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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1677885"/>
            <a:ext cx="7772399" cy="8380514"/>
          </a:xfrm>
          <a:custGeom>
            <a:avLst/>
            <a:gdLst/>
            <a:ahLst/>
            <a:cxnLst/>
            <a:rect l="l" t="t" r="r" b="b"/>
            <a:pathLst>
              <a:path w="7772399" h="8380514">
                <a:moveTo>
                  <a:pt x="0" y="8380514"/>
                </a:moveTo>
                <a:lnTo>
                  <a:pt x="7772399" y="8380514"/>
                </a:lnTo>
                <a:lnTo>
                  <a:pt x="7772399" y="0"/>
                </a:lnTo>
                <a:lnTo>
                  <a:pt x="0" y="0"/>
                </a:lnTo>
                <a:lnTo>
                  <a:pt x="0" y="8380514"/>
                </a:lnTo>
                <a:close/>
              </a:path>
            </a:pathLst>
          </a:custGeom>
          <a:solidFill>
            <a:srgbClr val="008D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482450" y="9059439"/>
            <a:ext cx="3297250" cy="998969"/>
          </a:xfrm>
          <a:custGeom>
            <a:avLst/>
            <a:gdLst/>
            <a:ahLst/>
            <a:cxnLst/>
            <a:rect l="l" t="t" r="r" b="b"/>
            <a:pathLst>
              <a:path w="3297250" h="998969">
                <a:moveTo>
                  <a:pt x="3289948" y="184"/>
                </a:moveTo>
                <a:lnTo>
                  <a:pt x="920673" y="60185"/>
                </a:lnTo>
                <a:lnTo>
                  <a:pt x="879120" y="63302"/>
                </a:lnTo>
                <a:lnTo>
                  <a:pt x="836713" y="70354"/>
                </a:lnTo>
                <a:lnTo>
                  <a:pt x="794207" y="80996"/>
                </a:lnTo>
                <a:lnTo>
                  <a:pt x="752357" y="94884"/>
                </a:lnTo>
                <a:lnTo>
                  <a:pt x="711920" y="111677"/>
                </a:lnTo>
                <a:lnTo>
                  <a:pt x="673651" y="131030"/>
                </a:lnTo>
                <a:lnTo>
                  <a:pt x="638305" y="152600"/>
                </a:lnTo>
                <a:lnTo>
                  <a:pt x="606638" y="176043"/>
                </a:lnTo>
                <a:lnTo>
                  <a:pt x="567689" y="213970"/>
                </a:lnTo>
                <a:lnTo>
                  <a:pt x="6" y="998960"/>
                </a:lnTo>
                <a:lnTo>
                  <a:pt x="3289948" y="998960"/>
                </a:lnTo>
                <a:lnTo>
                  <a:pt x="3289948" y="18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6321904" y="9705008"/>
            <a:ext cx="70548" cy="114528"/>
          </a:xfrm>
          <a:custGeom>
            <a:avLst/>
            <a:gdLst/>
            <a:ahLst/>
            <a:cxnLst/>
            <a:rect l="l" t="t" r="r" b="b"/>
            <a:pathLst>
              <a:path w="70548" h="114528">
                <a:moveTo>
                  <a:pt x="37185" y="10790"/>
                </a:moveTo>
                <a:lnTo>
                  <a:pt x="49734" y="12317"/>
                </a:lnTo>
                <a:lnTo>
                  <a:pt x="62242" y="15760"/>
                </a:lnTo>
                <a:lnTo>
                  <a:pt x="65570" y="4978"/>
                </a:lnTo>
                <a:lnTo>
                  <a:pt x="62834" y="4024"/>
                </a:lnTo>
                <a:lnTo>
                  <a:pt x="51231" y="1212"/>
                </a:lnTo>
                <a:lnTo>
                  <a:pt x="36855" y="0"/>
                </a:lnTo>
                <a:lnTo>
                  <a:pt x="25533" y="1191"/>
                </a:lnTo>
                <a:lnTo>
                  <a:pt x="12437" y="6712"/>
                </a:lnTo>
                <a:lnTo>
                  <a:pt x="3684" y="16435"/>
                </a:lnTo>
                <a:lnTo>
                  <a:pt x="495" y="30035"/>
                </a:lnTo>
                <a:lnTo>
                  <a:pt x="1210" y="37192"/>
                </a:lnTo>
                <a:lnTo>
                  <a:pt x="6890" y="48313"/>
                </a:lnTo>
                <a:lnTo>
                  <a:pt x="17510" y="55726"/>
                </a:lnTo>
                <a:lnTo>
                  <a:pt x="32194" y="60909"/>
                </a:lnTo>
                <a:lnTo>
                  <a:pt x="42765" y="64411"/>
                </a:lnTo>
                <a:lnTo>
                  <a:pt x="53791" y="71611"/>
                </a:lnTo>
                <a:lnTo>
                  <a:pt x="58089" y="83820"/>
                </a:lnTo>
                <a:lnTo>
                  <a:pt x="57048" y="90664"/>
                </a:lnTo>
                <a:lnTo>
                  <a:pt x="48952" y="100304"/>
                </a:lnTo>
                <a:lnTo>
                  <a:pt x="33362" y="103733"/>
                </a:lnTo>
                <a:lnTo>
                  <a:pt x="28989" y="103538"/>
                </a:lnTo>
                <a:lnTo>
                  <a:pt x="15854" y="101582"/>
                </a:lnTo>
                <a:lnTo>
                  <a:pt x="3327" y="97929"/>
                </a:lnTo>
                <a:lnTo>
                  <a:pt x="0" y="107886"/>
                </a:lnTo>
                <a:lnTo>
                  <a:pt x="6213" y="110467"/>
                </a:lnTo>
                <a:lnTo>
                  <a:pt x="18199" y="113391"/>
                </a:lnTo>
                <a:lnTo>
                  <a:pt x="33210" y="114528"/>
                </a:lnTo>
                <a:lnTo>
                  <a:pt x="46791" y="112732"/>
                </a:lnTo>
                <a:lnTo>
                  <a:pt x="59213" y="106584"/>
                </a:lnTo>
                <a:lnTo>
                  <a:pt x="67520" y="96311"/>
                </a:lnTo>
                <a:lnTo>
                  <a:pt x="70548" y="82169"/>
                </a:lnTo>
                <a:lnTo>
                  <a:pt x="69655" y="74480"/>
                </a:lnTo>
                <a:lnTo>
                  <a:pt x="63948" y="63752"/>
                </a:lnTo>
                <a:lnTo>
                  <a:pt x="53401" y="55902"/>
                </a:lnTo>
                <a:lnTo>
                  <a:pt x="38519" y="50114"/>
                </a:lnTo>
                <a:lnTo>
                  <a:pt x="28564" y="46735"/>
                </a:lnTo>
                <a:lnTo>
                  <a:pt x="17259" y="39688"/>
                </a:lnTo>
                <a:lnTo>
                  <a:pt x="12788" y="27863"/>
                </a:lnTo>
                <a:lnTo>
                  <a:pt x="13275" y="23723"/>
                </a:lnTo>
                <a:lnTo>
                  <a:pt x="21290" y="13962"/>
                </a:lnTo>
                <a:lnTo>
                  <a:pt x="36360" y="10782"/>
                </a:lnTo>
                <a:lnTo>
                  <a:pt x="37185" y="10790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6407391" y="9733221"/>
            <a:ext cx="68872" cy="86309"/>
          </a:xfrm>
          <a:custGeom>
            <a:avLst/>
            <a:gdLst/>
            <a:ahLst/>
            <a:cxnLst/>
            <a:rect l="l" t="t" r="r" b="b"/>
            <a:pathLst>
              <a:path w="68872" h="86309">
                <a:moveTo>
                  <a:pt x="21945" y="72517"/>
                </a:moveTo>
                <a:lnTo>
                  <a:pt x="14308" y="62480"/>
                </a:lnTo>
                <a:lnTo>
                  <a:pt x="11620" y="43980"/>
                </a:lnTo>
                <a:lnTo>
                  <a:pt x="68059" y="43980"/>
                </a:lnTo>
                <a:lnTo>
                  <a:pt x="68719" y="40995"/>
                </a:lnTo>
                <a:lnTo>
                  <a:pt x="68872" y="37363"/>
                </a:lnTo>
                <a:lnTo>
                  <a:pt x="68872" y="35852"/>
                </a:lnTo>
                <a:lnTo>
                  <a:pt x="67391" y="22408"/>
                </a:lnTo>
                <a:lnTo>
                  <a:pt x="61625" y="10275"/>
                </a:lnTo>
                <a:lnTo>
                  <a:pt x="51175" y="2647"/>
                </a:lnTo>
                <a:lnTo>
                  <a:pt x="35686" y="0"/>
                </a:lnTo>
                <a:lnTo>
                  <a:pt x="29484" y="386"/>
                </a:lnTo>
                <a:lnTo>
                  <a:pt x="16758" y="4527"/>
                </a:lnTo>
                <a:lnTo>
                  <a:pt x="11950" y="34023"/>
                </a:lnTo>
                <a:lnTo>
                  <a:pt x="14797" y="22969"/>
                </a:lnTo>
                <a:lnTo>
                  <a:pt x="23256" y="12992"/>
                </a:lnTo>
                <a:lnTo>
                  <a:pt x="35686" y="9956"/>
                </a:lnTo>
                <a:lnTo>
                  <a:pt x="43741" y="11107"/>
                </a:lnTo>
                <a:lnTo>
                  <a:pt x="53497" y="19016"/>
                </a:lnTo>
                <a:lnTo>
                  <a:pt x="57264" y="34023"/>
                </a:lnTo>
                <a:lnTo>
                  <a:pt x="11950" y="34023"/>
                </a:lnTo>
                <a:lnTo>
                  <a:pt x="7525" y="13114"/>
                </a:lnTo>
                <a:lnTo>
                  <a:pt x="1900" y="26032"/>
                </a:lnTo>
                <a:lnTo>
                  <a:pt x="0" y="43167"/>
                </a:lnTo>
                <a:lnTo>
                  <a:pt x="552" y="53970"/>
                </a:lnTo>
                <a:lnTo>
                  <a:pt x="4498" y="69398"/>
                </a:lnTo>
                <a:lnTo>
                  <a:pt x="12153" y="79362"/>
                </a:lnTo>
                <a:lnTo>
                  <a:pt x="23410" y="84714"/>
                </a:lnTo>
                <a:lnTo>
                  <a:pt x="38163" y="86309"/>
                </a:lnTo>
                <a:lnTo>
                  <a:pt x="40061" y="86291"/>
                </a:lnTo>
                <a:lnTo>
                  <a:pt x="53420" y="84910"/>
                </a:lnTo>
                <a:lnTo>
                  <a:pt x="64731" y="81343"/>
                </a:lnTo>
                <a:lnTo>
                  <a:pt x="62093" y="72255"/>
                </a:lnTo>
                <a:lnTo>
                  <a:pt x="55613" y="74688"/>
                </a:lnTo>
                <a:lnTo>
                  <a:pt x="46304" y="76352"/>
                </a:lnTo>
                <a:lnTo>
                  <a:pt x="38163" y="76352"/>
                </a:lnTo>
                <a:lnTo>
                  <a:pt x="33890" y="76182"/>
                </a:lnTo>
                <a:lnTo>
                  <a:pt x="21945" y="72517"/>
                </a:lnTo>
                <a:close/>
              </a:path>
              <a:path w="68872" h="86309">
                <a:moveTo>
                  <a:pt x="62242" y="72199"/>
                </a:moveTo>
                <a:lnTo>
                  <a:pt x="62093" y="72255"/>
                </a:lnTo>
                <a:lnTo>
                  <a:pt x="62242" y="72199"/>
                </a:lnTo>
                <a:close/>
              </a:path>
              <a:path w="68872" h="86309">
                <a:moveTo>
                  <a:pt x="7525" y="13114"/>
                </a:moveTo>
                <a:lnTo>
                  <a:pt x="11950" y="34023"/>
                </a:lnTo>
                <a:lnTo>
                  <a:pt x="16758" y="4527"/>
                </a:lnTo>
                <a:lnTo>
                  <a:pt x="7525" y="13114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6490398" y="9719270"/>
            <a:ext cx="78168" cy="139268"/>
          </a:xfrm>
          <a:custGeom>
            <a:avLst/>
            <a:gdLst/>
            <a:ahLst/>
            <a:cxnLst/>
            <a:rect l="l" t="t" r="r" b="b"/>
            <a:pathLst>
              <a:path w="78168" h="139268">
                <a:moveTo>
                  <a:pt x="12376" y="94957"/>
                </a:moveTo>
                <a:lnTo>
                  <a:pt x="1900" y="106267"/>
                </a:lnTo>
                <a:lnTo>
                  <a:pt x="0" y="116865"/>
                </a:lnTo>
                <a:lnTo>
                  <a:pt x="104" y="118939"/>
                </a:lnTo>
                <a:lnTo>
                  <a:pt x="5460" y="130106"/>
                </a:lnTo>
                <a:lnTo>
                  <a:pt x="17257" y="136946"/>
                </a:lnTo>
                <a:lnTo>
                  <a:pt x="33185" y="139268"/>
                </a:lnTo>
                <a:lnTo>
                  <a:pt x="50062" y="137472"/>
                </a:lnTo>
                <a:lnTo>
                  <a:pt x="49994" y="126941"/>
                </a:lnTo>
                <a:lnTo>
                  <a:pt x="35674" y="129311"/>
                </a:lnTo>
                <a:lnTo>
                  <a:pt x="31401" y="129185"/>
                </a:lnTo>
                <a:lnTo>
                  <a:pt x="15411" y="124246"/>
                </a:lnTo>
                <a:lnTo>
                  <a:pt x="11607" y="116027"/>
                </a:lnTo>
                <a:lnTo>
                  <a:pt x="11607" y="107416"/>
                </a:lnTo>
                <a:lnTo>
                  <a:pt x="14096" y="102755"/>
                </a:lnTo>
                <a:lnTo>
                  <a:pt x="13284" y="94449"/>
                </a:lnTo>
                <a:lnTo>
                  <a:pt x="12376" y="94957"/>
                </a:lnTo>
                <a:close/>
              </a:path>
              <a:path w="78168" h="139268">
                <a:moveTo>
                  <a:pt x="13430" y="37439"/>
                </a:moveTo>
                <a:lnTo>
                  <a:pt x="20063" y="26705"/>
                </a:lnTo>
                <a:lnTo>
                  <a:pt x="35178" y="23075"/>
                </a:lnTo>
                <a:lnTo>
                  <a:pt x="40715" y="23392"/>
                </a:lnTo>
                <a:lnTo>
                  <a:pt x="52969" y="29612"/>
                </a:lnTo>
                <a:lnTo>
                  <a:pt x="56095" y="43002"/>
                </a:lnTo>
                <a:lnTo>
                  <a:pt x="55182" y="52063"/>
                </a:lnTo>
                <a:lnTo>
                  <a:pt x="48348" y="62649"/>
                </a:lnTo>
                <a:lnTo>
                  <a:pt x="33185" y="66230"/>
                </a:lnTo>
                <a:lnTo>
                  <a:pt x="28359" y="75361"/>
                </a:lnTo>
                <a:lnTo>
                  <a:pt x="32194" y="75361"/>
                </a:lnTo>
                <a:lnTo>
                  <a:pt x="45669" y="74060"/>
                </a:lnTo>
                <a:lnTo>
                  <a:pt x="58065" y="68563"/>
                </a:lnTo>
                <a:lnTo>
                  <a:pt x="65542" y="58356"/>
                </a:lnTo>
                <a:lnTo>
                  <a:pt x="68046" y="43002"/>
                </a:lnTo>
                <a:lnTo>
                  <a:pt x="68046" y="34036"/>
                </a:lnTo>
                <a:lnTo>
                  <a:pt x="65062" y="28232"/>
                </a:lnTo>
                <a:lnTo>
                  <a:pt x="61404" y="23583"/>
                </a:lnTo>
                <a:lnTo>
                  <a:pt x="78168" y="9639"/>
                </a:lnTo>
                <a:lnTo>
                  <a:pt x="69532" y="0"/>
                </a:lnTo>
                <a:lnTo>
                  <a:pt x="55257" y="18262"/>
                </a:lnTo>
                <a:lnTo>
                  <a:pt x="50291" y="15278"/>
                </a:lnTo>
                <a:lnTo>
                  <a:pt x="43814" y="13957"/>
                </a:lnTo>
                <a:lnTo>
                  <a:pt x="36512" y="13957"/>
                </a:lnTo>
                <a:lnTo>
                  <a:pt x="23019" y="15262"/>
                </a:lnTo>
                <a:lnTo>
                  <a:pt x="10628" y="20762"/>
                </a:lnTo>
                <a:lnTo>
                  <a:pt x="3152" y="30972"/>
                </a:lnTo>
                <a:lnTo>
                  <a:pt x="647" y="46329"/>
                </a:lnTo>
                <a:lnTo>
                  <a:pt x="922" y="51328"/>
                </a:lnTo>
                <a:lnTo>
                  <a:pt x="5562" y="64217"/>
                </a:lnTo>
                <a:lnTo>
                  <a:pt x="14592" y="71869"/>
                </a:lnTo>
                <a:lnTo>
                  <a:pt x="11442" y="74701"/>
                </a:lnTo>
                <a:lnTo>
                  <a:pt x="9613" y="77851"/>
                </a:lnTo>
                <a:lnTo>
                  <a:pt x="9118" y="81178"/>
                </a:lnTo>
                <a:lnTo>
                  <a:pt x="8102" y="86817"/>
                </a:lnTo>
                <a:lnTo>
                  <a:pt x="9944" y="91960"/>
                </a:lnTo>
                <a:lnTo>
                  <a:pt x="13284" y="94449"/>
                </a:lnTo>
                <a:lnTo>
                  <a:pt x="14096" y="102755"/>
                </a:lnTo>
                <a:lnTo>
                  <a:pt x="19088" y="97777"/>
                </a:lnTo>
                <a:lnTo>
                  <a:pt x="50465" y="97816"/>
                </a:lnTo>
                <a:lnTo>
                  <a:pt x="62498" y="103455"/>
                </a:lnTo>
                <a:lnTo>
                  <a:pt x="63893" y="115189"/>
                </a:lnTo>
                <a:lnTo>
                  <a:pt x="61214" y="120054"/>
                </a:lnTo>
                <a:lnTo>
                  <a:pt x="49994" y="126941"/>
                </a:lnTo>
                <a:lnTo>
                  <a:pt x="50062" y="137472"/>
                </a:lnTo>
                <a:lnTo>
                  <a:pt x="63362" y="132158"/>
                </a:lnTo>
                <a:lnTo>
                  <a:pt x="72141" y="123969"/>
                </a:lnTo>
                <a:lnTo>
                  <a:pt x="76339" y="113550"/>
                </a:lnTo>
                <a:lnTo>
                  <a:pt x="76499" y="112502"/>
                </a:lnTo>
                <a:lnTo>
                  <a:pt x="75329" y="100792"/>
                </a:lnTo>
                <a:lnTo>
                  <a:pt x="67579" y="91051"/>
                </a:lnTo>
                <a:lnTo>
                  <a:pt x="51434" y="86982"/>
                </a:lnTo>
                <a:lnTo>
                  <a:pt x="21564" y="86982"/>
                </a:lnTo>
                <a:lnTo>
                  <a:pt x="18580" y="83337"/>
                </a:lnTo>
                <a:lnTo>
                  <a:pt x="20231" y="76352"/>
                </a:lnTo>
                <a:lnTo>
                  <a:pt x="21564" y="74371"/>
                </a:lnTo>
                <a:lnTo>
                  <a:pt x="15650" y="59797"/>
                </a:lnTo>
                <a:lnTo>
                  <a:pt x="12598" y="46329"/>
                </a:lnTo>
                <a:lnTo>
                  <a:pt x="13430" y="37439"/>
                </a:lnTo>
                <a:close/>
              </a:path>
              <a:path w="78168" h="139268">
                <a:moveTo>
                  <a:pt x="27988" y="65954"/>
                </a:moveTo>
                <a:lnTo>
                  <a:pt x="15650" y="59797"/>
                </a:lnTo>
                <a:lnTo>
                  <a:pt x="21564" y="74371"/>
                </a:lnTo>
                <a:lnTo>
                  <a:pt x="24726" y="75031"/>
                </a:lnTo>
                <a:lnTo>
                  <a:pt x="28359" y="75361"/>
                </a:lnTo>
                <a:lnTo>
                  <a:pt x="33185" y="66230"/>
                </a:lnTo>
                <a:lnTo>
                  <a:pt x="27988" y="65954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582177" y="9734872"/>
            <a:ext cx="66395" cy="84658"/>
          </a:xfrm>
          <a:custGeom>
            <a:avLst/>
            <a:gdLst/>
            <a:ahLst/>
            <a:cxnLst/>
            <a:rect l="l" t="t" r="r" b="b"/>
            <a:pathLst>
              <a:path w="66395" h="84658">
                <a:moveTo>
                  <a:pt x="54762" y="0"/>
                </a:moveTo>
                <a:lnTo>
                  <a:pt x="54762" y="68884"/>
                </a:lnTo>
                <a:lnTo>
                  <a:pt x="44614" y="72748"/>
                </a:lnTo>
                <a:lnTo>
                  <a:pt x="29870" y="74701"/>
                </a:lnTo>
                <a:lnTo>
                  <a:pt x="24257" y="74052"/>
                </a:lnTo>
                <a:lnTo>
                  <a:pt x="14331" y="65919"/>
                </a:lnTo>
                <a:lnTo>
                  <a:pt x="11620" y="51142"/>
                </a:lnTo>
                <a:lnTo>
                  <a:pt x="11620" y="0"/>
                </a:lnTo>
                <a:lnTo>
                  <a:pt x="0" y="0"/>
                </a:lnTo>
                <a:lnTo>
                  <a:pt x="37" y="58157"/>
                </a:lnTo>
                <a:lnTo>
                  <a:pt x="3511" y="72770"/>
                </a:lnTo>
                <a:lnTo>
                  <a:pt x="12630" y="81659"/>
                </a:lnTo>
                <a:lnTo>
                  <a:pt x="27393" y="84658"/>
                </a:lnTo>
                <a:lnTo>
                  <a:pt x="29756" y="84601"/>
                </a:lnTo>
                <a:lnTo>
                  <a:pt x="41799" y="82324"/>
                </a:lnTo>
                <a:lnTo>
                  <a:pt x="53949" y="76365"/>
                </a:lnTo>
                <a:lnTo>
                  <a:pt x="54762" y="76365"/>
                </a:lnTo>
                <a:lnTo>
                  <a:pt x="54762" y="82994"/>
                </a:lnTo>
                <a:lnTo>
                  <a:pt x="66395" y="82994"/>
                </a:lnTo>
                <a:lnTo>
                  <a:pt x="66395" y="0"/>
                </a:lnTo>
                <a:lnTo>
                  <a:pt x="54762" y="0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675974" y="9733226"/>
            <a:ext cx="39001" cy="84645"/>
          </a:xfrm>
          <a:custGeom>
            <a:avLst/>
            <a:gdLst/>
            <a:ahLst/>
            <a:cxnLst/>
            <a:rect l="l" t="t" r="r" b="b"/>
            <a:pathLst>
              <a:path w="39001" h="84645">
                <a:moveTo>
                  <a:pt x="24564" y="2335"/>
                </a:moveTo>
                <a:lnTo>
                  <a:pt x="12433" y="8293"/>
                </a:lnTo>
                <a:lnTo>
                  <a:pt x="11607" y="8293"/>
                </a:lnTo>
                <a:lnTo>
                  <a:pt x="11607" y="1651"/>
                </a:lnTo>
                <a:lnTo>
                  <a:pt x="0" y="1651"/>
                </a:lnTo>
                <a:lnTo>
                  <a:pt x="0" y="84645"/>
                </a:lnTo>
                <a:lnTo>
                  <a:pt x="11607" y="84645"/>
                </a:lnTo>
                <a:lnTo>
                  <a:pt x="11607" y="15760"/>
                </a:lnTo>
                <a:lnTo>
                  <a:pt x="13041" y="15156"/>
                </a:lnTo>
                <a:lnTo>
                  <a:pt x="24135" y="12575"/>
                </a:lnTo>
                <a:lnTo>
                  <a:pt x="39001" y="11607"/>
                </a:lnTo>
                <a:lnTo>
                  <a:pt x="39001" y="0"/>
                </a:lnTo>
                <a:lnTo>
                  <a:pt x="36622" y="57"/>
                </a:lnTo>
                <a:lnTo>
                  <a:pt x="24564" y="2335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726579" y="9733226"/>
            <a:ext cx="73037" cy="86309"/>
          </a:xfrm>
          <a:custGeom>
            <a:avLst/>
            <a:gdLst/>
            <a:ahLst/>
            <a:cxnLst/>
            <a:rect l="l" t="t" r="r" b="b"/>
            <a:pathLst>
              <a:path w="73037" h="86309">
                <a:moveTo>
                  <a:pt x="1475" y="27886"/>
                </a:moveTo>
                <a:lnTo>
                  <a:pt x="0" y="44805"/>
                </a:lnTo>
                <a:lnTo>
                  <a:pt x="137" y="50093"/>
                </a:lnTo>
                <a:lnTo>
                  <a:pt x="3076" y="66419"/>
                </a:lnTo>
                <a:lnTo>
                  <a:pt x="9843" y="77683"/>
                </a:lnTo>
                <a:lnTo>
                  <a:pt x="20441" y="84206"/>
                </a:lnTo>
                <a:lnTo>
                  <a:pt x="34874" y="86309"/>
                </a:lnTo>
                <a:lnTo>
                  <a:pt x="32506" y="77055"/>
                </a:lnTo>
                <a:lnTo>
                  <a:pt x="19450" y="72089"/>
                </a:lnTo>
                <a:lnTo>
                  <a:pt x="13207" y="60872"/>
                </a:lnTo>
                <a:lnTo>
                  <a:pt x="11607" y="44805"/>
                </a:lnTo>
                <a:lnTo>
                  <a:pt x="11943" y="36532"/>
                </a:lnTo>
                <a:lnTo>
                  <a:pt x="15360" y="21941"/>
                </a:lnTo>
                <a:lnTo>
                  <a:pt x="23436" y="12483"/>
                </a:lnTo>
                <a:lnTo>
                  <a:pt x="37363" y="9118"/>
                </a:lnTo>
                <a:lnTo>
                  <a:pt x="40522" y="9239"/>
                </a:lnTo>
                <a:lnTo>
                  <a:pt x="53579" y="14204"/>
                </a:lnTo>
                <a:lnTo>
                  <a:pt x="59819" y="25424"/>
                </a:lnTo>
                <a:lnTo>
                  <a:pt x="61417" y="41490"/>
                </a:lnTo>
                <a:lnTo>
                  <a:pt x="66809" y="71475"/>
                </a:lnTo>
                <a:lnTo>
                  <a:pt x="71564" y="58411"/>
                </a:lnTo>
                <a:lnTo>
                  <a:pt x="73037" y="41490"/>
                </a:lnTo>
                <a:lnTo>
                  <a:pt x="72901" y="36228"/>
                </a:lnTo>
                <a:lnTo>
                  <a:pt x="69963" y="19892"/>
                </a:lnTo>
                <a:lnTo>
                  <a:pt x="63197" y="8625"/>
                </a:lnTo>
                <a:lnTo>
                  <a:pt x="52601" y="2102"/>
                </a:lnTo>
                <a:lnTo>
                  <a:pt x="38176" y="0"/>
                </a:lnTo>
                <a:lnTo>
                  <a:pt x="27589" y="880"/>
                </a:lnTo>
                <a:lnTo>
                  <a:pt x="14771" y="5774"/>
                </a:lnTo>
                <a:lnTo>
                  <a:pt x="6233" y="14826"/>
                </a:lnTo>
                <a:lnTo>
                  <a:pt x="1475" y="27886"/>
                </a:lnTo>
                <a:close/>
              </a:path>
              <a:path w="73037" h="86309">
                <a:moveTo>
                  <a:pt x="61084" y="49746"/>
                </a:moveTo>
                <a:lnTo>
                  <a:pt x="57678" y="64347"/>
                </a:lnTo>
                <a:lnTo>
                  <a:pt x="49612" y="73810"/>
                </a:lnTo>
                <a:lnTo>
                  <a:pt x="35686" y="77177"/>
                </a:lnTo>
                <a:lnTo>
                  <a:pt x="32506" y="77055"/>
                </a:lnTo>
                <a:lnTo>
                  <a:pt x="34874" y="86309"/>
                </a:lnTo>
                <a:lnTo>
                  <a:pt x="45461" y="85427"/>
                </a:lnTo>
                <a:lnTo>
                  <a:pt x="58275" y="80530"/>
                </a:lnTo>
                <a:lnTo>
                  <a:pt x="66809" y="71475"/>
                </a:lnTo>
                <a:lnTo>
                  <a:pt x="61417" y="41490"/>
                </a:lnTo>
                <a:lnTo>
                  <a:pt x="61084" y="49746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6814558" y="9733220"/>
            <a:ext cx="57264" cy="86309"/>
          </a:xfrm>
          <a:custGeom>
            <a:avLst/>
            <a:gdLst/>
            <a:ahLst/>
            <a:cxnLst/>
            <a:rect l="l" t="t" r="r" b="b"/>
            <a:pathLst>
              <a:path w="57264" h="86309">
                <a:moveTo>
                  <a:pt x="11620" y="14122"/>
                </a:moveTo>
                <a:lnTo>
                  <a:pt x="18262" y="9969"/>
                </a:lnTo>
                <a:lnTo>
                  <a:pt x="36525" y="9969"/>
                </a:lnTo>
                <a:lnTo>
                  <a:pt x="43992" y="11607"/>
                </a:lnTo>
                <a:lnTo>
                  <a:pt x="50634" y="14122"/>
                </a:lnTo>
                <a:lnTo>
                  <a:pt x="53111" y="4152"/>
                </a:lnTo>
                <a:lnTo>
                  <a:pt x="47307" y="2146"/>
                </a:lnTo>
                <a:lnTo>
                  <a:pt x="39001" y="0"/>
                </a:lnTo>
                <a:lnTo>
                  <a:pt x="29978" y="15"/>
                </a:lnTo>
                <a:lnTo>
                  <a:pt x="14117" y="2609"/>
                </a:lnTo>
                <a:lnTo>
                  <a:pt x="3727" y="10126"/>
                </a:lnTo>
                <a:lnTo>
                  <a:pt x="0" y="23241"/>
                </a:lnTo>
                <a:lnTo>
                  <a:pt x="1778" y="32431"/>
                </a:lnTo>
                <a:lnTo>
                  <a:pt x="10539" y="41600"/>
                </a:lnTo>
                <a:lnTo>
                  <a:pt x="24053" y="46482"/>
                </a:lnTo>
                <a:lnTo>
                  <a:pt x="25777" y="46905"/>
                </a:lnTo>
                <a:lnTo>
                  <a:pt x="39789" y="52042"/>
                </a:lnTo>
                <a:lnTo>
                  <a:pt x="45643" y="62242"/>
                </a:lnTo>
                <a:lnTo>
                  <a:pt x="45643" y="72199"/>
                </a:lnTo>
                <a:lnTo>
                  <a:pt x="36525" y="76352"/>
                </a:lnTo>
                <a:lnTo>
                  <a:pt x="18262" y="76352"/>
                </a:lnTo>
                <a:lnTo>
                  <a:pt x="7797" y="74206"/>
                </a:lnTo>
                <a:lnTo>
                  <a:pt x="2489" y="72199"/>
                </a:lnTo>
                <a:lnTo>
                  <a:pt x="0" y="82156"/>
                </a:lnTo>
                <a:lnTo>
                  <a:pt x="6984" y="84150"/>
                </a:lnTo>
                <a:lnTo>
                  <a:pt x="16763" y="86309"/>
                </a:lnTo>
                <a:lnTo>
                  <a:pt x="24053" y="86309"/>
                </a:lnTo>
                <a:lnTo>
                  <a:pt x="28519" y="86156"/>
                </a:lnTo>
                <a:lnTo>
                  <a:pt x="43217" y="82788"/>
                </a:lnTo>
                <a:lnTo>
                  <a:pt x="53434" y="74680"/>
                </a:lnTo>
                <a:lnTo>
                  <a:pt x="57264" y="61404"/>
                </a:lnTo>
                <a:lnTo>
                  <a:pt x="54935" y="50614"/>
                </a:lnTo>
                <a:lnTo>
                  <a:pt x="45683" y="41987"/>
                </a:lnTo>
                <a:lnTo>
                  <a:pt x="32372" y="37363"/>
                </a:lnTo>
                <a:lnTo>
                  <a:pt x="32093" y="37288"/>
                </a:lnTo>
                <a:lnTo>
                  <a:pt x="16819" y="32205"/>
                </a:lnTo>
                <a:lnTo>
                  <a:pt x="11620" y="22415"/>
                </a:lnTo>
                <a:lnTo>
                  <a:pt x="11620" y="14122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578661" y="9421989"/>
            <a:ext cx="204279" cy="225742"/>
          </a:xfrm>
          <a:custGeom>
            <a:avLst/>
            <a:gdLst/>
            <a:ahLst/>
            <a:cxnLst/>
            <a:rect l="l" t="t" r="r" b="b"/>
            <a:pathLst>
              <a:path w="204279" h="225742">
                <a:moveTo>
                  <a:pt x="167792" y="73583"/>
                </a:moveTo>
                <a:lnTo>
                  <a:pt x="167792" y="77177"/>
                </a:lnTo>
                <a:lnTo>
                  <a:pt x="170002" y="79502"/>
                </a:lnTo>
                <a:lnTo>
                  <a:pt x="196062" y="79502"/>
                </a:lnTo>
                <a:lnTo>
                  <a:pt x="198437" y="77127"/>
                </a:lnTo>
                <a:lnTo>
                  <a:pt x="198437" y="4013"/>
                </a:lnTo>
                <a:lnTo>
                  <a:pt x="196100" y="1816"/>
                </a:lnTo>
                <a:lnTo>
                  <a:pt x="175539" y="1816"/>
                </a:lnTo>
                <a:lnTo>
                  <a:pt x="171742" y="2755"/>
                </a:lnTo>
                <a:lnTo>
                  <a:pt x="169659" y="5600"/>
                </a:lnTo>
                <a:lnTo>
                  <a:pt x="169913" y="7467"/>
                </a:lnTo>
                <a:lnTo>
                  <a:pt x="170167" y="28244"/>
                </a:lnTo>
                <a:lnTo>
                  <a:pt x="163977" y="21493"/>
                </a:lnTo>
                <a:lnTo>
                  <a:pt x="155713" y="14714"/>
                </a:lnTo>
                <a:lnTo>
                  <a:pt x="145146" y="8551"/>
                </a:lnTo>
                <a:lnTo>
                  <a:pt x="132052" y="3644"/>
                </a:lnTo>
                <a:lnTo>
                  <a:pt x="116203" y="634"/>
                </a:lnTo>
                <a:lnTo>
                  <a:pt x="103924" y="0"/>
                </a:lnTo>
                <a:lnTo>
                  <a:pt x="87546" y="1135"/>
                </a:lnTo>
                <a:lnTo>
                  <a:pt x="72535" y="4410"/>
                </a:lnTo>
                <a:lnTo>
                  <a:pt x="58902" y="9628"/>
                </a:lnTo>
                <a:lnTo>
                  <a:pt x="46658" y="16591"/>
                </a:lnTo>
                <a:lnTo>
                  <a:pt x="35813" y="25103"/>
                </a:lnTo>
                <a:lnTo>
                  <a:pt x="26379" y="34965"/>
                </a:lnTo>
                <a:lnTo>
                  <a:pt x="18365" y="45982"/>
                </a:lnTo>
                <a:lnTo>
                  <a:pt x="11784" y="57955"/>
                </a:lnTo>
                <a:lnTo>
                  <a:pt x="6646" y="70688"/>
                </a:lnTo>
                <a:lnTo>
                  <a:pt x="2962" y="83984"/>
                </a:lnTo>
                <a:lnTo>
                  <a:pt x="743" y="97645"/>
                </a:lnTo>
                <a:lnTo>
                  <a:pt x="0" y="111493"/>
                </a:lnTo>
                <a:lnTo>
                  <a:pt x="872" y="127341"/>
                </a:lnTo>
                <a:lnTo>
                  <a:pt x="3430" y="142364"/>
                </a:lnTo>
                <a:lnTo>
                  <a:pt x="7583" y="156463"/>
                </a:lnTo>
                <a:lnTo>
                  <a:pt x="13240" y="169541"/>
                </a:lnTo>
                <a:lnTo>
                  <a:pt x="20312" y="181500"/>
                </a:lnTo>
                <a:lnTo>
                  <a:pt x="28708" y="192243"/>
                </a:lnTo>
                <a:lnTo>
                  <a:pt x="38338" y="201672"/>
                </a:lnTo>
                <a:lnTo>
                  <a:pt x="49111" y="209688"/>
                </a:lnTo>
                <a:lnTo>
                  <a:pt x="60939" y="216196"/>
                </a:lnTo>
                <a:lnTo>
                  <a:pt x="73729" y="221097"/>
                </a:lnTo>
                <a:lnTo>
                  <a:pt x="87392" y="224293"/>
                </a:lnTo>
                <a:lnTo>
                  <a:pt x="101838" y="225687"/>
                </a:lnTo>
                <a:lnTo>
                  <a:pt x="105422" y="225742"/>
                </a:lnTo>
                <a:lnTo>
                  <a:pt x="111250" y="225571"/>
                </a:lnTo>
                <a:lnTo>
                  <a:pt x="120156" y="224778"/>
                </a:lnTo>
                <a:lnTo>
                  <a:pt x="131379" y="222946"/>
                </a:lnTo>
                <a:lnTo>
                  <a:pt x="144160" y="219654"/>
                </a:lnTo>
                <a:lnTo>
                  <a:pt x="157740" y="214484"/>
                </a:lnTo>
                <a:lnTo>
                  <a:pt x="171358" y="207018"/>
                </a:lnTo>
                <a:lnTo>
                  <a:pt x="184255" y="196836"/>
                </a:lnTo>
                <a:lnTo>
                  <a:pt x="195671" y="183520"/>
                </a:lnTo>
                <a:lnTo>
                  <a:pt x="201574" y="173697"/>
                </a:lnTo>
                <a:lnTo>
                  <a:pt x="202374" y="172072"/>
                </a:lnTo>
                <a:lnTo>
                  <a:pt x="204279" y="168287"/>
                </a:lnTo>
                <a:lnTo>
                  <a:pt x="199974" y="165074"/>
                </a:lnTo>
                <a:lnTo>
                  <a:pt x="187451" y="156743"/>
                </a:lnTo>
                <a:lnTo>
                  <a:pt x="183908" y="155308"/>
                </a:lnTo>
                <a:lnTo>
                  <a:pt x="180492" y="155816"/>
                </a:lnTo>
                <a:lnTo>
                  <a:pt x="178663" y="159067"/>
                </a:lnTo>
                <a:lnTo>
                  <a:pt x="173991" y="166149"/>
                </a:lnTo>
                <a:lnTo>
                  <a:pt x="167282" y="173860"/>
                </a:lnTo>
                <a:lnTo>
                  <a:pt x="158256" y="181452"/>
                </a:lnTo>
                <a:lnTo>
                  <a:pt x="146632" y="188178"/>
                </a:lnTo>
                <a:lnTo>
                  <a:pt x="132130" y="193291"/>
                </a:lnTo>
                <a:lnTo>
                  <a:pt x="114470" y="196043"/>
                </a:lnTo>
                <a:lnTo>
                  <a:pt x="106337" y="196316"/>
                </a:lnTo>
                <a:lnTo>
                  <a:pt x="94138" y="195296"/>
                </a:lnTo>
                <a:lnTo>
                  <a:pt x="82087" y="192205"/>
                </a:lnTo>
                <a:lnTo>
                  <a:pt x="70547" y="187000"/>
                </a:lnTo>
                <a:lnTo>
                  <a:pt x="59876" y="179634"/>
                </a:lnTo>
                <a:lnTo>
                  <a:pt x="50436" y="170062"/>
                </a:lnTo>
                <a:lnTo>
                  <a:pt x="42587" y="158240"/>
                </a:lnTo>
                <a:lnTo>
                  <a:pt x="36690" y="144123"/>
                </a:lnTo>
                <a:lnTo>
                  <a:pt x="33105" y="127666"/>
                </a:lnTo>
                <a:lnTo>
                  <a:pt x="32143" y="112420"/>
                </a:lnTo>
                <a:lnTo>
                  <a:pt x="33570" y="93950"/>
                </a:lnTo>
                <a:lnTo>
                  <a:pt x="37607" y="77885"/>
                </a:lnTo>
                <a:lnTo>
                  <a:pt x="43892" y="64178"/>
                </a:lnTo>
                <a:lnTo>
                  <a:pt x="52059" y="52784"/>
                </a:lnTo>
                <a:lnTo>
                  <a:pt x="61746" y="43656"/>
                </a:lnTo>
                <a:lnTo>
                  <a:pt x="72587" y="36749"/>
                </a:lnTo>
                <a:lnTo>
                  <a:pt x="84220" y="32016"/>
                </a:lnTo>
                <a:lnTo>
                  <a:pt x="96279" y="29412"/>
                </a:lnTo>
                <a:lnTo>
                  <a:pt x="105422" y="28829"/>
                </a:lnTo>
                <a:lnTo>
                  <a:pt x="123484" y="30992"/>
                </a:lnTo>
                <a:lnTo>
                  <a:pt x="138882" y="36698"/>
                </a:lnTo>
                <a:lnTo>
                  <a:pt x="151313" y="44771"/>
                </a:lnTo>
                <a:lnTo>
                  <a:pt x="160475" y="54034"/>
                </a:lnTo>
                <a:lnTo>
                  <a:pt x="166065" y="63311"/>
                </a:lnTo>
                <a:lnTo>
                  <a:pt x="167792" y="70866"/>
                </a:lnTo>
                <a:lnTo>
                  <a:pt x="167792" y="73583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794522" y="9490243"/>
            <a:ext cx="155041" cy="157492"/>
          </a:xfrm>
          <a:custGeom>
            <a:avLst/>
            <a:gdLst/>
            <a:ahLst/>
            <a:cxnLst/>
            <a:rect l="l" t="t" r="r" b="b"/>
            <a:pathLst>
              <a:path w="155041" h="157492">
                <a:moveTo>
                  <a:pt x="30295" y="89334"/>
                </a:moveTo>
                <a:lnTo>
                  <a:pt x="29438" y="78460"/>
                </a:lnTo>
                <a:lnTo>
                  <a:pt x="31574" y="61511"/>
                </a:lnTo>
                <a:lnTo>
                  <a:pt x="37444" y="47735"/>
                </a:lnTo>
                <a:lnTo>
                  <a:pt x="46239" y="37182"/>
                </a:lnTo>
                <a:lnTo>
                  <a:pt x="57150" y="29905"/>
                </a:lnTo>
                <a:lnTo>
                  <a:pt x="69370" y="25956"/>
                </a:lnTo>
                <a:lnTo>
                  <a:pt x="77863" y="25196"/>
                </a:lnTo>
                <a:lnTo>
                  <a:pt x="90436" y="26905"/>
                </a:lnTo>
                <a:lnTo>
                  <a:pt x="102253" y="31998"/>
                </a:lnTo>
                <a:lnTo>
                  <a:pt x="112498" y="40423"/>
                </a:lnTo>
                <a:lnTo>
                  <a:pt x="120356" y="52127"/>
                </a:lnTo>
                <a:lnTo>
                  <a:pt x="125011" y="67059"/>
                </a:lnTo>
                <a:lnTo>
                  <a:pt x="125933" y="78460"/>
                </a:lnTo>
                <a:lnTo>
                  <a:pt x="124126" y="94010"/>
                </a:lnTo>
                <a:lnTo>
                  <a:pt x="118976" y="107527"/>
                </a:lnTo>
                <a:lnTo>
                  <a:pt x="110889" y="118554"/>
                </a:lnTo>
                <a:lnTo>
                  <a:pt x="100270" y="126635"/>
                </a:lnTo>
                <a:lnTo>
                  <a:pt x="87524" y="131314"/>
                </a:lnTo>
                <a:lnTo>
                  <a:pt x="77508" y="132321"/>
                </a:lnTo>
                <a:lnTo>
                  <a:pt x="92618" y="156238"/>
                </a:lnTo>
                <a:lnTo>
                  <a:pt x="106483" y="152587"/>
                </a:lnTo>
                <a:lnTo>
                  <a:pt x="118938" y="146705"/>
                </a:lnTo>
                <a:lnTo>
                  <a:pt x="129821" y="138757"/>
                </a:lnTo>
                <a:lnTo>
                  <a:pt x="138969" y="128911"/>
                </a:lnTo>
                <a:lnTo>
                  <a:pt x="146219" y="117331"/>
                </a:lnTo>
                <a:lnTo>
                  <a:pt x="151408" y="104185"/>
                </a:lnTo>
                <a:lnTo>
                  <a:pt x="154374" y="89639"/>
                </a:lnTo>
                <a:lnTo>
                  <a:pt x="155041" y="78143"/>
                </a:lnTo>
                <a:lnTo>
                  <a:pt x="153795" y="62773"/>
                </a:lnTo>
                <a:lnTo>
                  <a:pt x="150170" y="48683"/>
                </a:lnTo>
                <a:lnTo>
                  <a:pt x="144333" y="36043"/>
                </a:lnTo>
                <a:lnTo>
                  <a:pt x="136452" y="25022"/>
                </a:lnTo>
                <a:lnTo>
                  <a:pt x="126694" y="15790"/>
                </a:lnTo>
                <a:lnTo>
                  <a:pt x="115228" y="8518"/>
                </a:lnTo>
                <a:lnTo>
                  <a:pt x="102220" y="3376"/>
                </a:lnTo>
                <a:lnTo>
                  <a:pt x="87838" y="534"/>
                </a:lnTo>
                <a:lnTo>
                  <a:pt x="77863" y="0"/>
                </a:lnTo>
                <a:lnTo>
                  <a:pt x="62606" y="1250"/>
                </a:lnTo>
                <a:lnTo>
                  <a:pt x="48616" y="4890"/>
                </a:lnTo>
                <a:lnTo>
                  <a:pt x="36058" y="10752"/>
                </a:lnTo>
                <a:lnTo>
                  <a:pt x="25100" y="18668"/>
                </a:lnTo>
                <a:lnTo>
                  <a:pt x="15907" y="28469"/>
                </a:lnTo>
                <a:lnTo>
                  <a:pt x="8647" y="39989"/>
                </a:lnTo>
                <a:lnTo>
                  <a:pt x="3486" y="53060"/>
                </a:lnTo>
                <a:lnTo>
                  <a:pt x="590" y="67513"/>
                </a:lnTo>
                <a:lnTo>
                  <a:pt x="0" y="78143"/>
                </a:lnTo>
                <a:lnTo>
                  <a:pt x="1226" y="93616"/>
                </a:lnTo>
                <a:lnTo>
                  <a:pt x="4798" y="107810"/>
                </a:lnTo>
                <a:lnTo>
                  <a:pt x="10551" y="120559"/>
                </a:lnTo>
                <a:lnTo>
                  <a:pt x="18321" y="131697"/>
                </a:lnTo>
                <a:lnTo>
                  <a:pt x="27945" y="141058"/>
                </a:lnTo>
                <a:lnTo>
                  <a:pt x="39260" y="148474"/>
                </a:lnTo>
                <a:lnTo>
                  <a:pt x="34436" y="103580"/>
                </a:lnTo>
                <a:lnTo>
                  <a:pt x="30295" y="89334"/>
                </a:lnTo>
                <a:close/>
              </a:path>
              <a:path w="155041" h="157492">
                <a:moveTo>
                  <a:pt x="51493" y="124521"/>
                </a:moveTo>
                <a:lnTo>
                  <a:pt x="41639" y="115463"/>
                </a:lnTo>
                <a:lnTo>
                  <a:pt x="34436" y="103580"/>
                </a:lnTo>
                <a:lnTo>
                  <a:pt x="39260" y="148474"/>
                </a:lnTo>
                <a:lnTo>
                  <a:pt x="52102" y="153781"/>
                </a:lnTo>
                <a:lnTo>
                  <a:pt x="66307" y="156812"/>
                </a:lnTo>
                <a:lnTo>
                  <a:pt x="77508" y="157492"/>
                </a:lnTo>
                <a:lnTo>
                  <a:pt x="92618" y="156238"/>
                </a:lnTo>
                <a:lnTo>
                  <a:pt x="77508" y="132321"/>
                </a:lnTo>
                <a:lnTo>
                  <a:pt x="63586" y="130294"/>
                </a:lnTo>
                <a:lnTo>
                  <a:pt x="51493" y="124521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5956179" y="9423794"/>
            <a:ext cx="69773" cy="221818"/>
          </a:xfrm>
          <a:custGeom>
            <a:avLst/>
            <a:gdLst/>
            <a:ahLst/>
            <a:cxnLst/>
            <a:rect l="l" t="t" r="r" b="b"/>
            <a:pathLst>
              <a:path w="69773" h="221818">
                <a:moveTo>
                  <a:pt x="2311" y="24282"/>
                </a:moveTo>
                <a:lnTo>
                  <a:pt x="20612" y="24282"/>
                </a:lnTo>
                <a:lnTo>
                  <a:pt x="20612" y="197548"/>
                </a:lnTo>
                <a:lnTo>
                  <a:pt x="2311" y="197548"/>
                </a:lnTo>
                <a:lnTo>
                  <a:pt x="0" y="199745"/>
                </a:lnTo>
                <a:lnTo>
                  <a:pt x="0" y="219621"/>
                </a:lnTo>
                <a:lnTo>
                  <a:pt x="2311" y="221818"/>
                </a:lnTo>
                <a:lnTo>
                  <a:pt x="67449" y="221818"/>
                </a:lnTo>
                <a:lnTo>
                  <a:pt x="69773" y="219621"/>
                </a:lnTo>
                <a:lnTo>
                  <a:pt x="69773" y="199745"/>
                </a:lnTo>
                <a:lnTo>
                  <a:pt x="67449" y="197548"/>
                </a:lnTo>
                <a:lnTo>
                  <a:pt x="49745" y="197548"/>
                </a:lnTo>
                <a:lnTo>
                  <a:pt x="49745" y="3060"/>
                </a:lnTo>
                <a:lnTo>
                  <a:pt x="46532" y="0"/>
                </a:lnTo>
                <a:lnTo>
                  <a:pt x="2311" y="0"/>
                </a:lnTo>
                <a:lnTo>
                  <a:pt x="0" y="2209"/>
                </a:lnTo>
                <a:lnTo>
                  <a:pt x="0" y="22085"/>
                </a:lnTo>
                <a:lnTo>
                  <a:pt x="2311" y="24282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6045738" y="9490241"/>
            <a:ext cx="263372" cy="155371"/>
          </a:xfrm>
          <a:custGeom>
            <a:avLst/>
            <a:gdLst/>
            <a:ahLst/>
            <a:cxnLst/>
            <a:rect l="l" t="t" r="r" b="b"/>
            <a:pathLst>
              <a:path w="263372" h="155371">
                <a:moveTo>
                  <a:pt x="0" y="133299"/>
                </a:moveTo>
                <a:lnTo>
                  <a:pt x="0" y="153174"/>
                </a:lnTo>
                <a:lnTo>
                  <a:pt x="2324" y="155371"/>
                </a:lnTo>
                <a:lnTo>
                  <a:pt x="66001" y="155371"/>
                </a:lnTo>
                <a:lnTo>
                  <a:pt x="68262" y="153123"/>
                </a:lnTo>
                <a:lnTo>
                  <a:pt x="68262" y="133210"/>
                </a:lnTo>
                <a:lnTo>
                  <a:pt x="66166" y="131102"/>
                </a:lnTo>
                <a:lnTo>
                  <a:pt x="49771" y="131102"/>
                </a:lnTo>
                <a:lnTo>
                  <a:pt x="49771" y="50355"/>
                </a:lnTo>
                <a:lnTo>
                  <a:pt x="53884" y="43111"/>
                </a:lnTo>
                <a:lnTo>
                  <a:pt x="62558" y="34021"/>
                </a:lnTo>
                <a:lnTo>
                  <a:pt x="76798" y="27160"/>
                </a:lnTo>
                <a:lnTo>
                  <a:pt x="88125" y="25806"/>
                </a:lnTo>
                <a:lnTo>
                  <a:pt x="102499" y="28480"/>
                </a:lnTo>
                <a:lnTo>
                  <a:pt x="112656" y="36319"/>
                </a:lnTo>
                <a:lnTo>
                  <a:pt x="118353" y="49051"/>
                </a:lnTo>
                <a:lnTo>
                  <a:pt x="119557" y="60858"/>
                </a:lnTo>
                <a:lnTo>
                  <a:pt x="119557" y="131102"/>
                </a:lnTo>
                <a:lnTo>
                  <a:pt x="101841" y="131102"/>
                </a:lnTo>
                <a:lnTo>
                  <a:pt x="99504" y="133299"/>
                </a:lnTo>
                <a:lnTo>
                  <a:pt x="99504" y="153174"/>
                </a:lnTo>
                <a:lnTo>
                  <a:pt x="101841" y="155371"/>
                </a:lnTo>
                <a:lnTo>
                  <a:pt x="166750" y="155371"/>
                </a:lnTo>
                <a:lnTo>
                  <a:pt x="169011" y="153123"/>
                </a:lnTo>
                <a:lnTo>
                  <a:pt x="169011" y="133210"/>
                </a:lnTo>
                <a:lnTo>
                  <a:pt x="166916" y="131102"/>
                </a:lnTo>
                <a:lnTo>
                  <a:pt x="148361" y="131102"/>
                </a:lnTo>
                <a:lnTo>
                  <a:pt x="148361" y="52819"/>
                </a:lnTo>
                <a:lnTo>
                  <a:pt x="147764" y="48577"/>
                </a:lnTo>
                <a:lnTo>
                  <a:pt x="146735" y="45085"/>
                </a:lnTo>
                <a:lnTo>
                  <a:pt x="155856" y="34810"/>
                </a:lnTo>
                <a:lnTo>
                  <a:pt x="166800" y="28425"/>
                </a:lnTo>
                <a:lnTo>
                  <a:pt x="179687" y="25865"/>
                </a:lnTo>
                <a:lnTo>
                  <a:pt x="182194" y="25806"/>
                </a:lnTo>
                <a:lnTo>
                  <a:pt x="198920" y="29564"/>
                </a:lnTo>
                <a:lnTo>
                  <a:pt x="208472" y="39077"/>
                </a:lnTo>
                <a:lnTo>
                  <a:pt x="212634" y="51707"/>
                </a:lnTo>
                <a:lnTo>
                  <a:pt x="213296" y="60858"/>
                </a:lnTo>
                <a:lnTo>
                  <a:pt x="213296" y="150837"/>
                </a:lnTo>
                <a:lnTo>
                  <a:pt x="218020" y="155371"/>
                </a:lnTo>
                <a:lnTo>
                  <a:pt x="261061" y="155371"/>
                </a:lnTo>
                <a:lnTo>
                  <a:pt x="263372" y="153174"/>
                </a:lnTo>
                <a:lnTo>
                  <a:pt x="263372" y="133299"/>
                </a:lnTo>
                <a:lnTo>
                  <a:pt x="261061" y="131102"/>
                </a:lnTo>
                <a:lnTo>
                  <a:pt x="242417" y="131102"/>
                </a:lnTo>
                <a:lnTo>
                  <a:pt x="242125" y="54800"/>
                </a:lnTo>
                <a:lnTo>
                  <a:pt x="240471" y="39041"/>
                </a:lnTo>
                <a:lnTo>
                  <a:pt x="235654" y="25632"/>
                </a:lnTo>
                <a:lnTo>
                  <a:pt x="227895" y="14798"/>
                </a:lnTo>
                <a:lnTo>
                  <a:pt x="217411" y="6764"/>
                </a:lnTo>
                <a:lnTo>
                  <a:pt x="204423" y="1756"/>
                </a:lnTo>
                <a:lnTo>
                  <a:pt x="189148" y="0"/>
                </a:lnTo>
                <a:lnTo>
                  <a:pt x="188887" y="0"/>
                </a:lnTo>
                <a:lnTo>
                  <a:pt x="170854" y="2262"/>
                </a:lnTo>
                <a:lnTo>
                  <a:pt x="157302" y="7859"/>
                </a:lnTo>
                <a:lnTo>
                  <a:pt x="147663" y="15005"/>
                </a:lnTo>
                <a:lnTo>
                  <a:pt x="141371" y="21917"/>
                </a:lnTo>
                <a:lnTo>
                  <a:pt x="140258" y="23393"/>
                </a:lnTo>
                <a:lnTo>
                  <a:pt x="132517" y="13415"/>
                </a:lnTo>
                <a:lnTo>
                  <a:pt x="122268" y="6101"/>
                </a:lnTo>
                <a:lnTo>
                  <a:pt x="109749" y="1585"/>
                </a:lnTo>
                <a:lnTo>
                  <a:pt x="95195" y="0"/>
                </a:lnTo>
                <a:lnTo>
                  <a:pt x="94818" y="0"/>
                </a:lnTo>
                <a:lnTo>
                  <a:pt x="83602" y="851"/>
                </a:lnTo>
                <a:lnTo>
                  <a:pt x="71566" y="3984"/>
                </a:lnTo>
                <a:lnTo>
                  <a:pt x="59629" y="10264"/>
                </a:lnTo>
                <a:lnTo>
                  <a:pt x="48707" y="20557"/>
                </a:lnTo>
                <a:lnTo>
                  <a:pt x="46951" y="22860"/>
                </a:lnTo>
                <a:lnTo>
                  <a:pt x="47332" y="13220"/>
                </a:lnTo>
                <a:lnTo>
                  <a:pt x="47332" y="3479"/>
                </a:lnTo>
                <a:lnTo>
                  <a:pt x="41706" y="2146"/>
                </a:lnTo>
                <a:lnTo>
                  <a:pt x="2324" y="2146"/>
                </a:lnTo>
                <a:lnTo>
                  <a:pt x="0" y="4356"/>
                </a:lnTo>
                <a:lnTo>
                  <a:pt x="0" y="24231"/>
                </a:lnTo>
                <a:lnTo>
                  <a:pt x="2324" y="26416"/>
                </a:lnTo>
                <a:lnTo>
                  <a:pt x="20650" y="26416"/>
                </a:lnTo>
                <a:lnTo>
                  <a:pt x="20650" y="131102"/>
                </a:lnTo>
                <a:lnTo>
                  <a:pt x="2324" y="131102"/>
                </a:lnTo>
                <a:lnTo>
                  <a:pt x="0" y="133299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6322282" y="9501264"/>
            <a:ext cx="143217" cy="83769"/>
          </a:xfrm>
          <a:custGeom>
            <a:avLst/>
            <a:gdLst/>
            <a:ahLst/>
            <a:cxnLst/>
            <a:rect l="l" t="t" r="r" b="b"/>
            <a:pathLst>
              <a:path w="143217" h="83769">
                <a:moveTo>
                  <a:pt x="136145" y="26798"/>
                </a:moveTo>
                <a:lnTo>
                  <a:pt x="130359" y="16214"/>
                </a:lnTo>
                <a:lnTo>
                  <a:pt x="123507" y="7796"/>
                </a:lnTo>
                <a:lnTo>
                  <a:pt x="114019" y="0"/>
                </a:lnTo>
                <a:lnTo>
                  <a:pt x="113957" y="50291"/>
                </a:lnTo>
                <a:lnTo>
                  <a:pt x="30645" y="50291"/>
                </a:lnTo>
                <a:lnTo>
                  <a:pt x="29857" y="72744"/>
                </a:lnTo>
                <a:lnTo>
                  <a:pt x="140779" y="72744"/>
                </a:lnTo>
                <a:lnTo>
                  <a:pt x="143217" y="70433"/>
                </a:lnTo>
                <a:lnTo>
                  <a:pt x="143217" y="66877"/>
                </a:lnTo>
                <a:lnTo>
                  <a:pt x="142610" y="52238"/>
                </a:lnTo>
                <a:lnTo>
                  <a:pt x="140241" y="38842"/>
                </a:lnTo>
                <a:lnTo>
                  <a:pt x="136145" y="26798"/>
                </a:lnTo>
                <a:close/>
              </a:path>
              <a:path w="143217" h="83769">
                <a:moveTo>
                  <a:pt x="27908" y="130265"/>
                </a:moveTo>
                <a:lnTo>
                  <a:pt x="39205" y="137661"/>
                </a:lnTo>
                <a:lnTo>
                  <a:pt x="52025" y="142918"/>
                </a:lnTo>
                <a:lnTo>
                  <a:pt x="66204" y="145867"/>
                </a:lnTo>
                <a:lnTo>
                  <a:pt x="76631" y="146468"/>
                </a:lnTo>
                <a:lnTo>
                  <a:pt x="98204" y="143918"/>
                </a:lnTo>
                <a:lnTo>
                  <a:pt x="115279" y="137582"/>
                </a:lnTo>
                <a:lnTo>
                  <a:pt x="128067" y="129432"/>
                </a:lnTo>
                <a:lnTo>
                  <a:pt x="136785" y="121437"/>
                </a:lnTo>
                <a:lnTo>
                  <a:pt x="141644" y="115569"/>
                </a:lnTo>
                <a:lnTo>
                  <a:pt x="144678" y="111035"/>
                </a:lnTo>
                <a:lnTo>
                  <a:pt x="144119" y="108101"/>
                </a:lnTo>
                <a:lnTo>
                  <a:pt x="141439" y="105777"/>
                </a:lnTo>
                <a:lnTo>
                  <a:pt x="133007" y="97382"/>
                </a:lnTo>
                <a:lnTo>
                  <a:pt x="129336" y="96061"/>
                </a:lnTo>
                <a:lnTo>
                  <a:pt x="126352" y="96531"/>
                </a:lnTo>
                <a:lnTo>
                  <a:pt x="124675" y="98868"/>
                </a:lnTo>
                <a:lnTo>
                  <a:pt x="119208" y="105215"/>
                </a:lnTo>
                <a:lnTo>
                  <a:pt x="109456" y="112476"/>
                </a:lnTo>
                <a:lnTo>
                  <a:pt x="95988" y="118536"/>
                </a:lnTo>
                <a:lnTo>
                  <a:pt x="79372" y="121283"/>
                </a:lnTo>
                <a:lnTo>
                  <a:pt x="78104" y="121296"/>
                </a:lnTo>
                <a:lnTo>
                  <a:pt x="65889" y="119706"/>
                </a:lnTo>
                <a:lnTo>
                  <a:pt x="54118" y="114862"/>
                </a:lnTo>
                <a:lnTo>
                  <a:pt x="43714" y="106653"/>
                </a:lnTo>
                <a:lnTo>
                  <a:pt x="35601" y="94966"/>
                </a:lnTo>
                <a:lnTo>
                  <a:pt x="30699" y="79691"/>
                </a:lnTo>
                <a:lnTo>
                  <a:pt x="29857" y="72744"/>
                </a:lnTo>
                <a:lnTo>
                  <a:pt x="30645" y="50291"/>
                </a:lnTo>
                <a:lnTo>
                  <a:pt x="35783" y="34549"/>
                </a:lnTo>
                <a:lnTo>
                  <a:pt x="44509" y="23485"/>
                </a:lnTo>
                <a:lnTo>
                  <a:pt x="55601" y="16591"/>
                </a:lnTo>
                <a:lnTo>
                  <a:pt x="67834" y="13363"/>
                </a:lnTo>
                <a:lnTo>
                  <a:pt x="74193" y="12965"/>
                </a:lnTo>
                <a:lnTo>
                  <a:pt x="88900" y="15170"/>
                </a:lnTo>
                <a:lnTo>
                  <a:pt x="100557" y="21566"/>
                </a:lnTo>
                <a:lnTo>
                  <a:pt x="108828" y="31822"/>
                </a:lnTo>
                <a:lnTo>
                  <a:pt x="113376" y="45609"/>
                </a:lnTo>
                <a:lnTo>
                  <a:pt x="113957" y="50291"/>
                </a:lnTo>
                <a:lnTo>
                  <a:pt x="114019" y="0"/>
                </a:lnTo>
                <a:lnTo>
                  <a:pt x="102918" y="-5767"/>
                </a:lnTo>
                <a:lnTo>
                  <a:pt x="90362" y="-9447"/>
                </a:lnTo>
                <a:lnTo>
                  <a:pt x="76509" y="-10980"/>
                </a:lnTo>
                <a:lnTo>
                  <a:pt x="73609" y="-11024"/>
                </a:lnTo>
                <a:lnTo>
                  <a:pt x="60667" y="-9900"/>
                </a:lnTo>
                <a:lnTo>
                  <a:pt x="48061" y="-6545"/>
                </a:lnTo>
                <a:lnTo>
                  <a:pt x="36163" y="-983"/>
                </a:lnTo>
                <a:lnTo>
                  <a:pt x="25345" y="6761"/>
                </a:lnTo>
                <a:lnTo>
                  <a:pt x="15979" y="16664"/>
                </a:lnTo>
                <a:lnTo>
                  <a:pt x="8437" y="28702"/>
                </a:lnTo>
                <a:lnTo>
                  <a:pt x="3091" y="42850"/>
                </a:lnTo>
                <a:lnTo>
                  <a:pt x="313" y="59084"/>
                </a:lnTo>
                <a:lnTo>
                  <a:pt x="0" y="67118"/>
                </a:lnTo>
                <a:lnTo>
                  <a:pt x="1225" y="82674"/>
                </a:lnTo>
                <a:lnTo>
                  <a:pt x="4793" y="96935"/>
                </a:lnTo>
                <a:lnTo>
                  <a:pt x="10538" y="109733"/>
                </a:lnTo>
                <a:lnTo>
                  <a:pt x="18298" y="120900"/>
                </a:lnTo>
                <a:lnTo>
                  <a:pt x="27908" y="130265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6479421" y="9490241"/>
            <a:ext cx="169303" cy="155371"/>
          </a:xfrm>
          <a:custGeom>
            <a:avLst/>
            <a:gdLst/>
            <a:ahLst/>
            <a:cxnLst/>
            <a:rect l="l" t="t" r="r" b="b"/>
            <a:pathLst>
              <a:path w="169303" h="155371">
                <a:moveTo>
                  <a:pt x="148335" y="131102"/>
                </a:moveTo>
                <a:lnTo>
                  <a:pt x="148335" y="54775"/>
                </a:lnTo>
                <a:lnTo>
                  <a:pt x="146549" y="39106"/>
                </a:lnTo>
                <a:lnTo>
                  <a:pt x="141650" y="25756"/>
                </a:lnTo>
                <a:lnTo>
                  <a:pt x="133855" y="14949"/>
                </a:lnTo>
                <a:lnTo>
                  <a:pt x="123382" y="6906"/>
                </a:lnTo>
                <a:lnTo>
                  <a:pt x="110447" y="1850"/>
                </a:lnTo>
                <a:lnTo>
                  <a:pt x="95269" y="4"/>
                </a:lnTo>
                <a:lnTo>
                  <a:pt x="94475" y="0"/>
                </a:lnTo>
                <a:lnTo>
                  <a:pt x="80364" y="1332"/>
                </a:lnTo>
                <a:lnTo>
                  <a:pt x="67920" y="5320"/>
                </a:lnTo>
                <a:lnTo>
                  <a:pt x="57172" y="11946"/>
                </a:lnTo>
                <a:lnTo>
                  <a:pt x="48151" y="21192"/>
                </a:lnTo>
                <a:lnTo>
                  <a:pt x="46862" y="22923"/>
                </a:lnTo>
                <a:lnTo>
                  <a:pt x="47294" y="7772"/>
                </a:lnTo>
                <a:lnTo>
                  <a:pt x="47294" y="4356"/>
                </a:lnTo>
                <a:lnTo>
                  <a:pt x="44983" y="2146"/>
                </a:lnTo>
                <a:lnTo>
                  <a:pt x="2285" y="2146"/>
                </a:lnTo>
                <a:lnTo>
                  <a:pt x="0" y="4356"/>
                </a:lnTo>
                <a:lnTo>
                  <a:pt x="0" y="24231"/>
                </a:lnTo>
                <a:lnTo>
                  <a:pt x="2285" y="26416"/>
                </a:lnTo>
                <a:lnTo>
                  <a:pt x="20586" y="26416"/>
                </a:lnTo>
                <a:lnTo>
                  <a:pt x="20586" y="131102"/>
                </a:lnTo>
                <a:lnTo>
                  <a:pt x="2285" y="131102"/>
                </a:lnTo>
                <a:lnTo>
                  <a:pt x="0" y="133299"/>
                </a:lnTo>
                <a:lnTo>
                  <a:pt x="0" y="153174"/>
                </a:lnTo>
                <a:lnTo>
                  <a:pt x="2285" y="155371"/>
                </a:lnTo>
                <a:lnTo>
                  <a:pt x="67411" y="155371"/>
                </a:lnTo>
                <a:lnTo>
                  <a:pt x="69773" y="153174"/>
                </a:lnTo>
                <a:lnTo>
                  <a:pt x="69773" y="133299"/>
                </a:lnTo>
                <a:lnTo>
                  <a:pt x="67411" y="131102"/>
                </a:lnTo>
                <a:lnTo>
                  <a:pt x="49745" y="131102"/>
                </a:lnTo>
                <a:lnTo>
                  <a:pt x="49745" y="50050"/>
                </a:lnTo>
                <a:lnTo>
                  <a:pt x="54363" y="42247"/>
                </a:lnTo>
                <a:lnTo>
                  <a:pt x="63248" y="33396"/>
                </a:lnTo>
                <a:lnTo>
                  <a:pt x="77332" y="27004"/>
                </a:lnTo>
                <a:lnTo>
                  <a:pt x="88099" y="25806"/>
                </a:lnTo>
                <a:lnTo>
                  <a:pt x="102474" y="28481"/>
                </a:lnTo>
                <a:lnTo>
                  <a:pt x="112626" y="36323"/>
                </a:lnTo>
                <a:lnTo>
                  <a:pt x="118318" y="49059"/>
                </a:lnTo>
                <a:lnTo>
                  <a:pt x="119519" y="60858"/>
                </a:lnTo>
                <a:lnTo>
                  <a:pt x="119519" y="150723"/>
                </a:lnTo>
                <a:lnTo>
                  <a:pt x="124294" y="155371"/>
                </a:lnTo>
                <a:lnTo>
                  <a:pt x="166928" y="155371"/>
                </a:lnTo>
                <a:lnTo>
                  <a:pt x="169303" y="153174"/>
                </a:lnTo>
                <a:lnTo>
                  <a:pt x="169303" y="133299"/>
                </a:lnTo>
                <a:lnTo>
                  <a:pt x="166928" y="131102"/>
                </a:lnTo>
                <a:lnTo>
                  <a:pt x="148335" y="131102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6661883" y="9490241"/>
            <a:ext cx="156578" cy="157810"/>
          </a:xfrm>
          <a:custGeom>
            <a:avLst/>
            <a:gdLst/>
            <a:ahLst/>
            <a:cxnLst/>
            <a:rect l="l" t="t" r="r" b="b"/>
            <a:pathLst>
              <a:path w="156578" h="157810">
                <a:moveTo>
                  <a:pt x="150977" y="131102"/>
                </a:moveTo>
                <a:lnTo>
                  <a:pt x="135928" y="131102"/>
                </a:lnTo>
                <a:lnTo>
                  <a:pt x="135928" y="62661"/>
                </a:lnTo>
                <a:lnTo>
                  <a:pt x="134663" y="46237"/>
                </a:lnTo>
                <a:lnTo>
                  <a:pt x="130855" y="32335"/>
                </a:lnTo>
                <a:lnTo>
                  <a:pt x="124485" y="20938"/>
                </a:lnTo>
                <a:lnTo>
                  <a:pt x="115530" y="12027"/>
                </a:lnTo>
                <a:lnTo>
                  <a:pt x="103971" y="5584"/>
                </a:lnTo>
                <a:lnTo>
                  <a:pt x="89788" y="1590"/>
                </a:lnTo>
                <a:lnTo>
                  <a:pt x="72959" y="26"/>
                </a:lnTo>
                <a:lnTo>
                  <a:pt x="70256" y="0"/>
                </a:lnTo>
                <a:lnTo>
                  <a:pt x="47374" y="2005"/>
                </a:lnTo>
                <a:lnTo>
                  <a:pt x="30396" y="6811"/>
                </a:lnTo>
                <a:lnTo>
                  <a:pt x="18815" y="12603"/>
                </a:lnTo>
                <a:lnTo>
                  <a:pt x="12121" y="17565"/>
                </a:lnTo>
                <a:lnTo>
                  <a:pt x="9804" y="19888"/>
                </a:lnTo>
                <a:lnTo>
                  <a:pt x="7086" y="22148"/>
                </a:lnTo>
                <a:lnTo>
                  <a:pt x="6781" y="24942"/>
                </a:lnTo>
                <a:lnTo>
                  <a:pt x="8915" y="27495"/>
                </a:lnTo>
                <a:lnTo>
                  <a:pt x="17424" y="38125"/>
                </a:lnTo>
                <a:lnTo>
                  <a:pt x="18935" y="40030"/>
                </a:lnTo>
                <a:lnTo>
                  <a:pt x="21501" y="40627"/>
                </a:lnTo>
                <a:lnTo>
                  <a:pt x="24612" y="39573"/>
                </a:lnTo>
                <a:lnTo>
                  <a:pt x="26225" y="38392"/>
                </a:lnTo>
                <a:lnTo>
                  <a:pt x="31903" y="34583"/>
                </a:lnTo>
                <a:lnTo>
                  <a:pt x="42368" y="29870"/>
                </a:lnTo>
                <a:lnTo>
                  <a:pt x="58303" y="26403"/>
                </a:lnTo>
                <a:lnTo>
                  <a:pt x="69329" y="25806"/>
                </a:lnTo>
                <a:lnTo>
                  <a:pt x="85665" y="27881"/>
                </a:lnTo>
                <a:lnTo>
                  <a:pt x="97250" y="34202"/>
                </a:lnTo>
                <a:lnTo>
                  <a:pt x="104239" y="44917"/>
                </a:lnTo>
                <a:lnTo>
                  <a:pt x="106789" y="60170"/>
                </a:lnTo>
                <a:lnTo>
                  <a:pt x="106806" y="63436"/>
                </a:lnTo>
                <a:lnTo>
                  <a:pt x="83286" y="63436"/>
                </a:lnTo>
                <a:lnTo>
                  <a:pt x="63264" y="64320"/>
                </a:lnTo>
                <a:lnTo>
                  <a:pt x="45910" y="66955"/>
                </a:lnTo>
                <a:lnTo>
                  <a:pt x="31267" y="71317"/>
                </a:lnTo>
                <a:lnTo>
                  <a:pt x="19377" y="77380"/>
                </a:lnTo>
                <a:lnTo>
                  <a:pt x="10280" y="85121"/>
                </a:lnTo>
                <a:lnTo>
                  <a:pt x="4019" y="94514"/>
                </a:lnTo>
                <a:lnTo>
                  <a:pt x="636" y="105534"/>
                </a:lnTo>
                <a:lnTo>
                  <a:pt x="0" y="113665"/>
                </a:lnTo>
                <a:lnTo>
                  <a:pt x="2107" y="127494"/>
                </a:lnTo>
                <a:lnTo>
                  <a:pt x="8151" y="139155"/>
                </a:lnTo>
                <a:lnTo>
                  <a:pt x="17713" y="148293"/>
                </a:lnTo>
                <a:lnTo>
                  <a:pt x="30376" y="154553"/>
                </a:lnTo>
                <a:lnTo>
                  <a:pt x="30035" y="110312"/>
                </a:lnTo>
                <a:lnTo>
                  <a:pt x="32231" y="100535"/>
                </a:lnTo>
                <a:lnTo>
                  <a:pt x="39088" y="93369"/>
                </a:lnTo>
                <a:lnTo>
                  <a:pt x="51007" y="88627"/>
                </a:lnTo>
                <a:lnTo>
                  <a:pt x="68394" y="86122"/>
                </a:lnTo>
                <a:lnTo>
                  <a:pt x="84810" y="85598"/>
                </a:lnTo>
                <a:lnTo>
                  <a:pt x="106806" y="85598"/>
                </a:lnTo>
                <a:lnTo>
                  <a:pt x="106806" y="107505"/>
                </a:lnTo>
                <a:lnTo>
                  <a:pt x="100743" y="114292"/>
                </a:lnTo>
                <a:lnTo>
                  <a:pt x="91389" y="122051"/>
                </a:lnTo>
                <a:lnTo>
                  <a:pt x="78831" y="128708"/>
                </a:lnTo>
                <a:lnTo>
                  <a:pt x="63157" y="132188"/>
                </a:lnTo>
                <a:lnTo>
                  <a:pt x="59321" y="132321"/>
                </a:lnTo>
                <a:lnTo>
                  <a:pt x="45720" y="157580"/>
                </a:lnTo>
                <a:lnTo>
                  <a:pt x="51714" y="157810"/>
                </a:lnTo>
                <a:lnTo>
                  <a:pt x="65284" y="156719"/>
                </a:lnTo>
                <a:lnTo>
                  <a:pt x="77836" y="153454"/>
                </a:lnTo>
                <a:lnTo>
                  <a:pt x="89348" y="148027"/>
                </a:lnTo>
                <a:lnTo>
                  <a:pt x="99796" y="140449"/>
                </a:lnTo>
                <a:lnTo>
                  <a:pt x="109158" y="130733"/>
                </a:lnTo>
                <a:lnTo>
                  <a:pt x="109550" y="130251"/>
                </a:lnTo>
                <a:lnTo>
                  <a:pt x="109550" y="150723"/>
                </a:lnTo>
                <a:lnTo>
                  <a:pt x="114312" y="155371"/>
                </a:lnTo>
                <a:lnTo>
                  <a:pt x="154482" y="155371"/>
                </a:lnTo>
                <a:lnTo>
                  <a:pt x="156578" y="153276"/>
                </a:lnTo>
                <a:lnTo>
                  <a:pt x="156578" y="133210"/>
                </a:lnTo>
                <a:lnTo>
                  <a:pt x="154482" y="131102"/>
                </a:lnTo>
                <a:lnTo>
                  <a:pt x="150977" y="131102"/>
                </a:lnTo>
                <a:close/>
              </a:path>
              <a:path w="156578" h="157810">
                <a:moveTo>
                  <a:pt x="30035" y="110312"/>
                </a:moveTo>
                <a:lnTo>
                  <a:pt x="30376" y="154553"/>
                </a:lnTo>
                <a:lnTo>
                  <a:pt x="45720" y="157580"/>
                </a:lnTo>
                <a:lnTo>
                  <a:pt x="59321" y="132321"/>
                </a:lnTo>
                <a:lnTo>
                  <a:pt x="43547" y="129271"/>
                </a:lnTo>
                <a:lnTo>
                  <a:pt x="33235" y="120981"/>
                </a:lnTo>
                <a:lnTo>
                  <a:pt x="30035" y="110312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5136145" y="9333646"/>
            <a:ext cx="354012" cy="403580"/>
          </a:xfrm>
          <a:custGeom>
            <a:avLst/>
            <a:gdLst/>
            <a:ahLst/>
            <a:cxnLst/>
            <a:rect l="l" t="t" r="r" b="b"/>
            <a:pathLst>
              <a:path w="354012" h="403580">
                <a:moveTo>
                  <a:pt x="0" y="111112"/>
                </a:moveTo>
                <a:lnTo>
                  <a:pt x="0" y="298818"/>
                </a:lnTo>
                <a:lnTo>
                  <a:pt x="4495" y="306590"/>
                </a:lnTo>
                <a:lnTo>
                  <a:pt x="9969" y="309740"/>
                </a:lnTo>
                <a:lnTo>
                  <a:pt x="167068" y="400418"/>
                </a:lnTo>
                <a:lnTo>
                  <a:pt x="172529" y="403580"/>
                </a:lnTo>
                <a:lnTo>
                  <a:pt x="181495" y="403580"/>
                </a:lnTo>
                <a:lnTo>
                  <a:pt x="186982" y="400418"/>
                </a:lnTo>
                <a:lnTo>
                  <a:pt x="344055" y="309740"/>
                </a:lnTo>
                <a:lnTo>
                  <a:pt x="349542" y="306590"/>
                </a:lnTo>
                <a:lnTo>
                  <a:pt x="354012" y="298818"/>
                </a:lnTo>
                <a:lnTo>
                  <a:pt x="354012" y="104787"/>
                </a:lnTo>
                <a:lnTo>
                  <a:pt x="349542" y="97040"/>
                </a:lnTo>
                <a:lnTo>
                  <a:pt x="344055" y="93865"/>
                </a:lnTo>
                <a:lnTo>
                  <a:pt x="186982" y="3162"/>
                </a:lnTo>
                <a:lnTo>
                  <a:pt x="181495" y="0"/>
                </a:lnTo>
                <a:lnTo>
                  <a:pt x="172529" y="0"/>
                </a:lnTo>
                <a:lnTo>
                  <a:pt x="167068" y="3162"/>
                </a:lnTo>
                <a:lnTo>
                  <a:pt x="135902" y="21145"/>
                </a:lnTo>
                <a:lnTo>
                  <a:pt x="9969" y="93865"/>
                </a:lnTo>
                <a:lnTo>
                  <a:pt x="4495" y="97040"/>
                </a:lnTo>
                <a:lnTo>
                  <a:pt x="0" y="104787"/>
                </a:lnTo>
                <a:lnTo>
                  <a:pt x="0" y="111112"/>
                </a:lnTo>
                <a:close/>
              </a:path>
            </a:pathLst>
          </a:custGeom>
          <a:solidFill>
            <a:srgbClr val="FAB5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5166117" y="9388382"/>
            <a:ext cx="294119" cy="294119"/>
          </a:xfrm>
          <a:custGeom>
            <a:avLst/>
            <a:gdLst/>
            <a:ahLst/>
            <a:cxnLst/>
            <a:rect l="l" t="t" r="r" b="b"/>
            <a:pathLst>
              <a:path w="294119" h="294119">
                <a:moveTo>
                  <a:pt x="101269" y="5105"/>
                </a:moveTo>
                <a:lnTo>
                  <a:pt x="5079" y="101295"/>
                </a:lnTo>
                <a:lnTo>
                  <a:pt x="1714" y="104648"/>
                </a:lnTo>
                <a:lnTo>
                  <a:pt x="0" y="111150"/>
                </a:lnTo>
                <a:lnTo>
                  <a:pt x="1193" y="115709"/>
                </a:lnTo>
                <a:lnTo>
                  <a:pt x="36410" y="247116"/>
                </a:lnTo>
                <a:lnTo>
                  <a:pt x="37617" y="251688"/>
                </a:lnTo>
                <a:lnTo>
                  <a:pt x="42379" y="256463"/>
                </a:lnTo>
                <a:lnTo>
                  <a:pt x="46989" y="257683"/>
                </a:lnTo>
                <a:lnTo>
                  <a:pt x="178396" y="292887"/>
                </a:lnTo>
                <a:lnTo>
                  <a:pt x="182968" y="294119"/>
                </a:lnTo>
                <a:lnTo>
                  <a:pt x="189445" y="292366"/>
                </a:lnTo>
                <a:lnTo>
                  <a:pt x="192811" y="289013"/>
                </a:lnTo>
                <a:lnTo>
                  <a:pt x="288975" y="192836"/>
                </a:lnTo>
                <a:lnTo>
                  <a:pt x="292353" y="189471"/>
                </a:lnTo>
                <a:lnTo>
                  <a:pt x="294119" y="183007"/>
                </a:lnTo>
                <a:lnTo>
                  <a:pt x="292849" y="178409"/>
                </a:lnTo>
                <a:lnTo>
                  <a:pt x="257657" y="47002"/>
                </a:lnTo>
                <a:lnTo>
                  <a:pt x="256425" y="42418"/>
                </a:lnTo>
                <a:lnTo>
                  <a:pt x="251688" y="37668"/>
                </a:lnTo>
                <a:lnTo>
                  <a:pt x="247129" y="36449"/>
                </a:lnTo>
                <a:lnTo>
                  <a:pt x="221056" y="29451"/>
                </a:lnTo>
                <a:lnTo>
                  <a:pt x="115709" y="1231"/>
                </a:lnTo>
                <a:lnTo>
                  <a:pt x="111099" y="0"/>
                </a:lnTo>
                <a:lnTo>
                  <a:pt x="104622" y="1739"/>
                </a:lnTo>
                <a:lnTo>
                  <a:pt x="101269" y="5105"/>
                </a:lnTo>
                <a:close/>
              </a:path>
            </a:pathLst>
          </a:custGeom>
          <a:solidFill>
            <a:srgbClr val="FDC4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5212271" y="9446941"/>
            <a:ext cx="201790" cy="176999"/>
          </a:xfrm>
          <a:custGeom>
            <a:avLst/>
            <a:gdLst/>
            <a:ahLst/>
            <a:cxnLst/>
            <a:rect l="l" t="t" r="r" b="b"/>
            <a:pathLst>
              <a:path w="201790" h="176999">
                <a:moveTo>
                  <a:pt x="55537" y="0"/>
                </a:moveTo>
                <a:lnTo>
                  <a:pt x="52387" y="0"/>
                </a:lnTo>
                <a:lnTo>
                  <a:pt x="48488" y="2247"/>
                </a:lnTo>
                <a:lnTo>
                  <a:pt x="46913" y="4991"/>
                </a:lnTo>
                <a:lnTo>
                  <a:pt x="10566" y="67945"/>
                </a:lnTo>
                <a:lnTo>
                  <a:pt x="1574" y="83515"/>
                </a:lnTo>
                <a:lnTo>
                  <a:pt x="0" y="86258"/>
                </a:lnTo>
                <a:lnTo>
                  <a:pt x="0" y="90754"/>
                </a:lnTo>
                <a:lnTo>
                  <a:pt x="1574" y="93484"/>
                </a:lnTo>
                <a:lnTo>
                  <a:pt x="46913" y="172008"/>
                </a:lnTo>
                <a:lnTo>
                  <a:pt x="48488" y="174752"/>
                </a:lnTo>
                <a:lnTo>
                  <a:pt x="52387" y="176999"/>
                </a:lnTo>
                <a:lnTo>
                  <a:pt x="149390" y="176999"/>
                </a:lnTo>
                <a:lnTo>
                  <a:pt x="153263" y="174752"/>
                </a:lnTo>
                <a:lnTo>
                  <a:pt x="154851" y="172008"/>
                </a:lnTo>
                <a:lnTo>
                  <a:pt x="200228" y="93484"/>
                </a:lnTo>
                <a:lnTo>
                  <a:pt x="201790" y="90754"/>
                </a:lnTo>
                <a:lnTo>
                  <a:pt x="201790" y="86258"/>
                </a:lnTo>
                <a:lnTo>
                  <a:pt x="200228" y="83515"/>
                </a:lnTo>
                <a:lnTo>
                  <a:pt x="154851" y="4991"/>
                </a:lnTo>
                <a:lnTo>
                  <a:pt x="153263" y="2247"/>
                </a:lnTo>
                <a:lnTo>
                  <a:pt x="149390" y="0"/>
                </a:lnTo>
                <a:lnTo>
                  <a:pt x="55537" y="0"/>
                </a:lnTo>
                <a:close/>
              </a:path>
            </a:pathLst>
          </a:custGeom>
          <a:solidFill>
            <a:srgbClr val="FFE5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268887" y="9484986"/>
            <a:ext cx="88518" cy="100901"/>
          </a:xfrm>
          <a:custGeom>
            <a:avLst/>
            <a:gdLst/>
            <a:ahLst/>
            <a:cxnLst/>
            <a:rect l="l" t="t" r="r" b="b"/>
            <a:pathLst>
              <a:path w="88518" h="100901">
                <a:moveTo>
                  <a:pt x="0" y="27787"/>
                </a:moveTo>
                <a:lnTo>
                  <a:pt x="0" y="74701"/>
                </a:lnTo>
                <a:lnTo>
                  <a:pt x="2514" y="77431"/>
                </a:lnTo>
                <a:lnTo>
                  <a:pt x="41770" y="100114"/>
                </a:lnTo>
                <a:lnTo>
                  <a:pt x="43129" y="100901"/>
                </a:lnTo>
                <a:lnTo>
                  <a:pt x="46774" y="100114"/>
                </a:lnTo>
                <a:lnTo>
                  <a:pt x="86017" y="77431"/>
                </a:lnTo>
                <a:lnTo>
                  <a:pt x="87388" y="76657"/>
                </a:lnTo>
                <a:lnTo>
                  <a:pt x="88518" y="73126"/>
                </a:lnTo>
                <a:lnTo>
                  <a:pt x="88518" y="26200"/>
                </a:lnTo>
                <a:lnTo>
                  <a:pt x="86017" y="23469"/>
                </a:lnTo>
                <a:lnTo>
                  <a:pt x="46774" y="787"/>
                </a:lnTo>
                <a:lnTo>
                  <a:pt x="45389" y="0"/>
                </a:lnTo>
                <a:lnTo>
                  <a:pt x="41770" y="787"/>
                </a:lnTo>
                <a:lnTo>
                  <a:pt x="34010" y="5295"/>
                </a:lnTo>
                <a:lnTo>
                  <a:pt x="2514" y="23469"/>
                </a:lnTo>
                <a:lnTo>
                  <a:pt x="1155" y="24269"/>
                </a:lnTo>
                <a:lnTo>
                  <a:pt x="0" y="27787"/>
                </a:lnTo>
                <a:close/>
              </a:path>
            </a:pathLst>
          </a:custGeom>
          <a:solidFill>
            <a:srgbClr val="FEF6A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268887" y="9484986"/>
            <a:ext cx="88518" cy="100901"/>
          </a:xfrm>
          <a:custGeom>
            <a:avLst/>
            <a:gdLst/>
            <a:ahLst/>
            <a:cxnLst/>
            <a:rect l="l" t="t" r="r" b="b"/>
            <a:pathLst>
              <a:path w="88518" h="100901">
                <a:moveTo>
                  <a:pt x="0" y="27787"/>
                </a:moveTo>
                <a:lnTo>
                  <a:pt x="0" y="74701"/>
                </a:lnTo>
                <a:lnTo>
                  <a:pt x="2514" y="77431"/>
                </a:lnTo>
                <a:lnTo>
                  <a:pt x="41770" y="100114"/>
                </a:lnTo>
                <a:lnTo>
                  <a:pt x="43129" y="100901"/>
                </a:lnTo>
                <a:lnTo>
                  <a:pt x="46774" y="100114"/>
                </a:lnTo>
                <a:lnTo>
                  <a:pt x="86017" y="77431"/>
                </a:lnTo>
                <a:lnTo>
                  <a:pt x="87388" y="76657"/>
                </a:lnTo>
                <a:lnTo>
                  <a:pt x="88518" y="73126"/>
                </a:lnTo>
                <a:lnTo>
                  <a:pt x="88518" y="26200"/>
                </a:lnTo>
                <a:lnTo>
                  <a:pt x="86017" y="23469"/>
                </a:lnTo>
                <a:lnTo>
                  <a:pt x="46774" y="787"/>
                </a:lnTo>
                <a:lnTo>
                  <a:pt x="45389" y="0"/>
                </a:lnTo>
                <a:lnTo>
                  <a:pt x="41770" y="787"/>
                </a:lnTo>
                <a:lnTo>
                  <a:pt x="34010" y="5295"/>
                </a:lnTo>
                <a:lnTo>
                  <a:pt x="2514" y="23469"/>
                </a:lnTo>
                <a:lnTo>
                  <a:pt x="1155" y="24269"/>
                </a:lnTo>
                <a:lnTo>
                  <a:pt x="0" y="27787"/>
                </a:lnTo>
                <a:close/>
              </a:path>
            </a:pathLst>
          </a:custGeom>
          <a:solidFill>
            <a:srgbClr val="FEF5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7183361" y="9509442"/>
            <a:ext cx="384047" cy="349097"/>
          </a:xfrm>
          <a:custGeom>
            <a:avLst/>
            <a:gdLst/>
            <a:ahLst/>
            <a:cxnLst/>
            <a:rect l="l" t="t" r="r" b="b"/>
            <a:pathLst>
              <a:path w="384047" h="349097">
                <a:moveTo>
                  <a:pt x="0" y="349097"/>
                </a:moveTo>
                <a:lnTo>
                  <a:pt x="384047" y="349097"/>
                </a:lnTo>
                <a:lnTo>
                  <a:pt x="384047" y="0"/>
                </a:lnTo>
                <a:lnTo>
                  <a:pt x="0" y="0"/>
                </a:lnTo>
                <a:lnTo>
                  <a:pt x="0" y="349097"/>
                </a:lnTo>
                <a:close/>
              </a:path>
            </a:pathLst>
          </a:custGeom>
          <a:solidFill>
            <a:srgbClr val="0D3E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7183361" y="9422168"/>
            <a:ext cx="384047" cy="87274"/>
          </a:xfrm>
          <a:custGeom>
            <a:avLst/>
            <a:gdLst/>
            <a:ahLst/>
            <a:cxnLst/>
            <a:rect l="l" t="t" r="r" b="b"/>
            <a:pathLst>
              <a:path w="384047" h="87274">
                <a:moveTo>
                  <a:pt x="0" y="87274"/>
                </a:moveTo>
                <a:lnTo>
                  <a:pt x="384047" y="87274"/>
                </a:lnTo>
                <a:lnTo>
                  <a:pt x="384047" y="0"/>
                </a:lnTo>
                <a:lnTo>
                  <a:pt x="0" y="0"/>
                </a:lnTo>
                <a:lnTo>
                  <a:pt x="0" y="87274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7225680" y="9446122"/>
            <a:ext cx="17449" cy="39687"/>
          </a:xfrm>
          <a:custGeom>
            <a:avLst/>
            <a:gdLst/>
            <a:ahLst/>
            <a:cxnLst/>
            <a:rect l="l" t="t" r="r" b="b"/>
            <a:pathLst>
              <a:path w="17449" h="39687">
                <a:moveTo>
                  <a:pt x="0" y="558"/>
                </a:moveTo>
                <a:lnTo>
                  <a:pt x="0" y="29451"/>
                </a:lnTo>
                <a:lnTo>
                  <a:pt x="165" y="32219"/>
                </a:lnTo>
                <a:lnTo>
                  <a:pt x="1320" y="35737"/>
                </a:lnTo>
                <a:lnTo>
                  <a:pt x="3657" y="38366"/>
                </a:lnTo>
                <a:lnTo>
                  <a:pt x="7213" y="39687"/>
                </a:lnTo>
                <a:lnTo>
                  <a:pt x="10286" y="39687"/>
                </a:lnTo>
                <a:lnTo>
                  <a:pt x="13855" y="38366"/>
                </a:lnTo>
                <a:lnTo>
                  <a:pt x="16179" y="35737"/>
                </a:lnTo>
                <a:lnTo>
                  <a:pt x="17297" y="32207"/>
                </a:lnTo>
                <a:lnTo>
                  <a:pt x="17449" y="29451"/>
                </a:lnTo>
                <a:lnTo>
                  <a:pt x="17449" y="558"/>
                </a:lnTo>
                <a:lnTo>
                  <a:pt x="16890" y="0"/>
                </a:lnTo>
                <a:lnTo>
                  <a:pt x="14236" y="0"/>
                </a:lnTo>
                <a:lnTo>
                  <a:pt x="13982" y="558"/>
                </a:lnTo>
                <a:lnTo>
                  <a:pt x="13982" y="29565"/>
                </a:lnTo>
                <a:lnTo>
                  <a:pt x="13703" y="32308"/>
                </a:lnTo>
                <a:lnTo>
                  <a:pt x="12395" y="35026"/>
                </a:lnTo>
                <a:lnTo>
                  <a:pt x="9766" y="36271"/>
                </a:lnTo>
                <a:lnTo>
                  <a:pt x="7035" y="36106"/>
                </a:lnTo>
                <a:lnTo>
                  <a:pt x="4406" y="33845"/>
                </a:lnTo>
                <a:lnTo>
                  <a:pt x="3632" y="30543"/>
                </a:lnTo>
                <a:lnTo>
                  <a:pt x="3632" y="558"/>
                </a:lnTo>
                <a:lnTo>
                  <a:pt x="558" y="0"/>
                </a:lnTo>
                <a:lnTo>
                  <a:pt x="0" y="55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7248509" y="9446122"/>
            <a:ext cx="18160" cy="39357"/>
          </a:xfrm>
          <a:custGeom>
            <a:avLst/>
            <a:gdLst/>
            <a:ahLst/>
            <a:cxnLst/>
            <a:rect l="l" t="t" r="r" b="b"/>
            <a:pathLst>
              <a:path w="18160" h="39357">
                <a:moveTo>
                  <a:pt x="0" y="558"/>
                </a:moveTo>
                <a:lnTo>
                  <a:pt x="0" y="38798"/>
                </a:lnTo>
                <a:lnTo>
                  <a:pt x="2857" y="39357"/>
                </a:lnTo>
                <a:lnTo>
                  <a:pt x="3416" y="38798"/>
                </a:lnTo>
                <a:lnTo>
                  <a:pt x="3416" y="8001"/>
                </a:lnTo>
                <a:lnTo>
                  <a:pt x="14287" y="38976"/>
                </a:lnTo>
                <a:lnTo>
                  <a:pt x="14820" y="39357"/>
                </a:lnTo>
                <a:lnTo>
                  <a:pt x="17602" y="39357"/>
                </a:lnTo>
                <a:lnTo>
                  <a:pt x="18160" y="38798"/>
                </a:lnTo>
                <a:lnTo>
                  <a:pt x="18160" y="558"/>
                </a:lnTo>
                <a:lnTo>
                  <a:pt x="17602" y="0"/>
                </a:lnTo>
                <a:lnTo>
                  <a:pt x="14998" y="0"/>
                </a:lnTo>
                <a:lnTo>
                  <a:pt x="14744" y="558"/>
                </a:lnTo>
                <a:lnTo>
                  <a:pt x="14744" y="29603"/>
                </a:lnTo>
                <a:lnTo>
                  <a:pt x="4368" y="368"/>
                </a:lnTo>
                <a:lnTo>
                  <a:pt x="3835" y="0"/>
                </a:lnTo>
                <a:lnTo>
                  <a:pt x="558" y="0"/>
                </a:lnTo>
                <a:lnTo>
                  <a:pt x="0" y="55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7271513" y="9446070"/>
            <a:ext cx="21640" cy="39408"/>
          </a:xfrm>
          <a:custGeom>
            <a:avLst/>
            <a:gdLst/>
            <a:ahLst/>
            <a:cxnLst/>
            <a:rect l="l" t="t" r="r" b="b"/>
            <a:pathLst>
              <a:path w="21640" h="39408">
                <a:moveTo>
                  <a:pt x="21640" y="38735"/>
                </a:moveTo>
                <a:lnTo>
                  <a:pt x="13119" y="431"/>
                </a:lnTo>
                <a:lnTo>
                  <a:pt x="12572" y="0"/>
                </a:lnTo>
                <a:lnTo>
                  <a:pt x="8915" y="0"/>
                </a:lnTo>
                <a:lnTo>
                  <a:pt x="10667" y="5994"/>
                </a:lnTo>
                <a:lnTo>
                  <a:pt x="15582" y="27635"/>
                </a:lnTo>
                <a:lnTo>
                  <a:pt x="5841" y="27635"/>
                </a:lnTo>
                <a:lnTo>
                  <a:pt x="5206" y="30949"/>
                </a:lnTo>
                <a:lnTo>
                  <a:pt x="16230" y="30949"/>
                </a:lnTo>
                <a:lnTo>
                  <a:pt x="18033" y="38976"/>
                </a:lnTo>
                <a:lnTo>
                  <a:pt x="21094" y="39408"/>
                </a:lnTo>
                <a:lnTo>
                  <a:pt x="21640" y="38735"/>
                </a:lnTo>
                <a:close/>
              </a:path>
              <a:path w="21640" h="39408">
                <a:moveTo>
                  <a:pt x="8369" y="431"/>
                </a:moveTo>
                <a:lnTo>
                  <a:pt x="0" y="38735"/>
                </a:lnTo>
                <a:lnTo>
                  <a:pt x="2844" y="39408"/>
                </a:lnTo>
                <a:lnTo>
                  <a:pt x="3390" y="38976"/>
                </a:lnTo>
                <a:lnTo>
                  <a:pt x="5206" y="30949"/>
                </a:lnTo>
                <a:lnTo>
                  <a:pt x="5841" y="27635"/>
                </a:lnTo>
                <a:lnTo>
                  <a:pt x="10667" y="5994"/>
                </a:lnTo>
                <a:lnTo>
                  <a:pt x="8915" y="0"/>
                </a:lnTo>
                <a:lnTo>
                  <a:pt x="8369" y="4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7308719" y="9446122"/>
            <a:ext cx="16179" cy="39357"/>
          </a:xfrm>
          <a:custGeom>
            <a:avLst/>
            <a:gdLst/>
            <a:ahLst/>
            <a:cxnLst/>
            <a:rect l="l" t="t" r="r" b="b"/>
            <a:pathLst>
              <a:path w="16179" h="39357">
                <a:moveTo>
                  <a:pt x="546" y="39357"/>
                </a:moveTo>
                <a:lnTo>
                  <a:pt x="15620" y="39357"/>
                </a:lnTo>
                <a:lnTo>
                  <a:pt x="16179" y="36499"/>
                </a:lnTo>
                <a:lnTo>
                  <a:pt x="15620" y="35941"/>
                </a:lnTo>
                <a:lnTo>
                  <a:pt x="3619" y="35941"/>
                </a:lnTo>
                <a:lnTo>
                  <a:pt x="3619" y="21107"/>
                </a:lnTo>
                <a:lnTo>
                  <a:pt x="13487" y="21107"/>
                </a:lnTo>
                <a:lnTo>
                  <a:pt x="14058" y="18249"/>
                </a:lnTo>
                <a:lnTo>
                  <a:pt x="13487" y="17703"/>
                </a:lnTo>
                <a:lnTo>
                  <a:pt x="3619" y="17703"/>
                </a:lnTo>
                <a:lnTo>
                  <a:pt x="3619" y="3416"/>
                </a:lnTo>
                <a:lnTo>
                  <a:pt x="15620" y="3416"/>
                </a:lnTo>
                <a:lnTo>
                  <a:pt x="16179" y="558"/>
                </a:lnTo>
                <a:lnTo>
                  <a:pt x="15620" y="0"/>
                </a:lnTo>
                <a:lnTo>
                  <a:pt x="546" y="0"/>
                </a:lnTo>
                <a:lnTo>
                  <a:pt x="0" y="558"/>
                </a:lnTo>
                <a:lnTo>
                  <a:pt x="0" y="38798"/>
                </a:lnTo>
                <a:lnTo>
                  <a:pt x="546" y="3935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7330071" y="9446122"/>
            <a:ext cx="24333" cy="39357"/>
          </a:xfrm>
          <a:custGeom>
            <a:avLst/>
            <a:gdLst/>
            <a:ahLst/>
            <a:cxnLst/>
            <a:rect l="l" t="t" r="r" b="b"/>
            <a:pathLst>
              <a:path w="24333" h="39357">
                <a:moveTo>
                  <a:pt x="2793" y="39357"/>
                </a:moveTo>
                <a:lnTo>
                  <a:pt x="3352" y="38798"/>
                </a:lnTo>
                <a:lnTo>
                  <a:pt x="3352" y="9677"/>
                </a:lnTo>
                <a:lnTo>
                  <a:pt x="10325" y="38874"/>
                </a:lnTo>
                <a:lnTo>
                  <a:pt x="13398" y="39306"/>
                </a:lnTo>
                <a:lnTo>
                  <a:pt x="13944" y="38874"/>
                </a:lnTo>
                <a:lnTo>
                  <a:pt x="20815" y="9639"/>
                </a:lnTo>
                <a:lnTo>
                  <a:pt x="20815" y="38798"/>
                </a:lnTo>
                <a:lnTo>
                  <a:pt x="23774" y="39357"/>
                </a:lnTo>
                <a:lnTo>
                  <a:pt x="24333" y="38798"/>
                </a:lnTo>
                <a:lnTo>
                  <a:pt x="24333" y="558"/>
                </a:lnTo>
                <a:lnTo>
                  <a:pt x="23774" y="0"/>
                </a:lnTo>
                <a:lnTo>
                  <a:pt x="20167" y="0"/>
                </a:lnTo>
                <a:lnTo>
                  <a:pt x="19621" y="431"/>
                </a:lnTo>
                <a:lnTo>
                  <a:pt x="12191" y="31953"/>
                </a:lnTo>
                <a:lnTo>
                  <a:pt x="4698" y="431"/>
                </a:lnTo>
                <a:lnTo>
                  <a:pt x="4152" y="0"/>
                </a:lnTo>
                <a:lnTo>
                  <a:pt x="558" y="0"/>
                </a:lnTo>
                <a:lnTo>
                  <a:pt x="0" y="558"/>
                </a:lnTo>
                <a:lnTo>
                  <a:pt x="0" y="38798"/>
                </a:lnTo>
                <a:lnTo>
                  <a:pt x="2793" y="3935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7359839" y="9464014"/>
            <a:ext cx="13144" cy="23634"/>
          </a:xfrm>
          <a:custGeom>
            <a:avLst/>
            <a:gdLst/>
            <a:ahLst/>
            <a:cxnLst/>
            <a:rect l="l" t="t" r="r" b="b"/>
            <a:pathLst>
              <a:path w="13144" h="23634">
                <a:moveTo>
                  <a:pt x="13144" y="0"/>
                </a:moveTo>
                <a:lnTo>
                  <a:pt x="9867" y="2324"/>
                </a:lnTo>
                <a:lnTo>
                  <a:pt x="3632" y="2324"/>
                </a:lnTo>
                <a:lnTo>
                  <a:pt x="3632" y="5740"/>
                </a:lnTo>
                <a:lnTo>
                  <a:pt x="11023" y="5740"/>
                </a:lnTo>
                <a:lnTo>
                  <a:pt x="13144" y="0"/>
                </a:lnTo>
                <a:close/>
              </a:path>
              <a:path w="13144" h="23634">
                <a:moveTo>
                  <a:pt x="3632" y="-14478"/>
                </a:moveTo>
                <a:lnTo>
                  <a:pt x="8483" y="-14478"/>
                </a:lnTo>
                <a:lnTo>
                  <a:pt x="11747" y="-13944"/>
                </a:lnTo>
                <a:lnTo>
                  <a:pt x="13601" y="-10160"/>
                </a:lnTo>
                <a:lnTo>
                  <a:pt x="13601" y="-3733"/>
                </a:lnTo>
                <a:lnTo>
                  <a:pt x="13144" y="0"/>
                </a:lnTo>
                <a:lnTo>
                  <a:pt x="11023" y="5740"/>
                </a:lnTo>
                <a:lnTo>
                  <a:pt x="14947" y="3314"/>
                </a:lnTo>
                <a:lnTo>
                  <a:pt x="17221" y="-698"/>
                </a:lnTo>
                <a:lnTo>
                  <a:pt x="17221" y="-10960"/>
                </a:lnTo>
                <a:lnTo>
                  <a:pt x="15239" y="-15125"/>
                </a:lnTo>
                <a:lnTo>
                  <a:pt x="11595" y="-17894"/>
                </a:lnTo>
                <a:lnTo>
                  <a:pt x="558" y="-17894"/>
                </a:lnTo>
                <a:lnTo>
                  <a:pt x="0" y="-17335"/>
                </a:lnTo>
                <a:lnTo>
                  <a:pt x="0" y="20904"/>
                </a:lnTo>
                <a:lnTo>
                  <a:pt x="3073" y="21463"/>
                </a:lnTo>
                <a:lnTo>
                  <a:pt x="3632" y="20904"/>
                </a:lnTo>
                <a:lnTo>
                  <a:pt x="3632" y="-1447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7382013" y="9446117"/>
            <a:ext cx="17652" cy="39357"/>
          </a:xfrm>
          <a:custGeom>
            <a:avLst/>
            <a:gdLst/>
            <a:ahLst/>
            <a:cxnLst/>
            <a:rect l="l" t="t" r="r" b="b"/>
            <a:pathLst>
              <a:path w="17652" h="39357">
                <a:moveTo>
                  <a:pt x="3073" y="39357"/>
                </a:moveTo>
                <a:lnTo>
                  <a:pt x="3632" y="38798"/>
                </a:lnTo>
                <a:lnTo>
                  <a:pt x="3632" y="22263"/>
                </a:lnTo>
                <a:lnTo>
                  <a:pt x="7061" y="22263"/>
                </a:lnTo>
                <a:lnTo>
                  <a:pt x="9880" y="22555"/>
                </a:lnTo>
                <a:lnTo>
                  <a:pt x="12484" y="23914"/>
                </a:lnTo>
                <a:lnTo>
                  <a:pt x="13652" y="27000"/>
                </a:lnTo>
                <a:lnTo>
                  <a:pt x="13652" y="34213"/>
                </a:lnTo>
                <a:lnTo>
                  <a:pt x="13830" y="36957"/>
                </a:lnTo>
                <a:lnTo>
                  <a:pt x="15024" y="39357"/>
                </a:lnTo>
                <a:lnTo>
                  <a:pt x="17652" y="39357"/>
                </a:lnTo>
                <a:lnTo>
                  <a:pt x="17449" y="36563"/>
                </a:lnTo>
                <a:lnTo>
                  <a:pt x="17284" y="34213"/>
                </a:lnTo>
                <a:lnTo>
                  <a:pt x="17284" y="28257"/>
                </a:lnTo>
                <a:lnTo>
                  <a:pt x="16827" y="24269"/>
                </a:lnTo>
                <a:lnTo>
                  <a:pt x="14287" y="20980"/>
                </a:lnTo>
                <a:lnTo>
                  <a:pt x="13017" y="20447"/>
                </a:lnTo>
                <a:lnTo>
                  <a:pt x="15849" y="19177"/>
                </a:lnTo>
                <a:lnTo>
                  <a:pt x="13207" y="15976"/>
                </a:lnTo>
                <a:lnTo>
                  <a:pt x="10007" y="18592"/>
                </a:lnTo>
                <a:lnTo>
                  <a:pt x="7111" y="18859"/>
                </a:lnTo>
                <a:lnTo>
                  <a:pt x="3632" y="18859"/>
                </a:lnTo>
                <a:lnTo>
                  <a:pt x="3632" y="3416"/>
                </a:lnTo>
                <a:lnTo>
                  <a:pt x="8534" y="0"/>
                </a:lnTo>
                <a:lnTo>
                  <a:pt x="558" y="0"/>
                </a:lnTo>
                <a:lnTo>
                  <a:pt x="0" y="558"/>
                </a:lnTo>
                <a:lnTo>
                  <a:pt x="0" y="38798"/>
                </a:lnTo>
                <a:lnTo>
                  <a:pt x="3073" y="39357"/>
                </a:lnTo>
                <a:close/>
              </a:path>
              <a:path w="17652" h="39357">
                <a:moveTo>
                  <a:pt x="11709" y="3924"/>
                </a:moveTo>
                <a:lnTo>
                  <a:pt x="13652" y="7467"/>
                </a:lnTo>
                <a:lnTo>
                  <a:pt x="13652" y="13017"/>
                </a:lnTo>
                <a:lnTo>
                  <a:pt x="13207" y="15976"/>
                </a:lnTo>
                <a:lnTo>
                  <a:pt x="15849" y="19177"/>
                </a:lnTo>
                <a:lnTo>
                  <a:pt x="17284" y="16522"/>
                </a:lnTo>
                <a:lnTo>
                  <a:pt x="17284" y="6375"/>
                </a:lnTo>
                <a:lnTo>
                  <a:pt x="15239" y="2501"/>
                </a:lnTo>
                <a:lnTo>
                  <a:pt x="11607" y="0"/>
                </a:lnTo>
                <a:lnTo>
                  <a:pt x="8534" y="0"/>
                </a:lnTo>
                <a:lnTo>
                  <a:pt x="3632" y="3416"/>
                </a:lnTo>
                <a:lnTo>
                  <a:pt x="8483" y="3416"/>
                </a:lnTo>
                <a:lnTo>
                  <a:pt x="11709" y="392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7405283" y="9446122"/>
            <a:ext cx="16192" cy="39357"/>
          </a:xfrm>
          <a:custGeom>
            <a:avLst/>
            <a:gdLst/>
            <a:ahLst/>
            <a:cxnLst/>
            <a:rect l="l" t="t" r="r" b="b"/>
            <a:pathLst>
              <a:path w="16192" h="39357">
                <a:moveTo>
                  <a:pt x="558" y="39357"/>
                </a:moveTo>
                <a:lnTo>
                  <a:pt x="15633" y="39357"/>
                </a:lnTo>
                <a:lnTo>
                  <a:pt x="16192" y="36499"/>
                </a:lnTo>
                <a:lnTo>
                  <a:pt x="15633" y="35941"/>
                </a:lnTo>
                <a:lnTo>
                  <a:pt x="3632" y="35941"/>
                </a:lnTo>
                <a:lnTo>
                  <a:pt x="3632" y="21107"/>
                </a:lnTo>
                <a:lnTo>
                  <a:pt x="13500" y="21107"/>
                </a:lnTo>
                <a:lnTo>
                  <a:pt x="14058" y="18249"/>
                </a:lnTo>
                <a:lnTo>
                  <a:pt x="13500" y="17703"/>
                </a:lnTo>
                <a:lnTo>
                  <a:pt x="3632" y="17703"/>
                </a:lnTo>
                <a:lnTo>
                  <a:pt x="3632" y="3416"/>
                </a:lnTo>
                <a:lnTo>
                  <a:pt x="15633" y="3416"/>
                </a:lnTo>
                <a:lnTo>
                  <a:pt x="16192" y="558"/>
                </a:lnTo>
                <a:lnTo>
                  <a:pt x="15633" y="0"/>
                </a:lnTo>
                <a:lnTo>
                  <a:pt x="558" y="0"/>
                </a:lnTo>
                <a:lnTo>
                  <a:pt x="0" y="558"/>
                </a:lnTo>
                <a:lnTo>
                  <a:pt x="0" y="38798"/>
                </a:lnTo>
                <a:lnTo>
                  <a:pt x="558" y="3935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7426309" y="9445801"/>
            <a:ext cx="17614" cy="40005"/>
          </a:xfrm>
          <a:custGeom>
            <a:avLst/>
            <a:gdLst/>
            <a:ahLst/>
            <a:cxnLst/>
            <a:rect l="l" t="t" r="r" b="b"/>
            <a:pathLst>
              <a:path w="17614" h="40005">
                <a:moveTo>
                  <a:pt x="7277" y="40005"/>
                </a:moveTo>
                <a:lnTo>
                  <a:pt x="10337" y="40005"/>
                </a:lnTo>
                <a:lnTo>
                  <a:pt x="13893" y="38747"/>
                </a:lnTo>
                <a:lnTo>
                  <a:pt x="16268" y="36182"/>
                </a:lnTo>
                <a:lnTo>
                  <a:pt x="17449" y="32639"/>
                </a:lnTo>
                <a:lnTo>
                  <a:pt x="17614" y="29895"/>
                </a:lnTo>
                <a:lnTo>
                  <a:pt x="17259" y="26454"/>
                </a:lnTo>
                <a:lnTo>
                  <a:pt x="15836" y="23850"/>
                </a:lnTo>
                <a:lnTo>
                  <a:pt x="13855" y="21691"/>
                </a:lnTo>
                <a:lnTo>
                  <a:pt x="10464" y="18961"/>
                </a:lnTo>
                <a:lnTo>
                  <a:pt x="7188" y="16433"/>
                </a:lnTo>
                <a:lnTo>
                  <a:pt x="4724" y="13589"/>
                </a:lnTo>
                <a:lnTo>
                  <a:pt x="3797" y="9893"/>
                </a:lnTo>
                <a:lnTo>
                  <a:pt x="4190" y="6375"/>
                </a:lnTo>
                <a:lnTo>
                  <a:pt x="7023" y="3416"/>
                </a:lnTo>
                <a:lnTo>
                  <a:pt x="9855" y="3416"/>
                </a:lnTo>
                <a:lnTo>
                  <a:pt x="12458" y="4660"/>
                </a:lnTo>
                <a:lnTo>
                  <a:pt x="13754" y="7264"/>
                </a:lnTo>
                <a:lnTo>
                  <a:pt x="14046" y="9944"/>
                </a:lnTo>
                <a:lnTo>
                  <a:pt x="17005" y="11493"/>
                </a:lnTo>
                <a:lnTo>
                  <a:pt x="17564" y="8699"/>
                </a:lnTo>
                <a:lnTo>
                  <a:pt x="17081" y="6146"/>
                </a:lnTo>
                <a:lnTo>
                  <a:pt x="15532" y="2908"/>
                </a:lnTo>
                <a:lnTo>
                  <a:pt x="12814" y="762"/>
                </a:lnTo>
                <a:lnTo>
                  <a:pt x="8851" y="0"/>
                </a:lnTo>
                <a:lnTo>
                  <a:pt x="5841" y="38"/>
                </a:lnTo>
                <a:lnTo>
                  <a:pt x="2222" y="2844"/>
                </a:lnTo>
                <a:lnTo>
                  <a:pt x="165" y="7073"/>
                </a:lnTo>
                <a:lnTo>
                  <a:pt x="165" y="10058"/>
                </a:lnTo>
                <a:lnTo>
                  <a:pt x="520" y="13550"/>
                </a:lnTo>
                <a:lnTo>
                  <a:pt x="1943" y="16192"/>
                </a:lnTo>
                <a:lnTo>
                  <a:pt x="4978" y="19342"/>
                </a:lnTo>
                <a:lnTo>
                  <a:pt x="8483" y="21856"/>
                </a:lnTo>
                <a:lnTo>
                  <a:pt x="11582" y="24422"/>
                </a:lnTo>
                <a:lnTo>
                  <a:pt x="13665" y="27406"/>
                </a:lnTo>
                <a:lnTo>
                  <a:pt x="13982" y="30048"/>
                </a:lnTo>
                <a:lnTo>
                  <a:pt x="13576" y="33578"/>
                </a:lnTo>
                <a:lnTo>
                  <a:pt x="10680" y="36537"/>
                </a:lnTo>
                <a:lnTo>
                  <a:pt x="6819" y="36537"/>
                </a:lnTo>
                <a:lnTo>
                  <a:pt x="3936" y="33578"/>
                </a:lnTo>
                <a:lnTo>
                  <a:pt x="3530" y="30048"/>
                </a:lnTo>
                <a:lnTo>
                  <a:pt x="3276" y="27355"/>
                </a:lnTo>
                <a:lnTo>
                  <a:pt x="558" y="27355"/>
                </a:lnTo>
                <a:lnTo>
                  <a:pt x="0" y="29895"/>
                </a:lnTo>
                <a:lnTo>
                  <a:pt x="165" y="32651"/>
                </a:lnTo>
                <a:lnTo>
                  <a:pt x="1346" y="36182"/>
                </a:lnTo>
                <a:lnTo>
                  <a:pt x="3721" y="38747"/>
                </a:lnTo>
                <a:lnTo>
                  <a:pt x="7277" y="400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7448495" y="9446070"/>
            <a:ext cx="21640" cy="39408"/>
          </a:xfrm>
          <a:custGeom>
            <a:avLst/>
            <a:gdLst/>
            <a:ahLst/>
            <a:cxnLst/>
            <a:rect l="l" t="t" r="r" b="b"/>
            <a:pathLst>
              <a:path w="21640" h="39408">
                <a:moveTo>
                  <a:pt x="21640" y="38735"/>
                </a:moveTo>
                <a:lnTo>
                  <a:pt x="13119" y="431"/>
                </a:lnTo>
                <a:lnTo>
                  <a:pt x="12572" y="0"/>
                </a:lnTo>
                <a:lnTo>
                  <a:pt x="8915" y="0"/>
                </a:lnTo>
                <a:lnTo>
                  <a:pt x="10655" y="5994"/>
                </a:lnTo>
                <a:lnTo>
                  <a:pt x="15582" y="27635"/>
                </a:lnTo>
                <a:lnTo>
                  <a:pt x="5829" y="27635"/>
                </a:lnTo>
                <a:lnTo>
                  <a:pt x="5206" y="30949"/>
                </a:lnTo>
                <a:lnTo>
                  <a:pt x="16217" y="30949"/>
                </a:lnTo>
                <a:lnTo>
                  <a:pt x="18033" y="38976"/>
                </a:lnTo>
                <a:lnTo>
                  <a:pt x="21094" y="39408"/>
                </a:lnTo>
                <a:lnTo>
                  <a:pt x="21640" y="38735"/>
                </a:lnTo>
                <a:close/>
              </a:path>
              <a:path w="21640" h="39408">
                <a:moveTo>
                  <a:pt x="8369" y="431"/>
                </a:moveTo>
                <a:lnTo>
                  <a:pt x="0" y="38735"/>
                </a:lnTo>
                <a:lnTo>
                  <a:pt x="2844" y="39408"/>
                </a:lnTo>
                <a:lnTo>
                  <a:pt x="3390" y="38976"/>
                </a:lnTo>
                <a:lnTo>
                  <a:pt x="5206" y="30949"/>
                </a:lnTo>
                <a:lnTo>
                  <a:pt x="5829" y="27635"/>
                </a:lnTo>
                <a:lnTo>
                  <a:pt x="10655" y="5994"/>
                </a:lnTo>
                <a:lnTo>
                  <a:pt x="8915" y="0"/>
                </a:lnTo>
                <a:lnTo>
                  <a:pt x="8369" y="4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7485680" y="9446125"/>
            <a:ext cx="13944" cy="39344"/>
          </a:xfrm>
          <a:custGeom>
            <a:avLst/>
            <a:gdLst/>
            <a:ahLst/>
            <a:cxnLst/>
            <a:rect l="l" t="t" r="r" b="b"/>
            <a:pathLst>
              <a:path w="13944" h="39344">
                <a:moveTo>
                  <a:pt x="10896" y="35941"/>
                </a:moveTo>
                <a:lnTo>
                  <a:pt x="8915" y="35941"/>
                </a:lnTo>
                <a:lnTo>
                  <a:pt x="8978" y="39344"/>
                </a:lnTo>
                <a:lnTo>
                  <a:pt x="11861" y="39116"/>
                </a:lnTo>
                <a:lnTo>
                  <a:pt x="13944" y="32994"/>
                </a:lnTo>
                <a:lnTo>
                  <a:pt x="10896" y="35941"/>
                </a:lnTo>
                <a:close/>
              </a:path>
              <a:path w="13944" h="39344">
                <a:moveTo>
                  <a:pt x="15112" y="37426"/>
                </a:moveTo>
                <a:lnTo>
                  <a:pt x="17144" y="34556"/>
                </a:lnTo>
                <a:lnTo>
                  <a:pt x="17995" y="30759"/>
                </a:lnTo>
                <a:lnTo>
                  <a:pt x="17995" y="10071"/>
                </a:lnTo>
                <a:lnTo>
                  <a:pt x="17830" y="7239"/>
                </a:lnTo>
                <a:lnTo>
                  <a:pt x="16598" y="3721"/>
                </a:lnTo>
                <a:lnTo>
                  <a:pt x="12992" y="723"/>
                </a:lnTo>
                <a:lnTo>
                  <a:pt x="8978" y="0"/>
                </a:lnTo>
                <a:lnTo>
                  <a:pt x="571" y="0"/>
                </a:lnTo>
                <a:lnTo>
                  <a:pt x="0" y="558"/>
                </a:lnTo>
                <a:lnTo>
                  <a:pt x="0" y="38798"/>
                </a:lnTo>
                <a:lnTo>
                  <a:pt x="571" y="39344"/>
                </a:lnTo>
                <a:lnTo>
                  <a:pt x="8978" y="39344"/>
                </a:lnTo>
                <a:lnTo>
                  <a:pt x="8915" y="35941"/>
                </a:lnTo>
                <a:lnTo>
                  <a:pt x="3632" y="35941"/>
                </a:lnTo>
                <a:lnTo>
                  <a:pt x="3632" y="3403"/>
                </a:lnTo>
                <a:lnTo>
                  <a:pt x="8915" y="3403"/>
                </a:lnTo>
                <a:lnTo>
                  <a:pt x="12217" y="3975"/>
                </a:lnTo>
                <a:lnTo>
                  <a:pt x="14376" y="7975"/>
                </a:lnTo>
                <a:lnTo>
                  <a:pt x="14376" y="29400"/>
                </a:lnTo>
                <a:lnTo>
                  <a:pt x="13944" y="32994"/>
                </a:lnTo>
                <a:lnTo>
                  <a:pt x="11861" y="39116"/>
                </a:lnTo>
                <a:lnTo>
                  <a:pt x="15112" y="3742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7508905" y="9446117"/>
            <a:ext cx="16192" cy="39357"/>
          </a:xfrm>
          <a:custGeom>
            <a:avLst/>
            <a:gdLst/>
            <a:ahLst/>
            <a:cxnLst/>
            <a:rect l="l" t="t" r="r" b="b"/>
            <a:pathLst>
              <a:path w="16192" h="39357">
                <a:moveTo>
                  <a:pt x="558" y="39357"/>
                </a:moveTo>
                <a:lnTo>
                  <a:pt x="15633" y="39357"/>
                </a:lnTo>
                <a:lnTo>
                  <a:pt x="16192" y="36499"/>
                </a:lnTo>
                <a:lnTo>
                  <a:pt x="15633" y="35953"/>
                </a:lnTo>
                <a:lnTo>
                  <a:pt x="3632" y="35953"/>
                </a:lnTo>
                <a:lnTo>
                  <a:pt x="3632" y="21120"/>
                </a:lnTo>
                <a:lnTo>
                  <a:pt x="13500" y="21120"/>
                </a:lnTo>
                <a:lnTo>
                  <a:pt x="14058" y="18262"/>
                </a:lnTo>
                <a:lnTo>
                  <a:pt x="13500" y="17703"/>
                </a:lnTo>
                <a:lnTo>
                  <a:pt x="3632" y="17703"/>
                </a:lnTo>
                <a:lnTo>
                  <a:pt x="3632" y="3416"/>
                </a:lnTo>
                <a:lnTo>
                  <a:pt x="15633" y="3416"/>
                </a:lnTo>
                <a:lnTo>
                  <a:pt x="16192" y="558"/>
                </a:lnTo>
                <a:lnTo>
                  <a:pt x="15633" y="0"/>
                </a:lnTo>
                <a:lnTo>
                  <a:pt x="558" y="0"/>
                </a:lnTo>
                <a:lnTo>
                  <a:pt x="0" y="558"/>
                </a:lnTo>
                <a:lnTo>
                  <a:pt x="0" y="38798"/>
                </a:lnTo>
                <a:lnTo>
                  <a:pt x="558" y="3935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7296568" y="9542476"/>
            <a:ext cx="155778" cy="145186"/>
          </a:xfrm>
          <a:custGeom>
            <a:avLst/>
            <a:gdLst/>
            <a:ahLst/>
            <a:cxnLst/>
            <a:rect l="l" t="t" r="r" b="b"/>
            <a:pathLst>
              <a:path w="155778" h="145186">
                <a:moveTo>
                  <a:pt x="16090" y="72288"/>
                </a:moveTo>
                <a:lnTo>
                  <a:pt x="16941" y="70840"/>
                </a:lnTo>
                <a:lnTo>
                  <a:pt x="49123" y="15341"/>
                </a:lnTo>
                <a:lnTo>
                  <a:pt x="53085" y="13068"/>
                </a:lnTo>
                <a:lnTo>
                  <a:pt x="114960" y="13068"/>
                </a:lnTo>
                <a:lnTo>
                  <a:pt x="118122" y="13957"/>
                </a:lnTo>
                <a:lnTo>
                  <a:pt x="118935" y="15379"/>
                </a:lnTo>
                <a:lnTo>
                  <a:pt x="143814" y="59385"/>
                </a:lnTo>
                <a:lnTo>
                  <a:pt x="147827" y="66319"/>
                </a:lnTo>
                <a:lnTo>
                  <a:pt x="155778" y="52412"/>
                </a:lnTo>
                <a:lnTo>
                  <a:pt x="154457" y="50101"/>
                </a:lnTo>
                <a:lnTo>
                  <a:pt x="150710" y="43611"/>
                </a:lnTo>
                <a:lnTo>
                  <a:pt x="149212" y="41008"/>
                </a:lnTo>
                <a:lnTo>
                  <a:pt x="126923" y="2311"/>
                </a:lnTo>
                <a:lnTo>
                  <a:pt x="122935" y="0"/>
                </a:lnTo>
                <a:lnTo>
                  <a:pt x="45084" y="25"/>
                </a:lnTo>
                <a:lnTo>
                  <a:pt x="41960" y="889"/>
                </a:lnTo>
                <a:lnTo>
                  <a:pt x="41122" y="2298"/>
                </a:lnTo>
                <a:lnTo>
                  <a:pt x="863" y="70815"/>
                </a:lnTo>
                <a:lnTo>
                  <a:pt x="0" y="74066"/>
                </a:lnTo>
                <a:lnTo>
                  <a:pt x="863" y="75501"/>
                </a:lnTo>
                <a:lnTo>
                  <a:pt x="40754" y="142913"/>
                </a:lnTo>
                <a:lnTo>
                  <a:pt x="44716" y="145173"/>
                </a:lnTo>
                <a:lnTo>
                  <a:pt x="122847" y="145186"/>
                </a:lnTo>
                <a:lnTo>
                  <a:pt x="126022" y="144284"/>
                </a:lnTo>
                <a:lnTo>
                  <a:pt x="126834" y="142862"/>
                </a:lnTo>
                <a:lnTo>
                  <a:pt x="154635" y="94234"/>
                </a:lnTo>
                <a:lnTo>
                  <a:pt x="155435" y="91059"/>
                </a:lnTo>
                <a:lnTo>
                  <a:pt x="154622" y="89649"/>
                </a:lnTo>
                <a:lnTo>
                  <a:pt x="115569" y="21971"/>
                </a:lnTo>
                <a:lnTo>
                  <a:pt x="111569" y="19672"/>
                </a:lnTo>
                <a:lnTo>
                  <a:pt x="56324" y="19748"/>
                </a:lnTo>
                <a:lnTo>
                  <a:pt x="53200" y="20612"/>
                </a:lnTo>
                <a:lnTo>
                  <a:pt x="52362" y="22009"/>
                </a:lnTo>
                <a:lnTo>
                  <a:pt x="23672" y="70853"/>
                </a:lnTo>
                <a:lnTo>
                  <a:pt x="22834" y="74091"/>
                </a:lnTo>
                <a:lnTo>
                  <a:pt x="23685" y="75539"/>
                </a:lnTo>
                <a:lnTo>
                  <a:pt x="51930" y="123266"/>
                </a:lnTo>
                <a:lnTo>
                  <a:pt x="55905" y="125526"/>
                </a:lnTo>
                <a:lnTo>
                  <a:pt x="111467" y="125463"/>
                </a:lnTo>
                <a:lnTo>
                  <a:pt x="114630" y="124587"/>
                </a:lnTo>
                <a:lnTo>
                  <a:pt x="115442" y="123139"/>
                </a:lnTo>
                <a:lnTo>
                  <a:pt x="128828" y="99695"/>
                </a:lnTo>
                <a:lnTo>
                  <a:pt x="133502" y="91478"/>
                </a:lnTo>
                <a:lnTo>
                  <a:pt x="125336" y="78155"/>
                </a:lnTo>
                <a:lnTo>
                  <a:pt x="121640" y="84607"/>
                </a:lnTo>
                <a:lnTo>
                  <a:pt x="121462" y="84886"/>
                </a:lnTo>
                <a:lnTo>
                  <a:pt x="107518" y="109943"/>
                </a:lnTo>
                <a:lnTo>
                  <a:pt x="103530" y="112268"/>
                </a:lnTo>
                <a:lnTo>
                  <a:pt x="63817" y="112293"/>
                </a:lnTo>
                <a:lnTo>
                  <a:pt x="60693" y="111429"/>
                </a:lnTo>
                <a:lnTo>
                  <a:pt x="59855" y="110032"/>
                </a:lnTo>
                <a:lnTo>
                  <a:pt x="39776" y="75514"/>
                </a:lnTo>
                <a:lnTo>
                  <a:pt x="38925" y="72263"/>
                </a:lnTo>
                <a:lnTo>
                  <a:pt x="39776" y="70827"/>
                </a:lnTo>
                <a:lnTo>
                  <a:pt x="60324" y="35255"/>
                </a:lnTo>
                <a:lnTo>
                  <a:pt x="64287" y="32994"/>
                </a:lnTo>
                <a:lnTo>
                  <a:pt x="103682" y="32994"/>
                </a:lnTo>
                <a:lnTo>
                  <a:pt x="106845" y="33858"/>
                </a:lnTo>
                <a:lnTo>
                  <a:pt x="107670" y="35280"/>
                </a:lnTo>
                <a:lnTo>
                  <a:pt x="138645" y="89649"/>
                </a:lnTo>
                <a:lnTo>
                  <a:pt x="139484" y="92811"/>
                </a:lnTo>
                <a:lnTo>
                  <a:pt x="138658" y="94234"/>
                </a:lnTo>
                <a:lnTo>
                  <a:pt x="118871" y="129755"/>
                </a:lnTo>
                <a:lnTo>
                  <a:pt x="114871" y="132080"/>
                </a:lnTo>
                <a:lnTo>
                  <a:pt x="52590" y="132080"/>
                </a:lnTo>
                <a:lnTo>
                  <a:pt x="49466" y="131216"/>
                </a:lnTo>
                <a:lnTo>
                  <a:pt x="48628" y="129832"/>
                </a:lnTo>
                <a:lnTo>
                  <a:pt x="16941" y="75539"/>
                </a:lnTo>
                <a:lnTo>
                  <a:pt x="16090" y="722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7256538" y="9714162"/>
            <a:ext cx="20815" cy="50038"/>
          </a:xfrm>
          <a:custGeom>
            <a:avLst/>
            <a:gdLst/>
            <a:ahLst/>
            <a:cxnLst/>
            <a:rect l="l" t="t" r="r" b="b"/>
            <a:pathLst>
              <a:path w="20815" h="50038">
                <a:moveTo>
                  <a:pt x="7861" y="7150"/>
                </a:moveTo>
                <a:lnTo>
                  <a:pt x="20815" y="7150"/>
                </a:lnTo>
                <a:lnTo>
                  <a:pt x="20815" y="0"/>
                </a:lnTo>
                <a:lnTo>
                  <a:pt x="0" y="0"/>
                </a:lnTo>
                <a:lnTo>
                  <a:pt x="0" y="50038"/>
                </a:lnTo>
                <a:lnTo>
                  <a:pt x="7861" y="50038"/>
                </a:lnTo>
                <a:lnTo>
                  <a:pt x="7861" y="29375"/>
                </a:lnTo>
                <a:lnTo>
                  <a:pt x="18021" y="29375"/>
                </a:lnTo>
                <a:lnTo>
                  <a:pt x="18021" y="22237"/>
                </a:lnTo>
                <a:lnTo>
                  <a:pt x="7861" y="22237"/>
                </a:lnTo>
                <a:lnTo>
                  <a:pt x="7861" y="71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7280772" y="9714162"/>
            <a:ext cx="23456" cy="50685"/>
          </a:xfrm>
          <a:custGeom>
            <a:avLst/>
            <a:gdLst/>
            <a:ahLst/>
            <a:cxnLst/>
            <a:rect l="l" t="t" r="r" b="b"/>
            <a:pathLst>
              <a:path w="23456" h="50685">
                <a:moveTo>
                  <a:pt x="23456" y="0"/>
                </a:moveTo>
                <a:lnTo>
                  <a:pt x="16014" y="0"/>
                </a:lnTo>
                <a:lnTo>
                  <a:pt x="16014" y="38608"/>
                </a:lnTo>
                <a:lnTo>
                  <a:pt x="14909" y="42392"/>
                </a:lnTo>
                <a:lnTo>
                  <a:pt x="11937" y="43472"/>
                </a:lnTo>
                <a:lnTo>
                  <a:pt x="8229" y="41668"/>
                </a:lnTo>
                <a:lnTo>
                  <a:pt x="7861" y="38608"/>
                </a:lnTo>
                <a:lnTo>
                  <a:pt x="7861" y="0"/>
                </a:lnTo>
                <a:lnTo>
                  <a:pt x="0" y="0"/>
                </a:lnTo>
                <a:lnTo>
                  <a:pt x="0" y="42151"/>
                </a:lnTo>
                <a:lnTo>
                  <a:pt x="990" y="45262"/>
                </a:lnTo>
                <a:lnTo>
                  <a:pt x="4952" y="49593"/>
                </a:lnTo>
                <a:lnTo>
                  <a:pt x="7861" y="50685"/>
                </a:lnTo>
                <a:lnTo>
                  <a:pt x="15582" y="50685"/>
                </a:lnTo>
                <a:lnTo>
                  <a:pt x="18503" y="49593"/>
                </a:lnTo>
                <a:lnTo>
                  <a:pt x="22453" y="45262"/>
                </a:lnTo>
                <a:lnTo>
                  <a:pt x="23456" y="42151"/>
                </a:lnTo>
                <a:lnTo>
                  <a:pt x="23456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7309515" y="9714162"/>
            <a:ext cx="24942" cy="50038"/>
          </a:xfrm>
          <a:custGeom>
            <a:avLst/>
            <a:gdLst/>
            <a:ahLst/>
            <a:cxnLst/>
            <a:rect l="l" t="t" r="r" b="b"/>
            <a:pathLst>
              <a:path w="24942" h="50038">
                <a:moveTo>
                  <a:pt x="0" y="50038"/>
                </a:moveTo>
                <a:lnTo>
                  <a:pt x="7073" y="50038"/>
                </a:lnTo>
                <a:lnTo>
                  <a:pt x="7073" y="13792"/>
                </a:lnTo>
                <a:lnTo>
                  <a:pt x="16865" y="50038"/>
                </a:lnTo>
                <a:lnTo>
                  <a:pt x="24942" y="50038"/>
                </a:lnTo>
                <a:lnTo>
                  <a:pt x="24942" y="0"/>
                </a:lnTo>
                <a:lnTo>
                  <a:pt x="17932" y="0"/>
                </a:lnTo>
                <a:lnTo>
                  <a:pt x="17932" y="29946"/>
                </a:lnTo>
                <a:lnTo>
                  <a:pt x="9867" y="0"/>
                </a:lnTo>
                <a:lnTo>
                  <a:pt x="0" y="0"/>
                </a:lnTo>
                <a:lnTo>
                  <a:pt x="0" y="5003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7340103" y="9714162"/>
            <a:ext cx="24168" cy="50038"/>
          </a:xfrm>
          <a:custGeom>
            <a:avLst/>
            <a:gdLst/>
            <a:ahLst/>
            <a:cxnLst/>
            <a:rect l="l" t="t" r="r" b="b"/>
            <a:pathLst>
              <a:path w="24168" h="50038">
                <a:moveTo>
                  <a:pt x="7873" y="42900"/>
                </a:moveTo>
                <a:lnTo>
                  <a:pt x="7873" y="7137"/>
                </a:lnTo>
                <a:lnTo>
                  <a:pt x="12445" y="0"/>
                </a:lnTo>
                <a:lnTo>
                  <a:pt x="0" y="0"/>
                </a:lnTo>
                <a:lnTo>
                  <a:pt x="0" y="50038"/>
                </a:lnTo>
                <a:lnTo>
                  <a:pt x="12445" y="50038"/>
                </a:lnTo>
                <a:lnTo>
                  <a:pt x="12306" y="42900"/>
                </a:lnTo>
                <a:lnTo>
                  <a:pt x="7873" y="42900"/>
                </a:lnTo>
                <a:close/>
              </a:path>
              <a:path w="24168" h="50038">
                <a:moveTo>
                  <a:pt x="16306" y="12001"/>
                </a:moveTo>
                <a:lnTo>
                  <a:pt x="16306" y="38036"/>
                </a:lnTo>
                <a:lnTo>
                  <a:pt x="15227" y="41821"/>
                </a:lnTo>
                <a:lnTo>
                  <a:pt x="12306" y="42900"/>
                </a:lnTo>
                <a:lnTo>
                  <a:pt x="12445" y="50038"/>
                </a:lnTo>
                <a:lnTo>
                  <a:pt x="16395" y="50038"/>
                </a:lnTo>
                <a:lnTo>
                  <a:pt x="19342" y="48983"/>
                </a:lnTo>
                <a:lnTo>
                  <a:pt x="23202" y="44792"/>
                </a:lnTo>
                <a:lnTo>
                  <a:pt x="24168" y="41719"/>
                </a:lnTo>
                <a:lnTo>
                  <a:pt x="24168" y="8318"/>
                </a:lnTo>
                <a:lnTo>
                  <a:pt x="23202" y="5245"/>
                </a:lnTo>
                <a:lnTo>
                  <a:pt x="19342" y="1054"/>
                </a:lnTo>
                <a:lnTo>
                  <a:pt x="16395" y="0"/>
                </a:lnTo>
                <a:lnTo>
                  <a:pt x="12445" y="0"/>
                </a:lnTo>
                <a:lnTo>
                  <a:pt x="7873" y="7137"/>
                </a:lnTo>
                <a:lnTo>
                  <a:pt x="12306" y="7137"/>
                </a:lnTo>
                <a:lnTo>
                  <a:pt x="15951" y="8940"/>
                </a:lnTo>
                <a:lnTo>
                  <a:pt x="16306" y="120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7367127" y="9748330"/>
            <a:ext cx="18237" cy="40957"/>
          </a:xfrm>
          <a:custGeom>
            <a:avLst/>
            <a:gdLst/>
            <a:ahLst/>
            <a:cxnLst/>
            <a:rect l="l" t="t" r="r" b="b"/>
            <a:pathLst>
              <a:path w="18237" h="40957">
                <a:moveTo>
                  <a:pt x="9588" y="0"/>
                </a:moveTo>
                <a:lnTo>
                  <a:pt x="8585" y="6794"/>
                </a:lnTo>
                <a:lnTo>
                  <a:pt x="18237" y="6794"/>
                </a:lnTo>
                <a:lnTo>
                  <a:pt x="17170" y="0"/>
                </a:lnTo>
                <a:lnTo>
                  <a:pt x="9588" y="0"/>
                </a:lnTo>
                <a:close/>
              </a:path>
              <a:path w="18237" h="40957">
                <a:moveTo>
                  <a:pt x="19519" y="-34163"/>
                </a:moveTo>
                <a:lnTo>
                  <a:pt x="8013" y="-34163"/>
                </a:lnTo>
                <a:lnTo>
                  <a:pt x="0" y="15875"/>
                </a:lnTo>
                <a:lnTo>
                  <a:pt x="7213" y="15875"/>
                </a:lnTo>
                <a:lnTo>
                  <a:pt x="8585" y="6794"/>
                </a:lnTo>
                <a:lnTo>
                  <a:pt x="9588" y="0"/>
                </a:lnTo>
                <a:lnTo>
                  <a:pt x="13373" y="-25298"/>
                </a:lnTo>
                <a:lnTo>
                  <a:pt x="17170" y="0"/>
                </a:lnTo>
                <a:lnTo>
                  <a:pt x="18237" y="6794"/>
                </a:lnTo>
                <a:lnTo>
                  <a:pt x="19596" y="15875"/>
                </a:lnTo>
                <a:lnTo>
                  <a:pt x="27533" y="15875"/>
                </a:lnTo>
                <a:lnTo>
                  <a:pt x="19519" y="-3416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7397659" y="9713587"/>
            <a:ext cx="23444" cy="51193"/>
          </a:xfrm>
          <a:custGeom>
            <a:avLst/>
            <a:gdLst/>
            <a:ahLst/>
            <a:cxnLst/>
            <a:rect l="l" t="t" r="r" b="b"/>
            <a:pathLst>
              <a:path w="23444" h="51193">
                <a:moveTo>
                  <a:pt x="0" y="8534"/>
                </a:moveTo>
                <a:lnTo>
                  <a:pt x="0" y="42659"/>
                </a:lnTo>
                <a:lnTo>
                  <a:pt x="977" y="45770"/>
                </a:lnTo>
                <a:lnTo>
                  <a:pt x="4940" y="50114"/>
                </a:lnTo>
                <a:lnTo>
                  <a:pt x="7861" y="51193"/>
                </a:lnTo>
                <a:lnTo>
                  <a:pt x="15582" y="51193"/>
                </a:lnTo>
                <a:lnTo>
                  <a:pt x="18503" y="50114"/>
                </a:lnTo>
                <a:lnTo>
                  <a:pt x="22453" y="45770"/>
                </a:lnTo>
                <a:lnTo>
                  <a:pt x="23444" y="42659"/>
                </a:lnTo>
                <a:lnTo>
                  <a:pt x="23444" y="31953"/>
                </a:lnTo>
                <a:lnTo>
                  <a:pt x="16014" y="31953"/>
                </a:lnTo>
                <a:lnTo>
                  <a:pt x="16014" y="39103"/>
                </a:lnTo>
                <a:lnTo>
                  <a:pt x="14897" y="42887"/>
                </a:lnTo>
                <a:lnTo>
                  <a:pt x="11937" y="43967"/>
                </a:lnTo>
                <a:lnTo>
                  <a:pt x="8229" y="42189"/>
                </a:lnTo>
                <a:lnTo>
                  <a:pt x="7861" y="39103"/>
                </a:lnTo>
                <a:lnTo>
                  <a:pt x="7861" y="12090"/>
                </a:lnTo>
                <a:lnTo>
                  <a:pt x="8966" y="8267"/>
                </a:lnTo>
                <a:lnTo>
                  <a:pt x="11937" y="7150"/>
                </a:lnTo>
                <a:lnTo>
                  <a:pt x="15646" y="8991"/>
                </a:lnTo>
                <a:lnTo>
                  <a:pt x="16014" y="12090"/>
                </a:lnTo>
                <a:lnTo>
                  <a:pt x="16014" y="17437"/>
                </a:lnTo>
                <a:lnTo>
                  <a:pt x="23444" y="17437"/>
                </a:lnTo>
                <a:lnTo>
                  <a:pt x="23444" y="8534"/>
                </a:lnTo>
                <a:lnTo>
                  <a:pt x="22453" y="5422"/>
                </a:lnTo>
                <a:lnTo>
                  <a:pt x="18503" y="1079"/>
                </a:lnTo>
                <a:lnTo>
                  <a:pt x="15582" y="0"/>
                </a:lnTo>
                <a:lnTo>
                  <a:pt x="7861" y="0"/>
                </a:lnTo>
                <a:lnTo>
                  <a:pt x="4940" y="1079"/>
                </a:lnTo>
                <a:lnTo>
                  <a:pt x="977" y="5422"/>
                </a:lnTo>
                <a:lnTo>
                  <a:pt x="0" y="853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7425893" y="9739185"/>
            <a:ext cx="7861" cy="0"/>
          </a:xfrm>
          <a:custGeom>
            <a:avLst/>
            <a:gdLst/>
            <a:ahLst/>
            <a:cxnLst/>
            <a:rect l="l" t="t" r="r" b="b"/>
            <a:pathLst>
              <a:path w="7861" h="0">
                <a:moveTo>
                  <a:pt x="0" y="0"/>
                </a:moveTo>
                <a:lnTo>
                  <a:pt x="7861" y="0"/>
                </a:lnTo>
              </a:path>
            </a:pathLst>
          </a:custGeom>
          <a:ln w="51308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7438839" y="9703587"/>
            <a:ext cx="23875" cy="61188"/>
          </a:xfrm>
          <a:custGeom>
            <a:avLst/>
            <a:gdLst/>
            <a:ahLst/>
            <a:cxnLst/>
            <a:rect l="l" t="t" r="r" b="b"/>
            <a:pathLst>
              <a:path w="23875" h="61188">
                <a:moveTo>
                  <a:pt x="12649" y="0"/>
                </a:moveTo>
                <a:lnTo>
                  <a:pt x="7785" y="7937"/>
                </a:lnTo>
                <a:lnTo>
                  <a:pt x="13080" y="7937"/>
                </a:lnTo>
                <a:lnTo>
                  <a:pt x="20370" y="0"/>
                </a:lnTo>
                <a:lnTo>
                  <a:pt x="12649" y="0"/>
                </a:lnTo>
                <a:close/>
              </a:path>
              <a:path w="23875" h="61188">
                <a:moveTo>
                  <a:pt x="16014" y="22085"/>
                </a:moveTo>
                <a:lnTo>
                  <a:pt x="16014" y="49110"/>
                </a:lnTo>
                <a:lnTo>
                  <a:pt x="15798" y="61188"/>
                </a:lnTo>
                <a:lnTo>
                  <a:pt x="18757" y="60109"/>
                </a:lnTo>
                <a:lnTo>
                  <a:pt x="22847" y="55765"/>
                </a:lnTo>
                <a:lnTo>
                  <a:pt x="23875" y="52654"/>
                </a:lnTo>
                <a:lnTo>
                  <a:pt x="23875" y="18542"/>
                </a:lnTo>
                <a:lnTo>
                  <a:pt x="22847" y="15430"/>
                </a:lnTo>
                <a:lnTo>
                  <a:pt x="18757" y="11087"/>
                </a:lnTo>
                <a:lnTo>
                  <a:pt x="15798" y="10007"/>
                </a:lnTo>
                <a:lnTo>
                  <a:pt x="11925" y="10007"/>
                </a:lnTo>
                <a:lnTo>
                  <a:pt x="8966" y="18262"/>
                </a:lnTo>
                <a:lnTo>
                  <a:pt x="11925" y="17145"/>
                </a:lnTo>
                <a:lnTo>
                  <a:pt x="15633" y="18999"/>
                </a:lnTo>
                <a:lnTo>
                  <a:pt x="16014" y="22085"/>
                </a:lnTo>
                <a:close/>
              </a:path>
              <a:path w="23875" h="61188">
                <a:moveTo>
                  <a:pt x="0" y="48602"/>
                </a:moveTo>
                <a:lnTo>
                  <a:pt x="0" y="52654"/>
                </a:lnTo>
                <a:lnTo>
                  <a:pt x="1015" y="55765"/>
                </a:lnTo>
                <a:lnTo>
                  <a:pt x="5118" y="60109"/>
                </a:lnTo>
                <a:lnTo>
                  <a:pt x="8077" y="61188"/>
                </a:lnTo>
                <a:lnTo>
                  <a:pt x="15798" y="61188"/>
                </a:lnTo>
                <a:lnTo>
                  <a:pt x="16014" y="49110"/>
                </a:lnTo>
                <a:lnTo>
                  <a:pt x="14897" y="52933"/>
                </a:lnTo>
                <a:lnTo>
                  <a:pt x="11925" y="54051"/>
                </a:lnTo>
                <a:lnTo>
                  <a:pt x="8216" y="52197"/>
                </a:lnTo>
                <a:lnTo>
                  <a:pt x="7861" y="49110"/>
                </a:lnTo>
                <a:lnTo>
                  <a:pt x="7861" y="22085"/>
                </a:lnTo>
                <a:lnTo>
                  <a:pt x="8966" y="18262"/>
                </a:lnTo>
                <a:lnTo>
                  <a:pt x="11925" y="10007"/>
                </a:lnTo>
                <a:lnTo>
                  <a:pt x="8077" y="10007"/>
                </a:lnTo>
                <a:lnTo>
                  <a:pt x="5118" y="11087"/>
                </a:lnTo>
                <a:lnTo>
                  <a:pt x="1015" y="15430"/>
                </a:lnTo>
                <a:lnTo>
                  <a:pt x="0" y="18542"/>
                </a:lnTo>
                <a:lnTo>
                  <a:pt x="0" y="486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7467706" y="9714162"/>
            <a:ext cx="24955" cy="50038"/>
          </a:xfrm>
          <a:custGeom>
            <a:avLst/>
            <a:gdLst/>
            <a:ahLst/>
            <a:cxnLst/>
            <a:rect l="l" t="t" r="r" b="b"/>
            <a:pathLst>
              <a:path w="24955" h="50038">
                <a:moveTo>
                  <a:pt x="0" y="50038"/>
                </a:moveTo>
                <a:lnTo>
                  <a:pt x="7086" y="50038"/>
                </a:lnTo>
                <a:lnTo>
                  <a:pt x="7086" y="13792"/>
                </a:lnTo>
                <a:lnTo>
                  <a:pt x="16878" y="50038"/>
                </a:lnTo>
                <a:lnTo>
                  <a:pt x="24955" y="50038"/>
                </a:lnTo>
                <a:lnTo>
                  <a:pt x="24955" y="0"/>
                </a:lnTo>
                <a:lnTo>
                  <a:pt x="17945" y="0"/>
                </a:lnTo>
                <a:lnTo>
                  <a:pt x="17945" y="29946"/>
                </a:lnTo>
                <a:lnTo>
                  <a:pt x="9880" y="0"/>
                </a:lnTo>
                <a:lnTo>
                  <a:pt x="0" y="0"/>
                </a:lnTo>
                <a:lnTo>
                  <a:pt x="0" y="5003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7226119" y="9774240"/>
            <a:ext cx="23444" cy="51193"/>
          </a:xfrm>
          <a:custGeom>
            <a:avLst/>
            <a:gdLst/>
            <a:ahLst/>
            <a:cxnLst/>
            <a:rect l="l" t="t" r="r" b="b"/>
            <a:pathLst>
              <a:path w="23444" h="51193">
                <a:moveTo>
                  <a:pt x="0" y="8534"/>
                </a:moveTo>
                <a:lnTo>
                  <a:pt x="0" y="42659"/>
                </a:lnTo>
                <a:lnTo>
                  <a:pt x="990" y="45770"/>
                </a:lnTo>
                <a:lnTo>
                  <a:pt x="4940" y="50101"/>
                </a:lnTo>
                <a:lnTo>
                  <a:pt x="7873" y="51193"/>
                </a:lnTo>
                <a:lnTo>
                  <a:pt x="15582" y="51193"/>
                </a:lnTo>
                <a:lnTo>
                  <a:pt x="18503" y="50101"/>
                </a:lnTo>
                <a:lnTo>
                  <a:pt x="22453" y="45770"/>
                </a:lnTo>
                <a:lnTo>
                  <a:pt x="23444" y="42659"/>
                </a:lnTo>
                <a:lnTo>
                  <a:pt x="23444" y="22745"/>
                </a:lnTo>
                <a:lnTo>
                  <a:pt x="12433" y="22745"/>
                </a:lnTo>
                <a:lnTo>
                  <a:pt x="12433" y="29883"/>
                </a:lnTo>
                <a:lnTo>
                  <a:pt x="16014" y="29883"/>
                </a:lnTo>
                <a:lnTo>
                  <a:pt x="16014" y="39103"/>
                </a:lnTo>
                <a:lnTo>
                  <a:pt x="14897" y="42900"/>
                </a:lnTo>
                <a:lnTo>
                  <a:pt x="11937" y="43967"/>
                </a:lnTo>
                <a:lnTo>
                  <a:pt x="8229" y="42176"/>
                </a:lnTo>
                <a:lnTo>
                  <a:pt x="7873" y="39103"/>
                </a:lnTo>
                <a:lnTo>
                  <a:pt x="7873" y="12090"/>
                </a:lnTo>
                <a:lnTo>
                  <a:pt x="8978" y="8255"/>
                </a:lnTo>
                <a:lnTo>
                  <a:pt x="11937" y="7150"/>
                </a:lnTo>
                <a:lnTo>
                  <a:pt x="15646" y="9004"/>
                </a:lnTo>
                <a:lnTo>
                  <a:pt x="16014" y="12090"/>
                </a:lnTo>
                <a:lnTo>
                  <a:pt x="16014" y="17449"/>
                </a:lnTo>
                <a:lnTo>
                  <a:pt x="23444" y="17449"/>
                </a:lnTo>
                <a:lnTo>
                  <a:pt x="23444" y="8534"/>
                </a:lnTo>
                <a:lnTo>
                  <a:pt x="22453" y="5435"/>
                </a:lnTo>
                <a:lnTo>
                  <a:pt x="18503" y="1092"/>
                </a:lnTo>
                <a:lnTo>
                  <a:pt x="15582" y="0"/>
                </a:lnTo>
                <a:lnTo>
                  <a:pt x="7873" y="0"/>
                </a:lnTo>
                <a:lnTo>
                  <a:pt x="4940" y="1092"/>
                </a:lnTo>
                <a:lnTo>
                  <a:pt x="990" y="5435"/>
                </a:lnTo>
                <a:lnTo>
                  <a:pt x="0" y="853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7254638" y="9774828"/>
            <a:ext cx="24460" cy="50038"/>
          </a:xfrm>
          <a:custGeom>
            <a:avLst/>
            <a:gdLst/>
            <a:ahLst/>
            <a:cxnLst/>
            <a:rect l="l" t="t" r="r" b="b"/>
            <a:pathLst>
              <a:path w="24460" h="50038">
                <a:moveTo>
                  <a:pt x="15786" y="47053"/>
                </a:moveTo>
                <a:lnTo>
                  <a:pt x="16446" y="50038"/>
                </a:lnTo>
                <a:lnTo>
                  <a:pt x="24460" y="50038"/>
                </a:lnTo>
                <a:lnTo>
                  <a:pt x="23736" y="47205"/>
                </a:lnTo>
                <a:lnTo>
                  <a:pt x="23596" y="43954"/>
                </a:lnTo>
                <a:lnTo>
                  <a:pt x="23596" y="33616"/>
                </a:lnTo>
                <a:lnTo>
                  <a:pt x="23228" y="31381"/>
                </a:lnTo>
                <a:lnTo>
                  <a:pt x="21755" y="27711"/>
                </a:lnTo>
                <a:lnTo>
                  <a:pt x="18376" y="25577"/>
                </a:lnTo>
                <a:lnTo>
                  <a:pt x="21818" y="23964"/>
                </a:lnTo>
                <a:lnTo>
                  <a:pt x="23533" y="20586"/>
                </a:lnTo>
                <a:lnTo>
                  <a:pt x="23533" y="7632"/>
                </a:lnTo>
                <a:lnTo>
                  <a:pt x="22605" y="4762"/>
                </a:lnTo>
                <a:lnTo>
                  <a:pt x="18935" y="939"/>
                </a:lnTo>
                <a:lnTo>
                  <a:pt x="15976" y="0"/>
                </a:lnTo>
                <a:lnTo>
                  <a:pt x="11874" y="0"/>
                </a:lnTo>
                <a:lnTo>
                  <a:pt x="15341" y="9156"/>
                </a:lnTo>
                <a:lnTo>
                  <a:pt x="15659" y="12280"/>
                </a:lnTo>
                <a:lnTo>
                  <a:pt x="15786" y="47053"/>
                </a:lnTo>
                <a:close/>
              </a:path>
              <a:path w="24460" h="50038">
                <a:moveTo>
                  <a:pt x="0" y="50038"/>
                </a:moveTo>
                <a:lnTo>
                  <a:pt x="7861" y="50038"/>
                </a:lnTo>
                <a:lnTo>
                  <a:pt x="7861" y="29667"/>
                </a:lnTo>
                <a:lnTo>
                  <a:pt x="12395" y="29667"/>
                </a:lnTo>
                <a:lnTo>
                  <a:pt x="15328" y="32042"/>
                </a:lnTo>
                <a:lnTo>
                  <a:pt x="15735" y="36017"/>
                </a:lnTo>
                <a:lnTo>
                  <a:pt x="15659" y="12280"/>
                </a:lnTo>
                <a:lnTo>
                  <a:pt x="15659" y="19215"/>
                </a:lnTo>
                <a:lnTo>
                  <a:pt x="13576" y="22136"/>
                </a:lnTo>
                <a:lnTo>
                  <a:pt x="10934" y="22504"/>
                </a:lnTo>
                <a:lnTo>
                  <a:pt x="7861" y="22504"/>
                </a:lnTo>
                <a:lnTo>
                  <a:pt x="7861" y="7137"/>
                </a:lnTo>
                <a:lnTo>
                  <a:pt x="11658" y="7137"/>
                </a:lnTo>
                <a:lnTo>
                  <a:pt x="15341" y="9156"/>
                </a:lnTo>
                <a:lnTo>
                  <a:pt x="11874" y="0"/>
                </a:lnTo>
                <a:lnTo>
                  <a:pt x="0" y="0"/>
                </a:lnTo>
                <a:lnTo>
                  <a:pt x="0" y="5003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7283029" y="9774822"/>
            <a:ext cx="23444" cy="50673"/>
          </a:xfrm>
          <a:custGeom>
            <a:avLst/>
            <a:gdLst/>
            <a:ahLst/>
            <a:cxnLst/>
            <a:rect l="l" t="t" r="r" b="b"/>
            <a:pathLst>
              <a:path w="23444" h="50673">
                <a:moveTo>
                  <a:pt x="23444" y="0"/>
                </a:moveTo>
                <a:lnTo>
                  <a:pt x="16014" y="0"/>
                </a:lnTo>
                <a:lnTo>
                  <a:pt x="16014" y="38595"/>
                </a:lnTo>
                <a:lnTo>
                  <a:pt x="14909" y="42392"/>
                </a:lnTo>
                <a:lnTo>
                  <a:pt x="11937" y="43459"/>
                </a:lnTo>
                <a:lnTo>
                  <a:pt x="8229" y="41668"/>
                </a:lnTo>
                <a:lnTo>
                  <a:pt x="7861" y="38595"/>
                </a:lnTo>
                <a:lnTo>
                  <a:pt x="7861" y="0"/>
                </a:lnTo>
                <a:lnTo>
                  <a:pt x="0" y="0"/>
                </a:lnTo>
                <a:lnTo>
                  <a:pt x="0" y="42151"/>
                </a:lnTo>
                <a:lnTo>
                  <a:pt x="977" y="45250"/>
                </a:lnTo>
                <a:lnTo>
                  <a:pt x="4940" y="49593"/>
                </a:lnTo>
                <a:lnTo>
                  <a:pt x="7861" y="50673"/>
                </a:lnTo>
                <a:lnTo>
                  <a:pt x="15570" y="50673"/>
                </a:lnTo>
                <a:lnTo>
                  <a:pt x="18503" y="49593"/>
                </a:lnTo>
                <a:lnTo>
                  <a:pt x="22453" y="45250"/>
                </a:lnTo>
                <a:lnTo>
                  <a:pt x="23444" y="42151"/>
                </a:lnTo>
                <a:lnTo>
                  <a:pt x="23444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7311840" y="9774822"/>
            <a:ext cx="23304" cy="50038"/>
          </a:xfrm>
          <a:custGeom>
            <a:avLst/>
            <a:gdLst/>
            <a:ahLst/>
            <a:cxnLst/>
            <a:rect l="l" t="t" r="r" b="b"/>
            <a:pathLst>
              <a:path w="23304" h="50038">
                <a:moveTo>
                  <a:pt x="15443" y="19367"/>
                </a:moveTo>
                <a:lnTo>
                  <a:pt x="14439" y="23075"/>
                </a:lnTo>
                <a:lnTo>
                  <a:pt x="11582" y="24079"/>
                </a:lnTo>
                <a:lnTo>
                  <a:pt x="7861" y="24079"/>
                </a:lnTo>
                <a:lnTo>
                  <a:pt x="7861" y="7137"/>
                </a:lnTo>
                <a:lnTo>
                  <a:pt x="11582" y="0"/>
                </a:lnTo>
                <a:lnTo>
                  <a:pt x="0" y="0"/>
                </a:lnTo>
                <a:lnTo>
                  <a:pt x="0" y="50038"/>
                </a:lnTo>
                <a:lnTo>
                  <a:pt x="7861" y="50038"/>
                </a:lnTo>
                <a:lnTo>
                  <a:pt x="7861" y="31242"/>
                </a:lnTo>
                <a:lnTo>
                  <a:pt x="15532" y="31242"/>
                </a:lnTo>
                <a:lnTo>
                  <a:pt x="15443" y="19367"/>
                </a:lnTo>
                <a:close/>
              </a:path>
              <a:path w="23304" h="50038">
                <a:moveTo>
                  <a:pt x="15443" y="11874"/>
                </a:moveTo>
                <a:lnTo>
                  <a:pt x="15532" y="31242"/>
                </a:lnTo>
                <a:lnTo>
                  <a:pt x="18478" y="30187"/>
                </a:lnTo>
                <a:lnTo>
                  <a:pt x="22339" y="25996"/>
                </a:lnTo>
                <a:lnTo>
                  <a:pt x="23304" y="22923"/>
                </a:lnTo>
                <a:lnTo>
                  <a:pt x="23304" y="8305"/>
                </a:lnTo>
                <a:lnTo>
                  <a:pt x="22339" y="5232"/>
                </a:lnTo>
                <a:lnTo>
                  <a:pt x="18478" y="1041"/>
                </a:lnTo>
                <a:lnTo>
                  <a:pt x="15532" y="0"/>
                </a:lnTo>
                <a:lnTo>
                  <a:pt x="11582" y="0"/>
                </a:lnTo>
                <a:lnTo>
                  <a:pt x="7861" y="7137"/>
                </a:lnTo>
                <a:lnTo>
                  <a:pt x="11582" y="7137"/>
                </a:lnTo>
                <a:lnTo>
                  <a:pt x="15100" y="8813"/>
                </a:lnTo>
                <a:lnTo>
                  <a:pt x="15443" y="1187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7338504" y="9774255"/>
            <a:ext cx="23875" cy="51181"/>
          </a:xfrm>
          <a:custGeom>
            <a:avLst/>
            <a:gdLst/>
            <a:ahLst/>
            <a:cxnLst/>
            <a:rect l="l" t="t" r="r" b="b"/>
            <a:pathLst>
              <a:path w="23875" h="51181">
                <a:moveTo>
                  <a:pt x="0" y="38595"/>
                </a:moveTo>
                <a:lnTo>
                  <a:pt x="0" y="42646"/>
                </a:lnTo>
                <a:lnTo>
                  <a:pt x="1015" y="45758"/>
                </a:lnTo>
                <a:lnTo>
                  <a:pt x="5118" y="50088"/>
                </a:lnTo>
                <a:lnTo>
                  <a:pt x="8077" y="51181"/>
                </a:lnTo>
                <a:lnTo>
                  <a:pt x="15798" y="51181"/>
                </a:lnTo>
                <a:lnTo>
                  <a:pt x="16014" y="39103"/>
                </a:lnTo>
                <a:lnTo>
                  <a:pt x="14909" y="42926"/>
                </a:lnTo>
                <a:lnTo>
                  <a:pt x="11925" y="44030"/>
                </a:lnTo>
                <a:lnTo>
                  <a:pt x="8216" y="42176"/>
                </a:lnTo>
                <a:lnTo>
                  <a:pt x="7861" y="39103"/>
                </a:lnTo>
                <a:lnTo>
                  <a:pt x="7861" y="12077"/>
                </a:lnTo>
                <a:lnTo>
                  <a:pt x="8966" y="8242"/>
                </a:lnTo>
                <a:lnTo>
                  <a:pt x="11925" y="0"/>
                </a:lnTo>
                <a:lnTo>
                  <a:pt x="8077" y="0"/>
                </a:lnTo>
                <a:lnTo>
                  <a:pt x="5118" y="1079"/>
                </a:lnTo>
                <a:lnTo>
                  <a:pt x="1015" y="5422"/>
                </a:lnTo>
                <a:lnTo>
                  <a:pt x="0" y="8521"/>
                </a:lnTo>
                <a:lnTo>
                  <a:pt x="0" y="38595"/>
                </a:lnTo>
                <a:close/>
              </a:path>
              <a:path w="23875" h="51181">
                <a:moveTo>
                  <a:pt x="16014" y="12077"/>
                </a:moveTo>
                <a:lnTo>
                  <a:pt x="16014" y="39103"/>
                </a:lnTo>
                <a:lnTo>
                  <a:pt x="15798" y="51181"/>
                </a:lnTo>
                <a:lnTo>
                  <a:pt x="18757" y="50088"/>
                </a:lnTo>
                <a:lnTo>
                  <a:pt x="22847" y="45758"/>
                </a:lnTo>
                <a:lnTo>
                  <a:pt x="23875" y="42646"/>
                </a:lnTo>
                <a:lnTo>
                  <a:pt x="23875" y="8521"/>
                </a:lnTo>
                <a:lnTo>
                  <a:pt x="22847" y="5422"/>
                </a:lnTo>
                <a:lnTo>
                  <a:pt x="18757" y="1079"/>
                </a:lnTo>
                <a:lnTo>
                  <a:pt x="15798" y="0"/>
                </a:lnTo>
                <a:lnTo>
                  <a:pt x="11925" y="0"/>
                </a:lnTo>
                <a:lnTo>
                  <a:pt x="8966" y="8242"/>
                </a:lnTo>
                <a:lnTo>
                  <a:pt x="11925" y="7137"/>
                </a:lnTo>
                <a:lnTo>
                  <a:pt x="15633" y="8991"/>
                </a:lnTo>
                <a:lnTo>
                  <a:pt x="16014" y="120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7377318" y="9774255"/>
            <a:ext cx="23444" cy="51181"/>
          </a:xfrm>
          <a:custGeom>
            <a:avLst/>
            <a:gdLst/>
            <a:ahLst/>
            <a:cxnLst/>
            <a:rect l="l" t="t" r="r" b="b"/>
            <a:pathLst>
              <a:path w="23444" h="51181">
                <a:moveTo>
                  <a:pt x="11518" y="43967"/>
                </a:moveTo>
                <a:lnTo>
                  <a:pt x="7810" y="42164"/>
                </a:lnTo>
                <a:lnTo>
                  <a:pt x="7429" y="39103"/>
                </a:lnTo>
                <a:lnTo>
                  <a:pt x="7429" y="35521"/>
                </a:lnTo>
                <a:lnTo>
                  <a:pt x="0" y="35521"/>
                </a:lnTo>
                <a:lnTo>
                  <a:pt x="0" y="42646"/>
                </a:lnTo>
                <a:lnTo>
                  <a:pt x="990" y="45758"/>
                </a:lnTo>
                <a:lnTo>
                  <a:pt x="4940" y="50088"/>
                </a:lnTo>
                <a:lnTo>
                  <a:pt x="7873" y="51181"/>
                </a:lnTo>
                <a:lnTo>
                  <a:pt x="15582" y="51181"/>
                </a:lnTo>
                <a:lnTo>
                  <a:pt x="18503" y="50088"/>
                </a:lnTo>
                <a:lnTo>
                  <a:pt x="22466" y="45758"/>
                </a:lnTo>
                <a:lnTo>
                  <a:pt x="23444" y="42646"/>
                </a:lnTo>
                <a:lnTo>
                  <a:pt x="23444" y="38595"/>
                </a:lnTo>
                <a:lnTo>
                  <a:pt x="23075" y="34137"/>
                </a:lnTo>
                <a:lnTo>
                  <a:pt x="21551" y="30619"/>
                </a:lnTo>
                <a:lnTo>
                  <a:pt x="19456" y="27647"/>
                </a:lnTo>
                <a:lnTo>
                  <a:pt x="17068" y="25006"/>
                </a:lnTo>
                <a:lnTo>
                  <a:pt x="14452" y="22669"/>
                </a:lnTo>
                <a:lnTo>
                  <a:pt x="10947" y="19164"/>
                </a:lnTo>
                <a:lnTo>
                  <a:pt x="9220" y="16611"/>
                </a:lnTo>
                <a:lnTo>
                  <a:pt x="8077" y="13792"/>
                </a:lnTo>
                <a:lnTo>
                  <a:pt x="8077" y="10261"/>
                </a:lnTo>
                <a:lnTo>
                  <a:pt x="10769" y="7137"/>
                </a:lnTo>
                <a:lnTo>
                  <a:pt x="14223" y="7518"/>
                </a:lnTo>
                <a:lnTo>
                  <a:pt x="15938" y="10261"/>
                </a:lnTo>
                <a:lnTo>
                  <a:pt x="15938" y="14147"/>
                </a:lnTo>
                <a:lnTo>
                  <a:pt x="23380" y="14147"/>
                </a:lnTo>
                <a:lnTo>
                  <a:pt x="23380" y="8521"/>
                </a:lnTo>
                <a:lnTo>
                  <a:pt x="22415" y="5422"/>
                </a:lnTo>
                <a:lnTo>
                  <a:pt x="18554" y="1079"/>
                </a:lnTo>
                <a:lnTo>
                  <a:pt x="15659" y="0"/>
                </a:lnTo>
                <a:lnTo>
                  <a:pt x="7937" y="0"/>
                </a:lnTo>
                <a:lnTo>
                  <a:pt x="5041" y="1079"/>
                </a:lnTo>
                <a:lnTo>
                  <a:pt x="1181" y="5422"/>
                </a:lnTo>
                <a:lnTo>
                  <a:pt x="215" y="8521"/>
                </a:lnTo>
                <a:lnTo>
                  <a:pt x="215" y="12573"/>
                </a:lnTo>
                <a:lnTo>
                  <a:pt x="596" y="17030"/>
                </a:lnTo>
                <a:lnTo>
                  <a:pt x="2120" y="20561"/>
                </a:lnTo>
                <a:lnTo>
                  <a:pt x="4216" y="23507"/>
                </a:lnTo>
                <a:lnTo>
                  <a:pt x="7899" y="27330"/>
                </a:lnTo>
                <a:lnTo>
                  <a:pt x="10439" y="29679"/>
                </a:lnTo>
                <a:lnTo>
                  <a:pt x="13690" y="33248"/>
                </a:lnTo>
                <a:lnTo>
                  <a:pt x="15214" y="35864"/>
                </a:lnTo>
                <a:lnTo>
                  <a:pt x="15582" y="39103"/>
                </a:lnTo>
                <a:lnTo>
                  <a:pt x="14477" y="42887"/>
                </a:lnTo>
                <a:lnTo>
                  <a:pt x="11518" y="4396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7404633" y="9774255"/>
            <a:ext cx="23875" cy="51181"/>
          </a:xfrm>
          <a:custGeom>
            <a:avLst/>
            <a:gdLst/>
            <a:ahLst/>
            <a:cxnLst/>
            <a:rect l="l" t="t" r="r" b="b"/>
            <a:pathLst>
              <a:path w="23875" h="51181">
                <a:moveTo>
                  <a:pt x="0" y="38595"/>
                </a:moveTo>
                <a:lnTo>
                  <a:pt x="0" y="42646"/>
                </a:lnTo>
                <a:lnTo>
                  <a:pt x="1015" y="45758"/>
                </a:lnTo>
                <a:lnTo>
                  <a:pt x="5118" y="50088"/>
                </a:lnTo>
                <a:lnTo>
                  <a:pt x="8077" y="51181"/>
                </a:lnTo>
                <a:lnTo>
                  <a:pt x="15786" y="51181"/>
                </a:lnTo>
                <a:lnTo>
                  <a:pt x="16014" y="39103"/>
                </a:lnTo>
                <a:lnTo>
                  <a:pt x="14897" y="42926"/>
                </a:lnTo>
                <a:lnTo>
                  <a:pt x="11925" y="44030"/>
                </a:lnTo>
                <a:lnTo>
                  <a:pt x="8216" y="42176"/>
                </a:lnTo>
                <a:lnTo>
                  <a:pt x="7861" y="39103"/>
                </a:lnTo>
                <a:lnTo>
                  <a:pt x="7861" y="12077"/>
                </a:lnTo>
                <a:lnTo>
                  <a:pt x="8966" y="8242"/>
                </a:lnTo>
                <a:lnTo>
                  <a:pt x="11925" y="0"/>
                </a:lnTo>
                <a:lnTo>
                  <a:pt x="8077" y="0"/>
                </a:lnTo>
                <a:lnTo>
                  <a:pt x="5118" y="1079"/>
                </a:lnTo>
                <a:lnTo>
                  <a:pt x="1015" y="5422"/>
                </a:lnTo>
                <a:lnTo>
                  <a:pt x="0" y="8521"/>
                </a:lnTo>
                <a:lnTo>
                  <a:pt x="0" y="38595"/>
                </a:lnTo>
                <a:close/>
              </a:path>
              <a:path w="23875" h="51181">
                <a:moveTo>
                  <a:pt x="16014" y="12077"/>
                </a:moveTo>
                <a:lnTo>
                  <a:pt x="16014" y="39103"/>
                </a:lnTo>
                <a:lnTo>
                  <a:pt x="15786" y="51181"/>
                </a:lnTo>
                <a:lnTo>
                  <a:pt x="18757" y="50088"/>
                </a:lnTo>
                <a:lnTo>
                  <a:pt x="22847" y="45758"/>
                </a:lnTo>
                <a:lnTo>
                  <a:pt x="23875" y="42646"/>
                </a:lnTo>
                <a:lnTo>
                  <a:pt x="23875" y="8521"/>
                </a:lnTo>
                <a:lnTo>
                  <a:pt x="22847" y="5422"/>
                </a:lnTo>
                <a:lnTo>
                  <a:pt x="18757" y="1079"/>
                </a:lnTo>
                <a:lnTo>
                  <a:pt x="15786" y="0"/>
                </a:lnTo>
                <a:lnTo>
                  <a:pt x="11925" y="0"/>
                </a:lnTo>
                <a:lnTo>
                  <a:pt x="8966" y="8242"/>
                </a:lnTo>
                <a:lnTo>
                  <a:pt x="11925" y="7137"/>
                </a:lnTo>
                <a:lnTo>
                  <a:pt x="15633" y="8991"/>
                </a:lnTo>
                <a:lnTo>
                  <a:pt x="16014" y="120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7432931" y="9774234"/>
            <a:ext cx="23456" cy="51206"/>
          </a:xfrm>
          <a:custGeom>
            <a:avLst/>
            <a:gdLst/>
            <a:ahLst/>
            <a:cxnLst/>
            <a:rect l="l" t="t" r="r" b="b"/>
            <a:pathLst>
              <a:path w="23456" h="51206">
                <a:moveTo>
                  <a:pt x="0" y="8534"/>
                </a:moveTo>
                <a:lnTo>
                  <a:pt x="0" y="42672"/>
                </a:lnTo>
                <a:lnTo>
                  <a:pt x="990" y="45783"/>
                </a:lnTo>
                <a:lnTo>
                  <a:pt x="4952" y="50114"/>
                </a:lnTo>
                <a:lnTo>
                  <a:pt x="7861" y="51206"/>
                </a:lnTo>
                <a:lnTo>
                  <a:pt x="15595" y="51206"/>
                </a:lnTo>
                <a:lnTo>
                  <a:pt x="18503" y="50114"/>
                </a:lnTo>
                <a:lnTo>
                  <a:pt x="22466" y="45783"/>
                </a:lnTo>
                <a:lnTo>
                  <a:pt x="23456" y="42672"/>
                </a:lnTo>
                <a:lnTo>
                  <a:pt x="23456" y="31965"/>
                </a:lnTo>
                <a:lnTo>
                  <a:pt x="16014" y="31965"/>
                </a:lnTo>
                <a:lnTo>
                  <a:pt x="16014" y="39103"/>
                </a:lnTo>
                <a:lnTo>
                  <a:pt x="14909" y="42900"/>
                </a:lnTo>
                <a:lnTo>
                  <a:pt x="11950" y="43967"/>
                </a:lnTo>
                <a:lnTo>
                  <a:pt x="8242" y="42189"/>
                </a:lnTo>
                <a:lnTo>
                  <a:pt x="7861" y="39103"/>
                </a:lnTo>
                <a:lnTo>
                  <a:pt x="7861" y="12103"/>
                </a:lnTo>
                <a:lnTo>
                  <a:pt x="8978" y="8267"/>
                </a:lnTo>
                <a:lnTo>
                  <a:pt x="11950" y="7162"/>
                </a:lnTo>
                <a:lnTo>
                  <a:pt x="15659" y="9004"/>
                </a:lnTo>
                <a:lnTo>
                  <a:pt x="16014" y="12103"/>
                </a:lnTo>
                <a:lnTo>
                  <a:pt x="16014" y="17449"/>
                </a:lnTo>
                <a:lnTo>
                  <a:pt x="23456" y="17449"/>
                </a:lnTo>
                <a:lnTo>
                  <a:pt x="23456" y="8534"/>
                </a:lnTo>
                <a:lnTo>
                  <a:pt x="22466" y="5435"/>
                </a:lnTo>
                <a:lnTo>
                  <a:pt x="18503" y="1092"/>
                </a:lnTo>
                <a:lnTo>
                  <a:pt x="15595" y="0"/>
                </a:lnTo>
                <a:lnTo>
                  <a:pt x="7861" y="0"/>
                </a:lnTo>
                <a:lnTo>
                  <a:pt x="4952" y="1092"/>
                </a:lnTo>
                <a:lnTo>
                  <a:pt x="990" y="5435"/>
                </a:lnTo>
                <a:lnTo>
                  <a:pt x="0" y="853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7461173" y="9799853"/>
            <a:ext cx="7861" cy="0"/>
          </a:xfrm>
          <a:custGeom>
            <a:avLst/>
            <a:gdLst/>
            <a:ahLst/>
            <a:cxnLst/>
            <a:rect l="l" t="t" r="r" b="b"/>
            <a:pathLst>
              <a:path w="7861" h="0">
                <a:moveTo>
                  <a:pt x="0" y="0"/>
                </a:moveTo>
                <a:lnTo>
                  <a:pt x="7861" y="0"/>
                </a:lnTo>
              </a:path>
            </a:pathLst>
          </a:custGeom>
          <a:ln w="51308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7472682" y="9808985"/>
            <a:ext cx="18237" cy="40957"/>
          </a:xfrm>
          <a:custGeom>
            <a:avLst/>
            <a:gdLst/>
            <a:ahLst/>
            <a:cxnLst/>
            <a:rect l="l" t="t" r="r" b="b"/>
            <a:pathLst>
              <a:path w="18237" h="40957">
                <a:moveTo>
                  <a:pt x="9575" y="0"/>
                </a:moveTo>
                <a:lnTo>
                  <a:pt x="8585" y="6794"/>
                </a:lnTo>
                <a:lnTo>
                  <a:pt x="18237" y="6794"/>
                </a:lnTo>
                <a:lnTo>
                  <a:pt x="17157" y="0"/>
                </a:lnTo>
                <a:lnTo>
                  <a:pt x="9575" y="0"/>
                </a:lnTo>
                <a:close/>
              </a:path>
              <a:path w="18237" h="40957">
                <a:moveTo>
                  <a:pt x="19519" y="-34163"/>
                </a:moveTo>
                <a:lnTo>
                  <a:pt x="8013" y="-34163"/>
                </a:lnTo>
                <a:lnTo>
                  <a:pt x="0" y="15875"/>
                </a:lnTo>
                <a:lnTo>
                  <a:pt x="7226" y="15875"/>
                </a:lnTo>
                <a:lnTo>
                  <a:pt x="8585" y="6794"/>
                </a:lnTo>
                <a:lnTo>
                  <a:pt x="9575" y="0"/>
                </a:lnTo>
                <a:lnTo>
                  <a:pt x="13373" y="-25311"/>
                </a:lnTo>
                <a:lnTo>
                  <a:pt x="17157" y="0"/>
                </a:lnTo>
                <a:lnTo>
                  <a:pt x="18237" y="6794"/>
                </a:lnTo>
                <a:lnTo>
                  <a:pt x="19583" y="15875"/>
                </a:lnTo>
                <a:lnTo>
                  <a:pt x="27520" y="15875"/>
                </a:lnTo>
                <a:lnTo>
                  <a:pt x="19519" y="-3416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7503852" y="9774822"/>
            <a:ext cx="20815" cy="50038"/>
          </a:xfrm>
          <a:custGeom>
            <a:avLst/>
            <a:gdLst/>
            <a:ahLst/>
            <a:cxnLst/>
            <a:rect l="l" t="t" r="r" b="b"/>
            <a:pathLst>
              <a:path w="20815" h="50038">
                <a:moveTo>
                  <a:pt x="7861" y="42887"/>
                </a:moveTo>
                <a:lnTo>
                  <a:pt x="7861" y="0"/>
                </a:lnTo>
                <a:lnTo>
                  <a:pt x="0" y="0"/>
                </a:lnTo>
                <a:lnTo>
                  <a:pt x="0" y="50038"/>
                </a:lnTo>
                <a:lnTo>
                  <a:pt x="20815" y="50038"/>
                </a:lnTo>
                <a:lnTo>
                  <a:pt x="20815" y="42887"/>
                </a:lnTo>
                <a:lnTo>
                  <a:pt x="7861" y="428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7027373" y="9527489"/>
            <a:ext cx="0" cy="225742"/>
          </a:xfrm>
          <a:custGeom>
            <a:avLst/>
            <a:gdLst/>
            <a:ahLst/>
            <a:cxnLst/>
            <a:rect l="l" t="t" r="r" b="b"/>
            <a:pathLst>
              <a:path w="0" h="225742">
                <a:moveTo>
                  <a:pt x="0" y="0"/>
                </a:moveTo>
                <a:lnTo>
                  <a:pt x="0" y="225742"/>
                </a:lnTo>
              </a:path>
            </a:pathLst>
          </a:custGeom>
          <a:ln w="10223">
            <a:solidFill>
              <a:srgbClr val="0095A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94880" y="1677885"/>
            <a:ext cx="4987289" cy="2303995"/>
          </a:xfrm>
          <a:custGeom>
            <a:avLst/>
            <a:gdLst/>
            <a:ahLst/>
            <a:cxnLst/>
            <a:rect l="l" t="t" r="r" b="b"/>
            <a:pathLst>
              <a:path w="4987289" h="2303995">
                <a:moveTo>
                  <a:pt x="0" y="2303995"/>
                </a:moveTo>
                <a:lnTo>
                  <a:pt x="4987289" y="2303995"/>
                </a:lnTo>
                <a:lnTo>
                  <a:pt x="4987289" y="0"/>
                </a:lnTo>
                <a:lnTo>
                  <a:pt x="0" y="0"/>
                </a:lnTo>
                <a:lnTo>
                  <a:pt x="0" y="2303995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6514439" y="1614118"/>
            <a:ext cx="1249387" cy="63766"/>
          </a:xfrm>
          <a:custGeom>
            <a:avLst/>
            <a:gdLst/>
            <a:ahLst/>
            <a:cxnLst/>
            <a:rect l="l" t="t" r="r" b="b"/>
            <a:pathLst>
              <a:path w="1249387" h="63766">
                <a:moveTo>
                  <a:pt x="0" y="63766"/>
                </a:moveTo>
                <a:lnTo>
                  <a:pt x="1249387" y="63766"/>
                </a:lnTo>
                <a:lnTo>
                  <a:pt x="1249387" y="0"/>
                </a:lnTo>
                <a:lnTo>
                  <a:pt x="0" y="0"/>
                </a:lnTo>
                <a:lnTo>
                  <a:pt x="0" y="63766"/>
                </a:lnTo>
                <a:close/>
              </a:path>
            </a:pathLst>
          </a:custGeom>
          <a:solidFill>
            <a:srgbClr val="1D1E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2705" y="1614118"/>
            <a:ext cx="6354863" cy="63766"/>
          </a:xfrm>
          <a:custGeom>
            <a:avLst/>
            <a:gdLst/>
            <a:ahLst/>
            <a:cxnLst/>
            <a:rect l="l" t="t" r="r" b="b"/>
            <a:pathLst>
              <a:path w="6354863" h="63766">
                <a:moveTo>
                  <a:pt x="0" y="63766"/>
                </a:moveTo>
                <a:lnTo>
                  <a:pt x="6354863" y="63766"/>
                </a:lnTo>
                <a:lnTo>
                  <a:pt x="6354863" y="0"/>
                </a:lnTo>
                <a:lnTo>
                  <a:pt x="0" y="0"/>
                </a:lnTo>
                <a:lnTo>
                  <a:pt x="0" y="63766"/>
                </a:lnTo>
                <a:close/>
              </a:path>
            </a:pathLst>
          </a:custGeom>
          <a:solidFill>
            <a:srgbClr val="1D1E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8559" y="407479"/>
            <a:ext cx="7761134" cy="1206639"/>
          </a:xfrm>
          <a:custGeom>
            <a:avLst/>
            <a:gdLst/>
            <a:ahLst/>
            <a:cxnLst/>
            <a:rect l="l" t="t" r="r" b="b"/>
            <a:pathLst>
              <a:path w="7761134" h="1206639">
                <a:moveTo>
                  <a:pt x="7761134" y="1206639"/>
                </a:moveTo>
                <a:lnTo>
                  <a:pt x="7761134" y="0"/>
                </a:lnTo>
                <a:lnTo>
                  <a:pt x="0" y="0"/>
                </a:lnTo>
                <a:lnTo>
                  <a:pt x="0" y="1206639"/>
                </a:lnTo>
                <a:lnTo>
                  <a:pt x="7761134" y="1206639"/>
                </a:lnTo>
                <a:close/>
              </a:path>
            </a:pathLst>
          </a:custGeom>
          <a:solidFill>
            <a:srgbClr val="FAB50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8559" y="1614131"/>
            <a:ext cx="2587040" cy="0"/>
          </a:xfrm>
          <a:custGeom>
            <a:avLst/>
            <a:gdLst/>
            <a:ahLst/>
            <a:cxnLst/>
            <a:rect l="l" t="t" r="r" b="b"/>
            <a:pathLst>
              <a:path w="2587040" h="0">
                <a:moveTo>
                  <a:pt x="0" y="0"/>
                </a:moveTo>
                <a:lnTo>
                  <a:pt x="2587040" y="0"/>
                </a:lnTo>
              </a:path>
            </a:pathLst>
          </a:custGeom>
          <a:ln w="46990">
            <a:solidFill>
              <a:srgbClr val="FBC60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2595600" y="1614131"/>
            <a:ext cx="2587104" cy="0"/>
          </a:xfrm>
          <a:custGeom>
            <a:avLst/>
            <a:gdLst/>
            <a:ahLst/>
            <a:cxnLst/>
            <a:rect l="l" t="t" r="r" b="b"/>
            <a:pathLst>
              <a:path w="2587104" h="0">
                <a:moveTo>
                  <a:pt x="0" y="0"/>
                </a:moveTo>
                <a:lnTo>
                  <a:pt x="2587104" y="0"/>
                </a:lnTo>
              </a:path>
            </a:pathLst>
          </a:custGeom>
          <a:ln w="46990">
            <a:solidFill>
              <a:srgbClr val="FEE50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514439" y="1590636"/>
            <a:ext cx="1255255" cy="46990"/>
          </a:xfrm>
          <a:custGeom>
            <a:avLst/>
            <a:gdLst/>
            <a:ahLst/>
            <a:cxnLst/>
            <a:rect l="l" t="t" r="r" b="b"/>
            <a:pathLst>
              <a:path w="1255255" h="46990">
                <a:moveTo>
                  <a:pt x="0" y="46990"/>
                </a:moveTo>
                <a:lnTo>
                  <a:pt x="1255255" y="46990"/>
                </a:lnTo>
                <a:lnTo>
                  <a:pt x="1255255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FEF4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5182717" y="1614131"/>
            <a:ext cx="1174851" cy="0"/>
          </a:xfrm>
          <a:custGeom>
            <a:avLst/>
            <a:gdLst/>
            <a:ahLst/>
            <a:cxnLst/>
            <a:rect l="l" t="t" r="r" b="b"/>
            <a:pathLst>
              <a:path w="1174851" h="0">
                <a:moveTo>
                  <a:pt x="0" y="0"/>
                </a:moveTo>
                <a:lnTo>
                  <a:pt x="1174851" y="0"/>
                </a:lnTo>
              </a:path>
            </a:pathLst>
          </a:custGeom>
          <a:ln w="46990">
            <a:solidFill>
              <a:srgbClr val="FEF4C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8559" y="393318"/>
            <a:ext cx="2587040" cy="0"/>
          </a:xfrm>
          <a:custGeom>
            <a:avLst/>
            <a:gdLst/>
            <a:ahLst/>
            <a:cxnLst/>
            <a:rect l="l" t="t" r="r" b="b"/>
            <a:pathLst>
              <a:path w="2587040" h="0">
                <a:moveTo>
                  <a:pt x="0" y="0"/>
                </a:moveTo>
                <a:lnTo>
                  <a:pt x="2587040" y="0"/>
                </a:lnTo>
              </a:path>
            </a:pathLst>
          </a:custGeom>
          <a:ln w="46990">
            <a:solidFill>
              <a:srgbClr val="FBC60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2595600" y="393318"/>
            <a:ext cx="2587104" cy="0"/>
          </a:xfrm>
          <a:custGeom>
            <a:avLst/>
            <a:gdLst/>
            <a:ahLst/>
            <a:cxnLst/>
            <a:rect l="l" t="t" r="r" b="b"/>
            <a:pathLst>
              <a:path w="2587104" h="0">
                <a:moveTo>
                  <a:pt x="0" y="0"/>
                </a:moveTo>
                <a:lnTo>
                  <a:pt x="2587104" y="0"/>
                </a:lnTo>
              </a:path>
            </a:pathLst>
          </a:custGeom>
          <a:ln w="46990">
            <a:solidFill>
              <a:srgbClr val="FEE50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5182717" y="393318"/>
            <a:ext cx="2586977" cy="0"/>
          </a:xfrm>
          <a:custGeom>
            <a:avLst/>
            <a:gdLst/>
            <a:ahLst/>
            <a:cxnLst/>
            <a:rect l="l" t="t" r="r" b="b"/>
            <a:pathLst>
              <a:path w="2586977" h="0">
                <a:moveTo>
                  <a:pt x="0" y="0"/>
                </a:moveTo>
                <a:lnTo>
                  <a:pt x="2586977" y="0"/>
                </a:lnTo>
              </a:path>
            </a:pathLst>
          </a:custGeom>
          <a:ln w="46990">
            <a:solidFill>
              <a:srgbClr val="FEF4C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517168" y="1040965"/>
            <a:ext cx="32181" cy="203327"/>
          </a:xfrm>
          <a:custGeom>
            <a:avLst/>
            <a:gdLst/>
            <a:ahLst/>
            <a:cxnLst/>
            <a:rect l="l" t="t" r="r" b="b"/>
            <a:pathLst>
              <a:path w="32181" h="203327">
                <a:moveTo>
                  <a:pt x="7061" y="0"/>
                </a:moveTo>
                <a:lnTo>
                  <a:pt x="0" y="7073"/>
                </a:lnTo>
                <a:lnTo>
                  <a:pt x="0" y="24879"/>
                </a:lnTo>
                <a:lnTo>
                  <a:pt x="7073" y="31940"/>
                </a:lnTo>
                <a:lnTo>
                  <a:pt x="24879" y="31927"/>
                </a:lnTo>
                <a:lnTo>
                  <a:pt x="32181" y="24853"/>
                </a:lnTo>
                <a:lnTo>
                  <a:pt x="32169" y="7061"/>
                </a:lnTo>
                <a:lnTo>
                  <a:pt x="24853" y="0"/>
                </a:lnTo>
                <a:lnTo>
                  <a:pt x="7061" y="0"/>
                </a:lnTo>
                <a:close/>
              </a:path>
              <a:path w="32181" h="203327">
                <a:moveTo>
                  <a:pt x="26098" y="54114"/>
                </a:moveTo>
                <a:lnTo>
                  <a:pt x="3428" y="54127"/>
                </a:lnTo>
                <a:lnTo>
                  <a:pt x="2463" y="57302"/>
                </a:lnTo>
                <a:lnTo>
                  <a:pt x="2539" y="202107"/>
                </a:lnTo>
                <a:lnTo>
                  <a:pt x="5714" y="203327"/>
                </a:lnTo>
                <a:lnTo>
                  <a:pt x="28143" y="203314"/>
                </a:lnTo>
                <a:lnTo>
                  <a:pt x="29362" y="200139"/>
                </a:lnTo>
                <a:lnTo>
                  <a:pt x="29273" y="55333"/>
                </a:lnTo>
                <a:lnTo>
                  <a:pt x="26098" y="54114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567604" y="1003805"/>
            <a:ext cx="156286" cy="175094"/>
          </a:xfrm>
          <a:custGeom>
            <a:avLst/>
            <a:gdLst/>
            <a:ahLst/>
            <a:cxnLst/>
            <a:rect l="l" t="t" r="r" b="b"/>
            <a:pathLst>
              <a:path w="156286" h="175094">
                <a:moveTo>
                  <a:pt x="156286" y="50952"/>
                </a:moveTo>
                <a:lnTo>
                  <a:pt x="156260" y="1460"/>
                </a:lnTo>
                <a:lnTo>
                  <a:pt x="152603" y="0"/>
                </a:lnTo>
                <a:lnTo>
                  <a:pt x="1460" y="88"/>
                </a:lnTo>
                <a:lnTo>
                  <a:pt x="0" y="3733"/>
                </a:lnTo>
                <a:lnTo>
                  <a:pt x="25" y="53225"/>
                </a:lnTo>
                <a:lnTo>
                  <a:pt x="3682" y="54698"/>
                </a:lnTo>
                <a:lnTo>
                  <a:pt x="25133" y="54686"/>
                </a:lnTo>
                <a:lnTo>
                  <a:pt x="26835" y="51015"/>
                </a:lnTo>
                <a:lnTo>
                  <a:pt x="26822" y="24206"/>
                </a:lnTo>
                <a:lnTo>
                  <a:pt x="64604" y="24180"/>
                </a:lnTo>
                <a:lnTo>
                  <a:pt x="64681" y="150952"/>
                </a:lnTo>
                <a:lnTo>
                  <a:pt x="45186" y="150964"/>
                </a:lnTo>
                <a:lnTo>
                  <a:pt x="43713" y="154622"/>
                </a:lnTo>
                <a:lnTo>
                  <a:pt x="43726" y="173634"/>
                </a:lnTo>
                <a:lnTo>
                  <a:pt x="47383" y="175094"/>
                </a:lnTo>
                <a:lnTo>
                  <a:pt x="111251" y="175056"/>
                </a:lnTo>
                <a:lnTo>
                  <a:pt x="112725" y="171399"/>
                </a:lnTo>
                <a:lnTo>
                  <a:pt x="112712" y="152628"/>
                </a:lnTo>
                <a:lnTo>
                  <a:pt x="109054" y="150926"/>
                </a:lnTo>
                <a:lnTo>
                  <a:pt x="92722" y="150939"/>
                </a:lnTo>
                <a:lnTo>
                  <a:pt x="92646" y="24168"/>
                </a:lnTo>
                <a:lnTo>
                  <a:pt x="129692" y="24142"/>
                </a:lnTo>
                <a:lnTo>
                  <a:pt x="129717" y="53149"/>
                </a:lnTo>
                <a:lnTo>
                  <a:pt x="133375" y="54622"/>
                </a:lnTo>
                <a:lnTo>
                  <a:pt x="154825" y="54610"/>
                </a:lnTo>
                <a:lnTo>
                  <a:pt x="156286" y="50952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17583" y="1062151"/>
            <a:ext cx="124091" cy="117551"/>
          </a:xfrm>
          <a:custGeom>
            <a:avLst/>
            <a:gdLst/>
            <a:ahLst/>
            <a:cxnLst/>
            <a:rect l="l" t="t" r="r" b="b"/>
            <a:pathLst>
              <a:path w="124091" h="117551">
                <a:moveTo>
                  <a:pt x="0" y="56220"/>
                </a:moveTo>
                <a:lnTo>
                  <a:pt x="1310" y="70516"/>
                </a:lnTo>
                <a:lnTo>
                  <a:pt x="5575" y="84367"/>
                </a:lnTo>
                <a:lnTo>
                  <a:pt x="12537" y="96114"/>
                </a:lnTo>
                <a:lnTo>
                  <a:pt x="21927" y="105573"/>
                </a:lnTo>
                <a:lnTo>
                  <a:pt x="33475" y="112558"/>
                </a:lnTo>
                <a:lnTo>
                  <a:pt x="29575" y="72026"/>
                </a:lnTo>
                <a:lnTo>
                  <a:pt x="27063" y="56207"/>
                </a:lnTo>
                <a:lnTo>
                  <a:pt x="27093" y="54406"/>
                </a:lnTo>
                <a:lnTo>
                  <a:pt x="35439" y="0"/>
                </a:lnTo>
                <a:lnTo>
                  <a:pt x="23542" y="6545"/>
                </a:lnTo>
                <a:lnTo>
                  <a:pt x="13725" y="15593"/>
                </a:lnTo>
                <a:lnTo>
                  <a:pt x="6313" y="26990"/>
                </a:lnTo>
                <a:lnTo>
                  <a:pt x="1629" y="40584"/>
                </a:lnTo>
                <a:lnTo>
                  <a:pt x="0" y="56220"/>
                </a:lnTo>
                <a:close/>
              </a:path>
              <a:path w="124091" h="117551">
                <a:moveTo>
                  <a:pt x="59679" y="95862"/>
                </a:moveTo>
                <a:lnTo>
                  <a:pt x="46815" y="92438"/>
                </a:lnTo>
                <a:lnTo>
                  <a:pt x="36470" y="84298"/>
                </a:lnTo>
                <a:lnTo>
                  <a:pt x="29575" y="72026"/>
                </a:lnTo>
                <a:lnTo>
                  <a:pt x="33475" y="112558"/>
                </a:lnTo>
                <a:lnTo>
                  <a:pt x="46910" y="116882"/>
                </a:lnTo>
                <a:lnTo>
                  <a:pt x="61963" y="118361"/>
                </a:lnTo>
                <a:lnTo>
                  <a:pt x="75997" y="117072"/>
                </a:lnTo>
                <a:lnTo>
                  <a:pt x="89600" y="112927"/>
                </a:lnTo>
                <a:lnTo>
                  <a:pt x="101320" y="106115"/>
                </a:lnTo>
                <a:lnTo>
                  <a:pt x="110894" y="96834"/>
                </a:lnTo>
                <a:lnTo>
                  <a:pt x="118057" y="85282"/>
                </a:lnTo>
                <a:lnTo>
                  <a:pt x="122544" y="71657"/>
                </a:lnTo>
                <a:lnTo>
                  <a:pt x="124091" y="56157"/>
                </a:lnTo>
                <a:lnTo>
                  <a:pt x="122870" y="42674"/>
                </a:lnTo>
                <a:lnTo>
                  <a:pt x="118578" y="28799"/>
                </a:lnTo>
                <a:lnTo>
                  <a:pt x="111512" y="17073"/>
                </a:lnTo>
                <a:lnTo>
                  <a:pt x="102003" y="7662"/>
                </a:lnTo>
                <a:lnTo>
                  <a:pt x="90382" y="736"/>
                </a:lnTo>
                <a:lnTo>
                  <a:pt x="76980" y="-3538"/>
                </a:lnTo>
                <a:lnTo>
                  <a:pt x="62128" y="-4993"/>
                </a:lnTo>
                <a:lnTo>
                  <a:pt x="49091" y="-3889"/>
                </a:lnTo>
                <a:lnTo>
                  <a:pt x="35439" y="0"/>
                </a:lnTo>
                <a:lnTo>
                  <a:pt x="27093" y="54406"/>
                </a:lnTo>
                <a:lnTo>
                  <a:pt x="30291" y="39046"/>
                </a:lnTo>
                <a:lnTo>
                  <a:pt x="37960" y="27492"/>
                </a:lnTo>
                <a:lnTo>
                  <a:pt x="48957" y="20212"/>
                </a:lnTo>
                <a:lnTo>
                  <a:pt x="62141" y="17676"/>
                </a:lnTo>
                <a:lnTo>
                  <a:pt x="63403" y="17697"/>
                </a:lnTo>
                <a:lnTo>
                  <a:pt x="76344" y="20690"/>
                </a:lnTo>
                <a:lnTo>
                  <a:pt x="87045" y="28412"/>
                </a:lnTo>
                <a:lnTo>
                  <a:pt x="94331" y="40395"/>
                </a:lnTo>
                <a:lnTo>
                  <a:pt x="97027" y="56169"/>
                </a:lnTo>
                <a:lnTo>
                  <a:pt x="96948" y="59182"/>
                </a:lnTo>
                <a:lnTo>
                  <a:pt x="93626" y="74377"/>
                </a:lnTo>
                <a:lnTo>
                  <a:pt x="86082" y="85956"/>
                </a:lnTo>
                <a:lnTo>
                  <a:pt x="75222" y="93337"/>
                </a:lnTo>
                <a:lnTo>
                  <a:pt x="61950" y="95933"/>
                </a:lnTo>
                <a:lnTo>
                  <a:pt x="59679" y="95862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857520" y="1003668"/>
            <a:ext cx="133134" cy="176758"/>
          </a:xfrm>
          <a:custGeom>
            <a:avLst/>
            <a:gdLst/>
            <a:ahLst/>
            <a:cxnLst/>
            <a:rect l="l" t="t" r="r" b="b"/>
            <a:pathLst>
              <a:path w="133134" h="176758">
                <a:moveTo>
                  <a:pt x="133134" y="171843"/>
                </a:moveTo>
                <a:lnTo>
                  <a:pt x="133121" y="154787"/>
                </a:lnTo>
                <a:lnTo>
                  <a:pt x="129959" y="153555"/>
                </a:lnTo>
                <a:lnTo>
                  <a:pt x="117284" y="153568"/>
                </a:lnTo>
                <a:lnTo>
                  <a:pt x="117195" y="1206"/>
                </a:lnTo>
                <a:lnTo>
                  <a:pt x="114020" y="0"/>
                </a:lnTo>
                <a:lnTo>
                  <a:pt x="76720" y="12"/>
                </a:lnTo>
                <a:lnTo>
                  <a:pt x="75514" y="3187"/>
                </a:lnTo>
                <a:lnTo>
                  <a:pt x="75514" y="20243"/>
                </a:lnTo>
                <a:lnTo>
                  <a:pt x="78689" y="21463"/>
                </a:lnTo>
                <a:lnTo>
                  <a:pt x="91605" y="21450"/>
                </a:lnTo>
                <a:lnTo>
                  <a:pt x="91630" y="69240"/>
                </a:lnTo>
                <a:lnTo>
                  <a:pt x="92125" y="74117"/>
                </a:lnTo>
                <a:lnTo>
                  <a:pt x="90538" y="71865"/>
                </a:lnTo>
                <a:lnTo>
                  <a:pt x="83836" y="63542"/>
                </a:lnTo>
                <a:lnTo>
                  <a:pt x="72243" y="56425"/>
                </a:lnTo>
                <a:lnTo>
                  <a:pt x="55308" y="53416"/>
                </a:lnTo>
                <a:lnTo>
                  <a:pt x="47776" y="53860"/>
                </a:lnTo>
                <a:lnTo>
                  <a:pt x="34054" y="57288"/>
                </a:lnTo>
                <a:lnTo>
                  <a:pt x="22352" y="63831"/>
                </a:lnTo>
                <a:lnTo>
                  <a:pt x="12883" y="73163"/>
                </a:lnTo>
                <a:lnTo>
                  <a:pt x="5859" y="84957"/>
                </a:lnTo>
                <a:lnTo>
                  <a:pt x="1494" y="98888"/>
                </a:lnTo>
                <a:lnTo>
                  <a:pt x="0" y="114630"/>
                </a:lnTo>
                <a:lnTo>
                  <a:pt x="447" y="123761"/>
                </a:lnTo>
                <a:lnTo>
                  <a:pt x="3580" y="139241"/>
                </a:lnTo>
                <a:lnTo>
                  <a:pt x="9467" y="152294"/>
                </a:lnTo>
                <a:lnTo>
                  <a:pt x="17823" y="162746"/>
                </a:lnTo>
                <a:lnTo>
                  <a:pt x="28367" y="170422"/>
                </a:lnTo>
                <a:lnTo>
                  <a:pt x="40812" y="175151"/>
                </a:lnTo>
                <a:lnTo>
                  <a:pt x="45314" y="151130"/>
                </a:lnTo>
                <a:lnTo>
                  <a:pt x="35189" y="142950"/>
                </a:lnTo>
                <a:lnTo>
                  <a:pt x="28647" y="130527"/>
                </a:lnTo>
                <a:lnTo>
                  <a:pt x="26314" y="114617"/>
                </a:lnTo>
                <a:lnTo>
                  <a:pt x="26315" y="114292"/>
                </a:lnTo>
                <a:lnTo>
                  <a:pt x="28949" y="98081"/>
                </a:lnTo>
                <a:lnTo>
                  <a:pt x="36014" y="85998"/>
                </a:lnTo>
                <a:lnTo>
                  <a:pt x="46516" y="78450"/>
                </a:lnTo>
                <a:lnTo>
                  <a:pt x="59461" y="75844"/>
                </a:lnTo>
                <a:lnTo>
                  <a:pt x="71408" y="78206"/>
                </a:lnTo>
                <a:lnTo>
                  <a:pt x="81808" y="85541"/>
                </a:lnTo>
                <a:lnTo>
                  <a:pt x="88978" y="97712"/>
                </a:lnTo>
                <a:lnTo>
                  <a:pt x="91655" y="114579"/>
                </a:lnTo>
                <a:lnTo>
                  <a:pt x="91654" y="115086"/>
                </a:lnTo>
                <a:lnTo>
                  <a:pt x="89111" y="131683"/>
                </a:lnTo>
                <a:lnTo>
                  <a:pt x="82323" y="144007"/>
                </a:lnTo>
                <a:lnTo>
                  <a:pt x="72162" y="151682"/>
                </a:lnTo>
                <a:lnTo>
                  <a:pt x="59499" y="154330"/>
                </a:lnTo>
                <a:lnTo>
                  <a:pt x="58394" y="154314"/>
                </a:lnTo>
                <a:lnTo>
                  <a:pt x="64044" y="175912"/>
                </a:lnTo>
                <a:lnTo>
                  <a:pt x="78522" y="170422"/>
                </a:lnTo>
                <a:lnTo>
                  <a:pt x="88311" y="162265"/>
                </a:lnTo>
                <a:lnTo>
                  <a:pt x="93383" y="154317"/>
                </a:lnTo>
                <a:lnTo>
                  <a:pt x="93878" y="154305"/>
                </a:lnTo>
                <a:lnTo>
                  <a:pt x="93891" y="171869"/>
                </a:lnTo>
                <a:lnTo>
                  <a:pt x="97548" y="175031"/>
                </a:lnTo>
                <a:lnTo>
                  <a:pt x="131914" y="175018"/>
                </a:lnTo>
                <a:lnTo>
                  <a:pt x="133134" y="171843"/>
                </a:lnTo>
                <a:close/>
              </a:path>
              <a:path w="133134" h="176758">
                <a:moveTo>
                  <a:pt x="54876" y="176758"/>
                </a:moveTo>
                <a:lnTo>
                  <a:pt x="64044" y="175912"/>
                </a:lnTo>
                <a:lnTo>
                  <a:pt x="58394" y="154314"/>
                </a:lnTo>
                <a:lnTo>
                  <a:pt x="45314" y="151130"/>
                </a:lnTo>
                <a:lnTo>
                  <a:pt x="40812" y="175151"/>
                </a:lnTo>
                <a:lnTo>
                  <a:pt x="54876" y="176758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002805" y="1061984"/>
            <a:ext cx="124091" cy="117548"/>
          </a:xfrm>
          <a:custGeom>
            <a:avLst/>
            <a:gdLst/>
            <a:ahLst/>
            <a:cxnLst/>
            <a:rect l="l" t="t" r="r" b="b"/>
            <a:pathLst>
              <a:path w="124091" h="117548">
                <a:moveTo>
                  <a:pt x="0" y="56226"/>
                </a:moveTo>
                <a:lnTo>
                  <a:pt x="1311" y="70531"/>
                </a:lnTo>
                <a:lnTo>
                  <a:pt x="5578" y="84379"/>
                </a:lnTo>
                <a:lnTo>
                  <a:pt x="12541" y="96123"/>
                </a:lnTo>
                <a:lnTo>
                  <a:pt x="21931" y="105579"/>
                </a:lnTo>
                <a:lnTo>
                  <a:pt x="33477" y="112560"/>
                </a:lnTo>
                <a:lnTo>
                  <a:pt x="29574" y="72024"/>
                </a:lnTo>
                <a:lnTo>
                  <a:pt x="27063" y="56213"/>
                </a:lnTo>
                <a:lnTo>
                  <a:pt x="27093" y="54411"/>
                </a:lnTo>
                <a:lnTo>
                  <a:pt x="35439" y="0"/>
                </a:lnTo>
                <a:lnTo>
                  <a:pt x="23542" y="6545"/>
                </a:lnTo>
                <a:lnTo>
                  <a:pt x="13725" y="15594"/>
                </a:lnTo>
                <a:lnTo>
                  <a:pt x="6313" y="26994"/>
                </a:lnTo>
                <a:lnTo>
                  <a:pt x="1629" y="40589"/>
                </a:lnTo>
                <a:lnTo>
                  <a:pt x="0" y="56226"/>
                </a:lnTo>
                <a:close/>
              </a:path>
              <a:path w="124091" h="117548">
                <a:moveTo>
                  <a:pt x="59669" y="95855"/>
                </a:moveTo>
                <a:lnTo>
                  <a:pt x="46809" y="92433"/>
                </a:lnTo>
                <a:lnTo>
                  <a:pt x="36467" y="84293"/>
                </a:lnTo>
                <a:lnTo>
                  <a:pt x="29574" y="72024"/>
                </a:lnTo>
                <a:lnTo>
                  <a:pt x="33477" y="112560"/>
                </a:lnTo>
                <a:lnTo>
                  <a:pt x="46911" y="116880"/>
                </a:lnTo>
                <a:lnTo>
                  <a:pt x="61963" y="118354"/>
                </a:lnTo>
                <a:lnTo>
                  <a:pt x="75988" y="117071"/>
                </a:lnTo>
                <a:lnTo>
                  <a:pt x="89593" y="112928"/>
                </a:lnTo>
                <a:lnTo>
                  <a:pt x="101316" y="106117"/>
                </a:lnTo>
                <a:lnTo>
                  <a:pt x="110891" y="96836"/>
                </a:lnTo>
                <a:lnTo>
                  <a:pt x="118056" y="85284"/>
                </a:lnTo>
                <a:lnTo>
                  <a:pt x="122544" y="71660"/>
                </a:lnTo>
                <a:lnTo>
                  <a:pt x="124091" y="56162"/>
                </a:lnTo>
                <a:lnTo>
                  <a:pt x="122870" y="42676"/>
                </a:lnTo>
                <a:lnTo>
                  <a:pt x="118578" y="28799"/>
                </a:lnTo>
                <a:lnTo>
                  <a:pt x="111512" y="17073"/>
                </a:lnTo>
                <a:lnTo>
                  <a:pt x="102003" y="7664"/>
                </a:lnTo>
                <a:lnTo>
                  <a:pt x="90382" y="739"/>
                </a:lnTo>
                <a:lnTo>
                  <a:pt x="76980" y="-3533"/>
                </a:lnTo>
                <a:lnTo>
                  <a:pt x="62128" y="-4987"/>
                </a:lnTo>
                <a:lnTo>
                  <a:pt x="49091" y="-3887"/>
                </a:lnTo>
                <a:lnTo>
                  <a:pt x="35439" y="0"/>
                </a:lnTo>
                <a:lnTo>
                  <a:pt x="27093" y="54411"/>
                </a:lnTo>
                <a:lnTo>
                  <a:pt x="30291" y="39046"/>
                </a:lnTo>
                <a:lnTo>
                  <a:pt x="37960" y="27493"/>
                </a:lnTo>
                <a:lnTo>
                  <a:pt x="48957" y="20216"/>
                </a:lnTo>
                <a:lnTo>
                  <a:pt x="62141" y="17681"/>
                </a:lnTo>
                <a:lnTo>
                  <a:pt x="63403" y="17702"/>
                </a:lnTo>
                <a:lnTo>
                  <a:pt x="76344" y="20695"/>
                </a:lnTo>
                <a:lnTo>
                  <a:pt x="87045" y="28418"/>
                </a:lnTo>
                <a:lnTo>
                  <a:pt x="94331" y="40401"/>
                </a:lnTo>
                <a:lnTo>
                  <a:pt x="97027" y="56175"/>
                </a:lnTo>
                <a:lnTo>
                  <a:pt x="96948" y="59175"/>
                </a:lnTo>
                <a:lnTo>
                  <a:pt x="93629" y="74372"/>
                </a:lnTo>
                <a:lnTo>
                  <a:pt x="86086" y="85952"/>
                </a:lnTo>
                <a:lnTo>
                  <a:pt x="75224" y="93331"/>
                </a:lnTo>
                <a:lnTo>
                  <a:pt x="61950" y="95926"/>
                </a:lnTo>
                <a:lnTo>
                  <a:pt x="59669" y="95855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143020" y="1056914"/>
            <a:ext cx="102120" cy="123596"/>
          </a:xfrm>
          <a:custGeom>
            <a:avLst/>
            <a:gdLst/>
            <a:ahLst/>
            <a:cxnLst/>
            <a:rect l="l" t="t" r="r" b="b"/>
            <a:pathLst>
              <a:path w="102120" h="123596">
                <a:moveTo>
                  <a:pt x="3606" y="35864"/>
                </a:moveTo>
                <a:lnTo>
                  <a:pt x="3727" y="38838"/>
                </a:lnTo>
                <a:lnTo>
                  <a:pt x="7667" y="51285"/>
                </a:lnTo>
                <a:lnTo>
                  <a:pt x="16045" y="59953"/>
                </a:lnTo>
                <a:lnTo>
                  <a:pt x="27331" y="65820"/>
                </a:lnTo>
                <a:lnTo>
                  <a:pt x="39995" y="69859"/>
                </a:lnTo>
                <a:lnTo>
                  <a:pt x="52509" y="73048"/>
                </a:lnTo>
                <a:lnTo>
                  <a:pt x="63342" y="76360"/>
                </a:lnTo>
                <a:lnTo>
                  <a:pt x="70966" y="80773"/>
                </a:lnTo>
                <a:lnTo>
                  <a:pt x="73850" y="87261"/>
                </a:lnTo>
                <a:lnTo>
                  <a:pt x="73787" y="88777"/>
                </a:lnTo>
                <a:lnTo>
                  <a:pt x="67592" y="99087"/>
                </a:lnTo>
                <a:lnTo>
                  <a:pt x="51917" y="102641"/>
                </a:lnTo>
                <a:lnTo>
                  <a:pt x="36156" y="102238"/>
                </a:lnTo>
                <a:lnTo>
                  <a:pt x="26798" y="97935"/>
                </a:lnTo>
                <a:lnTo>
                  <a:pt x="21183" y="84861"/>
                </a:lnTo>
                <a:lnTo>
                  <a:pt x="21183" y="79006"/>
                </a:lnTo>
                <a:lnTo>
                  <a:pt x="17525" y="77546"/>
                </a:lnTo>
                <a:lnTo>
                  <a:pt x="1676" y="77546"/>
                </a:lnTo>
                <a:lnTo>
                  <a:pt x="215" y="81216"/>
                </a:lnTo>
                <a:lnTo>
                  <a:pt x="0" y="118021"/>
                </a:lnTo>
                <a:lnTo>
                  <a:pt x="0" y="120218"/>
                </a:lnTo>
                <a:lnTo>
                  <a:pt x="3657" y="121678"/>
                </a:lnTo>
                <a:lnTo>
                  <a:pt x="15595" y="121666"/>
                </a:lnTo>
                <a:lnTo>
                  <a:pt x="19253" y="120205"/>
                </a:lnTo>
                <a:lnTo>
                  <a:pt x="19253" y="117043"/>
                </a:lnTo>
                <a:lnTo>
                  <a:pt x="18757" y="107289"/>
                </a:lnTo>
                <a:lnTo>
                  <a:pt x="19253" y="107289"/>
                </a:lnTo>
                <a:lnTo>
                  <a:pt x="19582" y="107913"/>
                </a:lnTo>
                <a:lnTo>
                  <a:pt x="25153" y="113687"/>
                </a:lnTo>
                <a:lnTo>
                  <a:pt x="37322" y="120388"/>
                </a:lnTo>
                <a:lnTo>
                  <a:pt x="56311" y="123596"/>
                </a:lnTo>
                <a:lnTo>
                  <a:pt x="67345" y="122883"/>
                </a:lnTo>
                <a:lnTo>
                  <a:pt x="83460" y="118233"/>
                </a:lnTo>
                <a:lnTo>
                  <a:pt x="94230" y="110226"/>
                </a:lnTo>
                <a:lnTo>
                  <a:pt x="100251" y="100003"/>
                </a:lnTo>
                <a:lnTo>
                  <a:pt x="102120" y="88709"/>
                </a:lnTo>
                <a:lnTo>
                  <a:pt x="101200" y="81018"/>
                </a:lnTo>
                <a:lnTo>
                  <a:pt x="95731" y="70660"/>
                </a:lnTo>
                <a:lnTo>
                  <a:pt x="86529" y="63508"/>
                </a:lnTo>
                <a:lnTo>
                  <a:pt x="74969" y="58644"/>
                </a:lnTo>
                <a:lnTo>
                  <a:pt x="62427" y="55153"/>
                </a:lnTo>
                <a:lnTo>
                  <a:pt x="50277" y="52118"/>
                </a:lnTo>
                <a:lnTo>
                  <a:pt x="39895" y="48623"/>
                </a:lnTo>
                <a:lnTo>
                  <a:pt x="32655" y="43752"/>
                </a:lnTo>
                <a:lnTo>
                  <a:pt x="29933" y="36588"/>
                </a:lnTo>
                <a:lnTo>
                  <a:pt x="29933" y="26339"/>
                </a:lnTo>
                <a:lnTo>
                  <a:pt x="38950" y="20980"/>
                </a:lnTo>
                <a:lnTo>
                  <a:pt x="49428" y="20967"/>
                </a:lnTo>
                <a:lnTo>
                  <a:pt x="60081" y="22205"/>
                </a:lnTo>
                <a:lnTo>
                  <a:pt x="72729" y="29188"/>
                </a:lnTo>
                <a:lnTo>
                  <a:pt x="76746" y="38011"/>
                </a:lnTo>
                <a:lnTo>
                  <a:pt x="76746" y="42887"/>
                </a:lnTo>
                <a:lnTo>
                  <a:pt x="80162" y="44348"/>
                </a:lnTo>
                <a:lnTo>
                  <a:pt x="95999" y="44348"/>
                </a:lnTo>
                <a:lnTo>
                  <a:pt x="97459" y="40932"/>
                </a:lnTo>
                <a:lnTo>
                  <a:pt x="97688" y="5575"/>
                </a:lnTo>
                <a:lnTo>
                  <a:pt x="97688" y="3632"/>
                </a:lnTo>
                <a:lnTo>
                  <a:pt x="94030" y="2171"/>
                </a:lnTo>
                <a:lnTo>
                  <a:pt x="83057" y="2184"/>
                </a:lnTo>
                <a:lnTo>
                  <a:pt x="79641" y="3390"/>
                </a:lnTo>
                <a:lnTo>
                  <a:pt x="79641" y="6083"/>
                </a:lnTo>
                <a:lnTo>
                  <a:pt x="80136" y="13639"/>
                </a:lnTo>
                <a:lnTo>
                  <a:pt x="79654" y="13639"/>
                </a:lnTo>
                <a:lnTo>
                  <a:pt x="72939" y="7270"/>
                </a:lnTo>
                <a:lnTo>
                  <a:pt x="61602" y="2011"/>
                </a:lnTo>
                <a:lnTo>
                  <a:pt x="45758" y="0"/>
                </a:lnTo>
                <a:lnTo>
                  <a:pt x="39667" y="290"/>
                </a:lnTo>
                <a:lnTo>
                  <a:pt x="24785" y="3941"/>
                </a:lnTo>
                <a:lnTo>
                  <a:pt x="13414" y="11403"/>
                </a:lnTo>
                <a:lnTo>
                  <a:pt x="6154" y="22202"/>
                </a:lnTo>
                <a:lnTo>
                  <a:pt x="3606" y="35864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330707" y="1056809"/>
            <a:ext cx="82384" cy="123850"/>
          </a:xfrm>
          <a:custGeom>
            <a:avLst/>
            <a:gdLst/>
            <a:ahLst/>
            <a:cxnLst/>
            <a:rect l="l" t="t" r="r" b="b"/>
            <a:pathLst>
              <a:path w="82384" h="123850">
                <a:moveTo>
                  <a:pt x="49733" y="101168"/>
                </a:moveTo>
                <a:lnTo>
                  <a:pt x="46925" y="101066"/>
                </a:lnTo>
                <a:lnTo>
                  <a:pt x="32941" y="95934"/>
                </a:lnTo>
                <a:lnTo>
                  <a:pt x="40004" y="123850"/>
                </a:lnTo>
                <a:lnTo>
                  <a:pt x="59544" y="120536"/>
                </a:lnTo>
                <a:lnTo>
                  <a:pt x="72819" y="113294"/>
                </a:lnTo>
                <a:lnTo>
                  <a:pt x="81213" y="105347"/>
                </a:lnTo>
                <a:lnTo>
                  <a:pt x="82384" y="83845"/>
                </a:lnTo>
                <a:lnTo>
                  <a:pt x="76037" y="90678"/>
                </a:lnTo>
                <a:lnTo>
                  <a:pt x="64991" y="97911"/>
                </a:lnTo>
                <a:lnTo>
                  <a:pt x="49733" y="101168"/>
                </a:lnTo>
                <a:close/>
              </a:path>
              <a:path w="82384" h="123850">
                <a:moveTo>
                  <a:pt x="108940" y="49695"/>
                </a:moveTo>
                <a:lnTo>
                  <a:pt x="108026" y="37456"/>
                </a:lnTo>
                <a:lnTo>
                  <a:pt x="103649" y="23136"/>
                </a:lnTo>
                <a:lnTo>
                  <a:pt x="95966" y="12540"/>
                </a:lnTo>
                <a:lnTo>
                  <a:pt x="85320" y="5358"/>
                </a:lnTo>
                <a:lnTo>
                  <a:pt x="72051" y="1281"/>
                </a:lnTo>
                <a:lnTo>
                  <a:pt x="56502" y="0"/>
                </a:lnTo>
                <a:lnTo>
                  <a:pt x="53977" y="29"/>
                </a:lnTo>
                <a:lnTo>
                  <a:pt x="33238" y="2762"/>
                </a:lnTo>
                <a:lnTo>
                  <a:pt x="18825" y="8116"/>
                </a:lnTo>
                <a:lnTo>
                  <a:pt x="10249" y="13509"/>
                </a:lnTo>
                <a:lnTo>
                  <a:pt x="7023" y="16357"/>
                </a:lnTo>
                <a:lnTo>
                  <a:pt x="5562" y="17576"/>
                </a:lnTo>
                <a:lnTo>
                  <a:pt x="6781" y="20256"/>
                </a:lnTo>
                <a:lnTo>
                  <a:pt x="16306" y="32435"/>
                </a:lnTo>
                <a:lnTo>
                  <a:pt x="17284" y="33909"/>
                </a:lnTo>
                <a:lnTo>
                  <a:pt x="19951" y="33413"/>
                </a:lnTo>
                <a:lnTo>
                  <a:pt x="23672" y="31254"/>
                </a:lnTo>
                <a:lnTo>
                  <a:pt x="34690" y="26223"/>
                </a:lnTo>
                <a:lnTo>
                  <a:pt x="54813" y="23393"/>
                </a:lnTo>
                <a:lnTo>
                  <a:pt x="68673" y="25466"/>
                </a:lnTo>
                <a:lnTo>
                  <a:pt x="78726" y="33278"/>
                </a:lnTo>
                <a:lnTo>
                  <a:pt x="82372" y="48247"/>
                </a:lnTo>
                <a:lnTo>
                  <a:pt x="82372" y="50685"/>
                </a:lnTo>
                <a:lnTo>
                  <a:pt x="63601" y="50698"/>
                </a:lnTo>
                <a:lnTo>
                  <a:pt x="47498" y="51472"/>
                </a:lnTo>
                <a:lnTo>
                  <a:pt x="31265" y="54358"/>
                </a:lnTo>
                <a:lnTo>
                  <a:pt x="18072" y="59477"/>
                </a:lnTo>
                <a:lnTo>
                  <a:pt x="8246" y="66931"/>
                </a:lnTo>
                <a:lnTo>
                  <a:pt x="2112" y="76823"/>
                </a:lnTo>
                <a:lnTo>
                  <a:pt x="0" y="89255"/>
                </a:lnTo>
                <a:lnTo>
                  <a:pt x="79" y="91749"/>
                </a:lnTo>
                <a:lnTo>
                  <a:pt x="3690" y="105103"/>
                </a:lnTo>
                <a:lnTo>
                  <a:pt x="12088" y="115214"/>
                </a:lnTo>
                <a:lnTo>
                  <a:pt x="24462" y="121618"/>
                </a:lnTo>
                <a:lnTo>
                  <a:pt x="40004" y="123850"/>
                </a:lnTo>
                <a:lnTo>
                  <a:pt x="32941" y="95934"/>
                </a:lnTo>
                <a:lnTo>
                  <a:pt x="27787" y="84848"/>
                </a:lnTo>
                <a:lnTo>
                  <a:pt x="28173" y="81027"/>
                </a:lnTo>
                <a:lnTo>
                  <a:pt x="34623" y="72089"/>
                </a:lnTo>
                <a:lnTo>
                  <a:pt x="47673" y="67861"/>
                </a:lnTo>
                <a:lnTo>
                  <a:pt x="65570" y="66789"/>
                </a:lnTo>
                <a:lnTo>
                  <a:pt x="82384" y="66776"/>
                </a:lnTo>
                <a:lnTo>
                  <a:pt x="82384" y="83845"/>
                </a:lnTo>
                <a:lnTo>
                  <a:pt x="81213" y="105347"/>
                </a:lnTo>
                <a:lnTo>
                  <a:pt x="85331" y="99923"/>
                </a:lnTo>
                <a:lnTo>
                  <a:pt x="85826" y="99923"/>
                </a:lnTo>
                <a:lnTo>
                  <a:pt x="85826" y="118452"/>
                </a:lnTo>
                <a:lnTo>
                  <a:pt x="89484" y="121627"/>
                </a:lnTo>
                <a:lnTo>
                  <a:pt x="123863" y="121602"/>
                </a:lnTo>
                <a:lnTo>
                  <a:pt x="125082" y="118427"/>
                </a:lnTo>
                <a:lnTo>
                  <a:pt x="125069" y="101371"/>
                </a:lnTo>
                <a:lnTo>
                  <a:pt x="121894" y="100152"/>
                </a:lnTo>
                <a:lnTo>
                  <a:pt x="108978" y="100152"/>
                </a:lnTo>
                <a:lnTo>
                  <a:pt x="108940" y="49695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467754" y="1056707"/>
            <a:ext cx="133286" cy="176796"/>
          </a:xfrm>
          <a:custGeom>
            <a:avLst/>
            <a:gdLst/>
            <a:ahLst/>
            <a:cxnLst/>
            <a:rect l="l" t="t" r="r" b="b"/>
            <a:pathLst>
              <a:path w="133286" h="176796">
                <a:moveTo>
                  <a:pt x="73786" y="22682"/>
                </a:moveTo>
                <a:lnTo>
                  <a:pt x="87633" y="25664"/>
                </a:lnTo>
                <a:lnTo>
                  <a:pt x="97853" y="33580"/>
                </a:lnTo>
                <a:lnTo>
                  <a:pt x="104550" y="45917"/>
                </a:lnTo>
                <a:lnTo>
                  <a:pt x="106959" y="62153"/>
                </a:lnTo>
                <a:lnTo>
                  <a:pt x="106958" y="62457"/>
                </a:lnTo>
                <a:lnTo>
                  <a:pt x="104399" y="78371"/>
                </a:lnTo>
                <a:lnTo>
                  <a:pt x="97455" y="90494"/>
                </a:lnTo>
                <a:lnTo>
                  <a:pt x="99770" y="119484"/>
                </a:lnTo>
                <a:lnTo>
                  <a:pt x="111360" y="112893"/>
                </a:lnTo>
                <a:lnTo>
                  <a:pt x="120688" y="103481"/>
                </a:lnTo>
                <a:lnTo>
                  <a:pt x="127573" y="91581"/>
                </a:lnTo>
                <a:lnTo>
                  <a:pt x="131833" y="77525"/>
                </a:lnTo>
                <a:lnTo>
                  <a:pt x="133286" y="61645"/>
                </a:lnTo>
                <a:lnTo>
                  <a:pt x="132881" y="52973"/>
                </a:lnTo>
                <a:lnTo>
                  <a:pt x="129783" y="37423"/>
                </a:lnTo>
                <a:lnTo>
                  <a:pt x="123887" y="24356"/>
                </a:lnTo>
                <a:lnTo>
                  <a:pt x="115496" y="13927"/>
                </a:lnTo>
                <a:lnTo>
                  <a:pt x="104914" y="6288"/>
                </a:lnTo>
                <a:lnTo>
                  <a:pt x="92447" y="1594"/>
                </a:lnTo>
                <a:lnTo>
                  <a:pt x="78397" y="0"/>
                </a:lnTo>
                <a:lnTo>
                  <a:pt x="70641" y="539"/>
                </a:lnTo>
                <a:lnTo>
                  <a:pt x="55664" y="5302"/>
                </a:lnTo>
                <a:lnTo>
                  <a:pt x="45582" y="12835"/>
                </a:lnTo>
                <a:lnTo>
                  <a:pt x="40144" y="20497"/>
                </a:lnTo>
                <a:lnTo>
                  <a:pt x="39662" y="20497"/>
                </a:lnTo>
                <a:lnTo>
                  <a:pt x="39890" y="4902"/>
                </a:lnTo>
                <a:lnTo>
                  <a:pt x="39890" y="2946"/>
                </a:lnTo>
                <a:lnTo>
                  <a:pt x="36715" y="1739"/>
                </a:lnTo>
                <a:lnTo>
                  <a:pt x="1854" y="1752"/>
                </a:lnTo>
                <a:lnTo>
                  <a:pt x="634" y="4927"/>
                </a:lnTo>
                <a:lnTo>
                  <a:pt x="647" y="21983"/>
                </a:lnTo>
                <a:lnTo>
                  <a:pt x="4063" y="23215"/>
                </a:lnTo>
                <a:lnTo>
                  <a:pt x="16001" y="23202"/>
                </a:lnTo>
                <a:lnTo>
                  <a:pt x="16078" y="155333"/>
                </a:lnTo>
                <a:lnTo>
                  <a:pt x="1206" y="155333"/>
                </a:lnTo>
                <a:lnTo>
                  <a:pt x="0" y="158508"/>
                </a:lnTo>
                <a:lnTo>
                  <a:pt x="12" y="175577"/>
                </a:lnTo>
                <a:lnTo>
                  <a:pt x="3174" y="176796"/>
                </a:lnTo>
                <a:lnTo>
                  <a:pt x="59969" y="176758"/>
                </a:lnTo>
                <a:lnTo>
                  <a:pt x="61188" y="173342"/>
                </a:lnTo>
                <a:lnTo>
                  <a:pt x="61188" y="156273"/>
                </a:lnTo>
                <a:lnTo>
                  <a:pt x="58013" y="155308"/>
                </a:lnTo>
                <a:lnTo>
                  <a:pt x="41681" y="155308"/>
                </a:lnTo>
                <a:lnTo>
                  <a:pt x="41655" y="111188"/>
                </a:lnTo>
                <a:lnTo>
                  <a:pt x="40919" y="103632"/>
                </a:lnTo>
                <a:lnTo>
                  <a:pt x="42812" y="105955"/>
                </a:lnTo>
                <a:lnTo>
                  <a:pt x="49702" y="113930"/>
                </a:lnTo>
                <a:lnTo>
                  <a:pt x="61562" y="120579"/>
                </a:lnTo>
                <a:lnTo>
                  <a:pt x="78714" y="123355"/>
                </a:lnTo>
                <a:lnTo>
                  <a:pt x="86978" y="98216"/>
                </a:lnTo>
                <a:lnTo>
                  <a:pt x="73825" y="100926"/>
                </a:lnTo>
                <a:lnTo>
                  <a:pt x="62837" y="98907"/>
                </a:lnTo>
                <a:lnTo>
                  <a:pt x="52102" y="91915"/>
                </a:lnTo>
                <a:lnTo>
                  <a:pt x="44513" y="80042"/>
                </a:lnTo>
                <a:lnTo>
                  <a:pt x="41630" y="63411"/>
                </a:lnTo>
                <a:lnTo>
                  <a:pt x="41650" y="61595"/>
                </a:lnTo>
                <a:lnTo>
                  <a:pt x="44658" y="44126"/>
                </a:lnTo>
                <a:lnTo>
                  <a:pt x="51874" y="32018"/>
                </a:lnTo>
                <a:lnTo>
                  <a:pt x="62013" y="24970"/>
                </a:lnTo>
                <a:lnTo>
                  <a:pt x="73786" y="22682"/>
                </a:lnTo>
                <a:close/>
              </a:path>
              <a:path w="133286" h="176796">
                <a:moveTo>
                  <a:pt x="86978" y="98216"/>
                </a:moveTo>
                <a:lnTo>
                  <a:pt x="78714" y="123355"/>
                </a:lnTo>
                <a:lnTo>
                  <a:pt x="86102" y="122922"/>
                </a:lnTo>
                <a:lnTo>
                  <a:pt x="99770" y="119484"/>
                </a:lnTo>
                <a:lnTo>
                  <a:pt x="97455" y="90494"/>
                </a:lnTo>
                <a:lnTo>
                  <a:pt x="86978" y="98216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616876" y="1061630"/>
            <a:ext cx="124091" cy="117548"/>
          </a:xfrm>
          <a:custGeom>
            <a:avLst/>
            <a:gdLst/>
            <a:ahLst/>
            <a:cxnLst/>
            <a:rect l="l" t="t" r="r" b="b"/>
            <a:pathLst>
              <a:path w="124091" h="117548">
                <a:moveTo>
                  <a:pt x="0" y="56220"/>
                </a:moveTo>
                <a:lnTo>
                  <a:pt x="1311" y="70526"/>
                </a:lnTo>
                <a:lnTo>
                  <a:pt x="5578" y="84373"/>
                </a:lnTo>
                <a:lnTo>
                  <a:pt x="12541" y="96118"/>
                </a:lnTo>
                <a:lnTo>
                  <a:pt x="21931" y="105573"/>
                </a:lnTo>
                <a:lnTo>
                  <a:pt x="33477" y="112554"/>
                </a:lnTo>
                <a:lnTo>
                  <a:pt x="29574" y="72024"/>
                </a:lnTo>
                <a:lnTo>
                  <a:pt x="27063" y="56207"/>
                </a:lnTo>
                <a:lnTo>
                  <a:pt x="27093" y="54406"/>
                </a:lnTo>
                <a:lnTo>
                  <a:pt x="35439" y="0"/>
                </a:lnTo>
                <a:lnTo>
                  <a:pt x="23542" y="6545"/>
                </a:lnTo>
                <a:lnTo>
                  <a:pt x="13725" y="15593"/>
                </a:lnTo>
                <a:lnTo>
                  <a:pt x="6313" y="26990"/>
                </a:lnTo>
                <a:lnTo>
                  <a:pt x="1629" y="40584"/>
                </a:lnTo>
                <a:lnTo>
                  <a:pt x="0" y="56220"/>
                </a:lnTo>
                <a:close/>
              </a:path>
              <a:path w="124091" h="117548">
                <a:moveTo>
                  <a:pt x="59669" y="95850"/>
                </a:moveTo>
                <a:lnTo>
                  <a:pt x="46809" y="92430"/>
                </a:lnTo>
                <a:lnTo>
                  <a:pt x="36467" y="84293"/>
                </a:lnTo>
                <a:lnTo>
                  <a:pt x="29574" y="72024"/>
                </a:lnTo>
                <a:lnTo>
                  <a:pt x="33477" y="112554"/>
                </a:lnTo>
                <a:lnTo>
                  <a:pt x="46911" y="116875"/>
                </a:lnTo>
                <a:lnTo>
                  <a:pt x="61963" y="118349"/>
                </a:lnTo>
                <a:lnTo>
                  <a:pt x="75988" y="117066"/>
                </a:lnTo>
                <a:lnTo>
                  <a:pt x="89593" y="112925"/>
                </a:lnTo>
                <a:lnTo>
                  <a:pt x="101316" y="106116"/>
                </a:lnTo>
                <a:lnTo>
                  <a:pt x="110891" y="96836"/>
                </a:lnTo>
                <a:lnTo>
                  <a:pt x="118056" y="85285"/>
                </a:lnTo>
                <a:lnTo>
                  <a:pt x="122544" y="71659"/>
                </a:lnTo>
                <a:lnTo>
                  <a:pt x="124091" y="56157"/>
                </a:lnTo>
                <a:lnTo>
                  <a:pt x="122870" y="42674"/>
                </a:lnTo>
                <a:lnTo>
                  <a:pt x="118578" y="28799"/>
                </a:lnTo>
                <a:lnTo>
                  <a:pt x="111512" y="17073"/>
                </a:lnTo>
                <a:lnTo>
                  <a:pt x="102003" y="7662"/>
                </a:lnTo>
                <a:lnTo>
                  <a:pt x="90382" y="736"/>
                </a:lnTo>
                <a:lnTo>
                  <a:pt x="76980" y="-3538"/>
                </a:lnTo>
                <a:lnTo>
                  <a:pt x="62128" y="-4993"/>
                </a:lnTo>
                <a:lnTo>
                  <a:pt x="49091" y="-3889"/>
                </a:lnTo>
                <a:lnTo>
                  <a:pt x="35439" y="0"/>
                </a:lnTo>
                <a:lnTo>
                  <a:pt x="27093" y="54406"/>
                </a:lnTo>
                <a:lnTo>
                  <a:pt x="30291" y="39046"/>
                </a:lnTo>
                <a:lnTo>
                  <a:pt x="37960" y="27492"/>
                </a:lnTo>
                <a:lnTo>
                  <a:pt x="48957" y="20212"/>
                </a:lnTo>
                <a:lnTo>
                  <a:pt x="62141" y="17676"/>
                </a:lnTo>
                <a:lnTo>
                  <a:pt x="63403" y="17697"/>
                </a:lnTo>
                <a:lnTo>
                  <a:pt x="76344" y="20690"/>
                </a:lnTo>
                <a:lnTo>
                  <a:pt x="87045" y="28412"/>
                </a:lnTo>
                <a:lnTo>
                  <a:pt x="94331" y="40395"/>
                </a:lnTo>
                <a:lnTo>
                  <a:pt x="97027" y="56169"/>
                </a:lnTo>
                <a:lnTo>
                  <a:pt x="96948" y="59170"/>
                </a:lnTo>
                <a:lnTo>
                  <a:pt x="93629" y="74369"/>
                </a:lnTo>
                <a:lnTo>
                  <a:pt x="86086" y="85951"/>
                </a:lnTo>
                <a:lnTo>
                  <a:pt x="75224" y="93330"/>
                </a:lnTo>
                <a:lnTo>
                  <a:pt x="61950" y="95920"/>
                </a:lnTo>
                <a:lnTo>
                  <a:pt x="59669" y="95850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756535" y="1057269"/>
            <a:ext cx="94360" cy="120967"/>
          </a:xfrm>
          <a:custGeom>
            <a:avLst/>
            <a:gdLst/>
            <a:ahLst/>
            <a:cxnLst/>
            <a:rect l="l" t="t" r="r" b="b"/>
            <a:pathLst>
              <a:path w="94360" h="120967">
                <a:moveTo>
                  <a:pt x="39268" y="32943"/>
                </a:moveTo>
                <a:lnTo>
                  <a:pt x="39242" y="2222"/>
                </a:lnTo>
                <a:lnTo>
                  <a:pt x="36080" y="1003"/>
                </a:lnTo>
                <a:lnTo>
                  <a:pt x="1219" y="1028"/>
                </a:lnTo>
                <a:lnTo>
                  <a:pt x="0" y="4191"/>
                </a:lnTo>
                <a:lnTo>
                  <a:pt x="12" y="21259"/>
                </a:lnTo>
                <a:lnTo>
                  <a:pt x="3187" y="22479"/>
                </a:lnTo>
                <a:lnTo>
                  <a:pt x="16103" y="22479"/>
                </a:lnTo>
                <a:lnTo>
                  <a:pt x="16141" y="99504"/>
                </a:lnTo>
                <a:lnTo>
                  <a:pt x="1269" y="99517"/>
                </a:lnTo>
                <a:lnTo>
                  <a:pt x="63" y="102692"/>
                </a:lnTo>
                <a:lnTo>
                  <a:pt x="63" y="119748"/>
                </a:lnTo>
                <a:lnTo>
                  <a:pt x="3238" y="120967"/>
                </a:lnTo>
                <a:lnTo>
                  <a:pt x="56387" y="120942"/>
                </a:lnTo>
                <a:lnTo>
                  <a:pt x="57594" y="117767"/>
                </a:lnTo>
                <a:lnTo>
                  <a:pt x="57581" y="100698"/>
                </a:lnTo>
                <a:lnTo>
                  <a:pt x="54419" y="99479"/>
                </a:lnTo>
                <a:lnTo>
                  <a:pt x="42710" y="99491"/>
                </a:lnTo>
                <a:lnTo>
                  <a:pt x="42697" y="64630"/>
                </a:lnTo>
                <a:lnTo>
                  <a:pt x="43140" y="59168"/>
                </a:lnTo>
                <a:lnTo>
                  <a:pt x="47475" y="46907"/>
                </a:lnTo>
                <a:lnTo>
                  <a:pt x="56033" y="36415"/>
                </a:lnTo>
                <a:lnTo>
                  <a:pt x="68327" y="29090"/>
                </a:lnTo>
                <a:lnTo>
                  <a:pt x="83870" y="26327"/>
                </a:lnTo>
                <a:lnTo>
                  <a:pt x="92900" y="26327"/>
                </a:lnTo>
                <a:lnTo>
                  <a:pt x="94360" y="22669"/>
                </a:lnTo>
                <a:lnTo>
                  <a:pt x="94348" y="1460"/>
                </a:lnTo>
                <a:lnTo>
                  <a:pt x="90690" y="0"/>
                </a:lnTo>
                <a:lnTo>
                  <a:pt x="73964" y="136"/>
                </a:lnTo>
                <a:lnTo>
                  <a:pt x="59109" y="1652"/>
                </a:lnTo>
                <a:lnTo>
                  <a:pt x="50428" y="6389"/>
                </a:lnTo>
                <a:lnTo>
                  <a:pt x="45086" y="16198"/>
                </a:lnTo>
                <a:lnTo>
                  <a:pt x="40246" y="32931"/>
                </a:lnTo>
                <a:lnTo>
                  <a:pt x="39268" y="32943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862815" y="1028711"/>
            <a:ext cx="89534" cy="151142"/>
          </a:xfrm>
          <a:custGeom>
            <a:avLst/>
            <a:gdLst/>
            <a:ahLst/>
            <a:cxnLst/>
            <a:rect l="l" t="t" r="r" b="b"/>
            <a:pathLst>
              <a:path w="89534" h="151142">
                <a:moveTo>
                  <a:pt x="16332" y="29514"/>
                </a:moveTo>
                <a:lnTo>
                  <a:pt x="1460" y="29527"/>
                </a:lnTo>
                <a:lnTo>
                  <a:pt x="0" y="33185"/>
                </a:lnTo>
                <a:lnTo>
                  <a:pt x="12" y="49517"/>
                </a:lnTo>
                <a:lnTo>
                  <a:pt x="3670" y="50977"/>
                </a:lnTo>
                <a:lnTo>
                  <a:pt x="16344" y="50965"/>
                </a:lnTo>
                <a:lnTo>
                  <a:pt x="16382" y="107048"/>
                </a:lnTo>
                <a:lnTo>
                  <a:pt x="17706" y="120730"/>
                </a:lnTo>
                <a:lnTo>
                  <a:pt x="22770" y="134003"/>
                </a:lnTo>
                <a:lnTo>
                  <a:pt x="31442" y="143513"/>
                </a:lnTo>
                <a:lnTo>
                  <a:pt x="43526" y="149234"/>
                </a:lnTo>
                <a:lnTo>
                  <a:pt x="58826" y="151142"/>
                </a:lnTo>
                <a:lnTo>
                  <a:pt x="67467" y="150324"/>
                </a:lnTo>
                <a:lnTo>
                  <a:pt x="80837" y="145004"/>
                </a:lnTo>
                <a:lnTo>
                  <a:pt x="87820" y="139420"/>
                </a:lnTo>
                <a:lnTo>
                  <a:pt x="89534" y="137960"/>
                </a:lnTo>
                <a:lnTo>
                  <a:pt x="88557" y="134302"/>
                </a:lnTo>
                <a:lnTo>
                  <a:pt x="80263" y="123342"/>
                </a:lnTo>
                <a:lnTo>
                  <a:pt x="76847" y="121386"/>
                </a:lnTo>
                <a:lnTo>
                  <a:pt x="73190" y="124548"/>
                </a:lnTo>
                <a:lnTo>
                  <a:pt x="69291" y="127965"/>
                </a:lnTo>
                <a:lnTo>
                  <a:pt x="61493" y="127965"/>
                </a:lnTo>
                <a:lnTo>
                  <a:pt x="58240" y="127766"/>
                </a:lnTo>
                <a:lnTo>
                  <a:pt x="46962" y="121345"/>
                </a:lnTo>
                <a:lnTo>
                  <a:pt x="43192" y="106781"/>
                </a:lnTo>
                <a:lnTo>
                  <a:pt x="43167" y="50952"/>
                </a:lnTo>
                <a:lnTo>
                  <a:pt x="75831" y="50939"/>
                </a:lnTo>
                <a:lnTo>
                  <a:pt x="77292" y="47269"/>
                </a:lnTo>
                <a:lnTo>
                  <a:pt x="77279" y="30937"/>
                </a:lnTo>
                <a:lnTo>
                  <a:pt x="73621" y="29476"/>
                </a:lnTo>
                <a:lnTo>
                  <a:pt x="43154" y="29502"/>
                </a:lnTo>
                <a:lnTo>
                  <a:pt x="43129" y="1460"/>
                </a:lnTo>
                <a:lnTo>
                  <a:pt x="39471" y="0"/>
                </a:lnTo>
                <a:lnTo>
                  <a:pt x="17779" y="12"/>
                </a:lnTo>
                <a:lnTo>
                  <a:pt x="16319" y="3429"/>
                </a:lnTo>
                <a:lnTo>
                  <a:pt x="16332" y="29514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965502" y="1056431"/>
            <a:ext cx="82384" cy="123863"/>
          </a:xfrm>
          <a:custGeom>
            <a:avLst/>
            <a:gdLst/>
            <a:ahLst/>
            <a:cxnLst/>
            <a:rect l="l" t="t" r="r" b="b"/>
            <a:pathLst>
              <a:path w="82384" h="123863">
                <a:moveTo>
                  <a:pt x="49733" y="101180"/>
                </a:moveTo>
                <a:lnTo>
                  <a:pt x="46944" y="101078"/>
                </a:lnTo>
                <a:lnTo>
                  <a:pt x="32946" y="95947"/>
                </a:lnTo>
                <a:lnTo>
                  <a:pt x="40004" y="123863"/>
                </a:lnTo>
                <a:lnTo>
                  <a:pt x="59544" y="120543"/>
                </a:lnTo>
                <a:lnTo>
                  <a:pt x="72819" y="113302"/>
                </a:lnTo>
                <a:lnTo>
                  <a:pt x="81213" y="105358"/>
                </a:lnTo>
                <a:lnTo>
                  <a:pt x="82384" y="83858"/>
                </a:lnTo>
                <a:lnTo>
                  <a:pt x="76037" y="90688"/>
                </a:lnTo>
                <a:lnTo>
                  <a:pt x="64991" y="97918"/>
                </a:lnTo>
                <a:lnTo>
                  <a:pt x="49733" y="101180"/>
                </a:lnTo>
                <a:close/>
              </a:path>
              <a:path w="82384" h="123863">
                <a:moveTo>
                  <a:pt x="108940" y="49707"/>
                </a:moveTo>
                <a:lnTo>
                  <a:pt x="108028" y="37475"/>
                </a:lnTo>
                <a:lnTo>
                  <a:pt x="103652" y="23149"/>
                </a:lnTo>
                <a:lnTo>
                  <a:pt x="95970" y="12550"/>
                </a:lnTo>
                <a:lnTo>
                  <a:pt x="85323" y="5366"/>
                </a:lnTo>
                <a:lnTo>
                  <a:pt x="72053" y="1286"/>
                </a:lnTo>
                <a:lnTo>
                  <a:pt x="56502" y="0"/>
                </a:lnTo>
                <a:lnTo>
                  <a:pt x="53970" y="30"/>
                </a:lnTo>
                <a:lnTo>
                  <a:pt x="33234" y="2771"/>
                </a:lnTo>
                <a:lnTo>
                  <a:pt x="18823" y="8128"/>
                </a:lnTo>
                <a:lnTo>
                  <a:pt x="10249" y="13522"/>
                </a:lnTo>
                <a:lnTo>
                  <a:pt x="7023" y="16370"/>
                </a:lnTo>
                <a:lnTo>
                  <a:pt x="5562" y="17589"/>
                </a:lnTo>
                <a:lnTo>
                  <a:pt x="6781" y="20269"/>
                </a:lnTo>
                <a:lnTo>
                  <a:pt x="16306" y="32448"/>
                </a:lnTo>
                <a:lnTo>
                  <a:pt x="17284" y="33921"/>
                </a:lnTo>
                <a:lnTo>
                  <a:pt x="19951" y="33426"/>
                </a:lnTo>
                <a:lnTo>
                  <a:pt x="23672" y="31267"/>
                </a:lnTo>
                <a:lnTo>
                  <a:pt x="34690" y="26236"/>
                </a:lnTo>
                <a:lnTo>
                  <a:pt x="54813" y="23406"/>
                </a:lnTo>
                <a:lnTo>
                  <a:pt x="68673" y="25478"/>
                </a:lnTo>
                <a:lnTo>
                  <a:pt x="78726" y="33291"/>
                </a:lnTo>
                <a:lnTo>
                  <a:pt x="82372" y="48260"/>
                </a:lnTo>
                <a:lnTo>
                  <a:pt x="82372" y="50698"/>
                </a:lnTo>
                <a:lnTo>
                  <a:pt x="63601" y="50711"/>
                </a:lnTo>
                <a:lnTo>
                  <a:pt x="47498" y="51481"/>
                </a:lnTo>
                <a:lnTo>
                  <a:pt x="31265" y="54365"/>
                </a:lnTo>
                <a:lnTo>
                  <a:pt x="18072" y="59485"/>
                </a:lnTo>
                <a:lnTo>
                  <a:pt x="8246" y="66941"/>
                </a:lnTo>
                <a:lnTo>
                  <a:pt x="2112" y="76835"/>
                </a:lnTo>
                <a:lnTo>
                  <a:pt x="0" y="89268"/>
                </a:lnTo>
                <a:lnTo>
                  <a:pt x="79" y="91762"/>
                </a:lnTo>
                <a:lnTo>
                  <a:pt x="3690" y="105116"/>
                </a:lnTo>
                <a:lnTo>
                  <a:pt x="12088" y="115227"/>
                </a:lnTo>
                <a:lnTo>
                  <a:pt x="24462" y="121631"/>
                </a:lnTo>
                <a:lnTo>
                  <a:pt x="40004" y="123863"/>
                </a:lnTo>
                <a:lnTo>
                  <a:pt x="32946" y="95947"/>
                </a:lnTo>
                <a:lnTo>
                  <a:pt x="27787" y="84861"/>
                </a:lnTo>
                <a:lnTo>
                  <a:pt x="28173" y="81040"/>
                </a:lnTo>
                <a:lnTo>
                  <a:pt x="34623" y="72102"/>
                </a:lnTo>
                <a:lnTo>
                  <a:pt x="47673" y="67874"/>
                </a:lnTo>
                <a:lnTo>
                  <a:pt x="65570" y="66802"/>
                </a:lnTo>
                <a:lnTo>
                  <a:pt x="82384" y="66789"/>
                </a:lnTo>
                <a:lnTo>
                  <a:pt x="82384" y="83858"/>
                </a:lnTo>
                <a:lnTo>
                  <a:pt x="81213" y="105358"/>
                </a:lnTo>
                <a:lnTo>
                  <a:pt x="85331" y="99936"/>
                </a:lnTo>
                <a:lnTo>
                  <a:pt x="85826" y="99936"/>
                </a:lnTo>
                <a:lnTo>
                  <a:pt x="85826" y="118465"/>
                </a:lnTo>
                <a:lnTo>
                  <a:pt x="89484" y="121627"/>
                </a:lnTo>
                <a:lnTo>
                  <a:pt x="123863" y="121615"/>
                </a:lnTo>
                <a:lnTo>
                  <a:pt x="125082" y="118440"/>
                </a:lnTo>
                <a:lnTo>
                  <a:pt x="125069" y="101384"/>
                </a:lnTo>
                <a:lnTo>
                  <a:pt x="121894" y="100152"/>
                </a:lnTo>
                <a:lnTo>
                  <a:pt x="108978" y="100164"/>
                </a:lnTo>
                <a:lnTo>
                  <a:pt x="108940" y="49707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2106369" y="1056293"/>
            <a:ext cx="208495" cy="121742"/>
          </a:xfrm>
          <a:custGeom>
            <a:avLst/>
            <a:gdLst/>
            <a:ahLst/>
            <a:cxnLst/>
            <a:rect l="l" t="t" r="r" b="b"/>
            <a:pathLst>
              <a:path w="208495" h="121742">
                <a:moveTo>
                  <a:pt x="118902" y="36599"/>
                </a:moveTo>
                <a:lnTo>
                  <a:pt x="126739" y="28138"/>
                </a:lnTo>
                <a:lnTo>
                  <a:pt x="142620" y="23418"/>
                </a:lnTo>
                <a:lnTo>
                  <a:pt x="154616" y="25942"/>
                </a:lnTo>
                <a:lnTo>
                  <a:pt x="163179" y="35368"/>
                </a:lnTo>
                <a:lnTo>
                  <a:pt x="165785" y="50469"/>
                </a:lnTo>
                <a:lnTo>
                  <a:pt x="165836" y="118478"/>
                </a:lnTo>
                <a:lnTo>
                  <a:pt x="169494" y="121640"/>
                </a:lnTo>
                <a:lnTo>
                  <a:pt x="207276" y="121627"/>
                </a:lnTo>
                <a:lnTo>
                  <a:pt x="208495" y="118452"/>
                </a:lnTo>
                <a:lnTo>
                  <a:pt x="208483" y="101384"/>
                </a:lnTo>
                <a:lnTo>
                  <a:pt x="205320" y="100164"/>
                </a:lnTo>
                <a:lnTo>
                  <a:pt x="192392" y="100177"/>
                </a:lnTo>
                <a:lnTo>
                  <a:pt x="192125" y="42646"/>
                </a:lnTo>
                <a:lnTo>
                  <a:pt x="191289" y="32566"/>
                </a:lnTo>
                <a:lnTo>
                  <a:pt x="186799" y="19142"/>
                </a:lnTo>
                <a:lnTo>
                  <a:pt x="178555" y="8871"/>
                </a:lnTo>
                <a:lnTo>
                  <a:pt x="166701" y="2305"/>
                </a:lnTo>
                <a:lnTo>
                  <a:pt x="151383" y="0"/>
                </a:lnTo>
                <a:lnTo>
                  <a:pt x="143478" y="559"/>
                </a:lnTo>
                <a:lnTo>
                  <a:pt x="127577" y="6070"/>
                </a:lnTo>
                <a:lnTo>
                  <a:pt x="118063" y="14058"/>
                </a:lnTo>
                <a:lnTo>
                  <a:pt x="113601" y="20269"/>
                </a:lnTo>
                <a:lnTo>
                  <a:pt x="112137" y="17573"/>
                </a:lnTo>
                <a:lnTo>
                  <a:pt x="103952" y="8203"/>
                </a:lnTo>
                <a:lnTo>
                  <a:pt x="92453" y="2176"/>
                </a:lnTo>
                <a:lnTo>
                  <a:pt x="77762" y="50"/>
                </a:lnTo>
                <a:lnTo>
                  <a:pt x="68724" y="800"/>
                </a:lnTo>
                <a:lnTo>
                  <a:pt x="52804" y="6947"/>
                </a:lnTo>
                <a:lnTo>
                  <a:pt x="43619" y="15316"/>
                </a:lnTo>
                <a:lnTo>
                  <a:pt x="39738" y="21043"/>
                </a:lnTo>
                <a:lnTo>
                  <a:pt x="39014" y="21043"/>
                </a:lnTo>
                <a:lnTo>
                  <a:pt x="39242" y="7874"/>
                </a:lnTo>
                <a:lnTo>
                  <a:pt x="39484" y="3238"/>
                </a:lnTo>
                <a:lnTo>
                  <a:pt x="37287" y="1778"/>
                </a:lnTo>
                <a:lnTo>
                  <a:pt x="1206" y="1790"/>
                </a:lnTo>
                <a:lnTo>
                  <a:pt x="0" y="4965"/>
                </a:lnTo>
                <a:lnTo>
                  <a:pt x="12" y="22034"/>
                </a:lnTo>
                <a:lnTo>
                  <a:pt x="3174" y="23253"/>
                </a:lnTo>
                <a:lnTo>
                  <a:pt x="16090" y="23241"/>
                </a:lnTo>
                <a:lnTo>
                  <a:pt x="16141" y="100279"/>
                </a:lnTo>
                <a:lnTo>
                  <a:pt x="1269" y="100279"/>
                </a:lnTo>
                <a:lnTo>
                  <a:pt x="50" y="103454"/>
                </a:lnTo>
                <a:lnTo>
                  <a:pt x="63" y="120523"/>
                </a:lnTo>
                <a:lnTo>
                  <a:pt x="3225" y="121742"/>
                </a:lnTo>
                <a:lnTo>
                  <a:pt x="54419" y="121704"/>
                </a:lnTo>
                <a:lnTo>
                  <a:pt x="55638" y="118541"/>
                </a:lnTo>
                <a:lnTo>
                  <a:pt x="55625" y="101473"/>
                </a:lnTo>
                <a:lnTo>
                  <a:pt x="52463" y="100253"/>
                </a:lnTo>
                <a:lnTo>
                  <a:pt x="42710" y="100253"/>
                </a:lnTo>
                <a:lnTo>
                  <a:pt x="42671" y="41503"/>
                </a:lnTo>
                <a:lnTo>
                  <a:pt x="43529" y="39440"/>
                </a:lnTo>
                <a:lnTo>
                  <a:pt x="50976" y="29676"/>
                </a:lnTo>
                <a:lnTo>
                  <a:pt x="69240" y="23456"/>
                </a:lnTo>
                <a:lnTo>
                  <a:pt x="80977" y="25928"/>
                </a:lnTo>
                <a:lnTo>
                  <a:pt x="89544" y="35357"/>
                </a:lnTo>
                <a:lnTo>
                  <a:pt x="92163" y="50507"/>
                </a:lnTo>
                <a:lnTo>
                  <a:pt x="92201" y="100228"/>
                </a:lnTo>
                <a:lnTo>
                  <a:pt x="78549" y="100241"/>
                </a:lnTo>
                <a:lnTo>
                  <a:pt x="77571" y="103416"/>
                </a:lnTo>
                <a:lnTo>
                  <a:pt x="77584" y="120472"/>
                </a:lnTo>
                <a:lnTo>
                  <a:pt x="80746" y="121691"/>
                </a:lnTo>
                <a:lnTo>
                  <a:pt x="133654" y="121666"/>
                </a:lnTo>
                <a:lnTo>
                  <a:pt x="134873" y="118491"/>
                </a:lnTo>
                <a:lnTo>
                  <a:pt x="134861" y="101434"/>
                </a:lnTo>
                <a:lnTo>
                  <a:pt x="131686" y="100215"/>
                </a:lnTo>
                <a:lnTo>
                  <a:pt x="119011" y="100215"/>
                </a:lnTo>
                <a:lnTo>
                  <a:pt x="118490" y="45605"/>
                </a:lnTo>
                <a:lnTo>
                  <a:pt x="118490" y="43421"/>
                </a:lnTo>
                <a:lnTo>
                  <a:pt x="118249" y="40487"/>
                </a:lnTo>
                <a:lnTo>
                  <a:pt x="118902" y="36599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2324567" y="1061221"/>
            <a:ext cx="124091" cy="117548"/>
          </a:xfrm>
          <a:custGeom>
            <a:avLst/>
            <a:gdLst/>
            <a:ahLst/>
            <a:cxnLst/>
            <a:rect l="l" t="t" r="r" b="b"/>
            <a:pathLst>
              <a:path w="124091" h="117548">
                <a:moveTo>
                  <a:pt x="0" y="56220"/>
                </a:moveTo>
                <a:lnTo>
                  <a:pt x="1311" y="70526"/>
                </a:lnTo>
                <a:lnTo>
                  <a:pt x="5578" y="84373"/>
                </a:lnTo>
                <a:lnTo>
                  <a:pt x="12541" y="96118"/>
                </a:lnTo>
                <a:lnTo>
                  <a:pt x="21931" y="105573"/>
                </a:lnTo>
                <a:lnTo>
                  <a:pt x="33477" y="112554"/>
                </a:lnTo>
                <a:lnTo>
                  <a:pt x="29574" y="72024"/>
                </a:lnTo>
                <a:lnTo>
                  <a:pt x="27063" y="56207"/>
                </a:lnTo>
                <a:lnTo>
                  <a:pt x="27093" y="54406"/>
                </a:lnTo>
                <a:lnTo>
                  <a:pt x="35439" y="0"/>
                </a:lnTo>
                <a:lnTo>
                  <a:pt x="23542" y="6545"/>
                </a:lnTo>
                <a:lnTo>
                  <a:pt x="13725" y="15593"/>
                </a:lnTo>
                <a:lnTo>
                  <a:pt x="6313" y="26990"/>
                </a:lnTo>
                <a:lnTo>
                  <a:pt x="1629" y="40584"/>
                </a:lnTo>
                <a:lnTo>
                  <a:pt x="0" y="56220"/>
                </a:lnTo>
                <a:close/>
              </a:path>
              <a:path w="124091" h="117548">
                <a:moveTo>
                  <a:pt x="59669" y="95850"/>
                </a:moveTo>
                <a:lnTo>
                  <a:pt x="46809" y="92430"/>
                </a:lnTo>
                <a:lnTo>
                  <a:pt x="36467" y="84293"/>
                </a:lnTo>
                <a:lnTo>
                  <a:pt x="29574" y="72024"/>
                </a:lnTo>
                <a:lnTo>
                  <a:pt x="33477" y="112554"/>
                </a:lnTo>
                <a:lnTo>
                  <a:pt x="46911" y="116875"/>
                </a:lnTo>
                <a:lnTo>
                  <a:pt x="61963" y="118349"/>
                </a:lnTo>
                <a:lnTo>
                  <a:pt x="75988" y="117065"/>
                </a:lnTo>
                <a:lnTo>
                  <a:pt x="89593" y="112923"/>
                </a:lnTo>
                <a:lnTo>
                  <a:pt x="101316" y="106112"/>
                </a:lnTo>
                <a:lnTo>
                  <a:pt x="110891" y="96831"/>
                </a:lnTo>
                <a:lnTo>
                  <a:pt x="118056" y="85279"/>
                </a:lnTo>
                <a:lnTo>
                  <a:pt x="122544" y="71655"/>
                </a:lnTo>
                <a:lnTo>
                  <a:pt x="124091" y="56157"/>
                </a:lnTo>
                <a:lnTo>
                  <a:pt x="122870" y="42670"/>
                </a:lnTo>
                <a:lnTo>
                  <a:pt x="118578" y="28794"/>
                </a:lnTo>
                <a:lnTo>
                  <a:pt x="111512" y="17067"/>
                </a:lnTo>
                <a:lnTo>
                  <a:pt x="102003" y="7658"/>
                </a:lnTo>
                <a:lnTo>
                  <a:pt x="90382" y="733"/>
                </a:lnTo>
                <a:lnTo>
                  <a:pt x="76980" y="-3539"/>
                </a:lnTo>
                <a:lnTo>
                  <a:pt x="62128" y="-4993"/>
                </a:lnTo>
                <a:lnTo>
                  <a:pt x="49091" y="-3889"/>
                </a:lnTo>
                <a:lnTo>
                  <a:pt x="35439" y="0"/>
                </a:lnTo>
                <a:lnTo>
                  <a:pt x="27093" y="54406"/>
                </a:lnTo>
                <a:lnTo>
                  <a:pt x="30291" y="39046"/>
                </a:lnTo>
                <a:lnTo>
                  <a:pt x="37960" y="27492"/>
                </a:lnTo>
                <a:lnTo>
                  <a:pt x="48957" y="20212"/>
                </a:lnTo>
                <a:lnTo>
                  <a:pt x="62141" y="17676"/>
                </a:lnTo>
                <a:lnTo>
                  <a:pt x="63403" y="17697"/>
                </a:lnTo>
                <a:lnTo>
                  <a:pt x="76344" y="20690"/>
                </a:lnTo>
                <a:lnTo>
                  <a:pt x="87045" y="28412"/>
                </a:lnTo>
                <a:lnTo>
                  <a:pt x="94331" y="40395"/>
                </a:lnTo>
                <a:lnTo>
                  <a:pt x="97027" y="56169"/>
                </a:lnTo>
                <a:lnTo>
                  <a:pt x="96948" y="59170"/>
                </a:lnTo>
                <a:lnTo>
                  <a:pt x="93629" y="74367"/>
                </a:lnTo>
                <a:lnTo>
                  <a:pt x="86086" y="85946"/>
                </a:lnTo>
                <a:lnTo>
                  <a:pt x="75224" y="93325"/>
                </a:lnTo>
                <a:lnTo>
                  <a:pt x="61950" y="95920"/>
                </a:lnTo>
                <a:lnTo>
                  <a:pt x="59669" y="95850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2464781" y="1056158"/>
            <a:ext cx="102120" cy="123583"/>
          </a:xfrm>
          <a:custGeom>
            <a:avLst/>
            <a:gdLst/>
            <a:ahLst/>
            <a:cxnLst/>
            <a:rect l="l" t="t" r="r" b="b"/>
            <a:pathLst>
              <a:path w="102120" h="123583">
                <a:moveTo>
                  <a:pt x="3606" y="35852"/>
                </a:moveTo>
                <a:lnTo>
                  <a:pt x="3729" y="38847"/>
                </a:lnTo>
                <a:lnTo>
                  <a:pt x="7675" y="51289"/>
                </a:lnTo>
                <a:lnTo>
                  <a:pt x="16056" y="59954"/>
                </a:lnTo>
                <a:lnTo>
                  <a:pt x="27342" y="65817"/>
                </a:lnTo>
                <a:lnTo>
                  <a:pt x="40004" y="69854"/>
                </a:lnTo>
                <a:lnTo>
                  <a:pt x="52515" y="73040"/>
                </a:lnTo>
                <a:lnTo>
                  <a:pt x="63346" y="76351"/>
                </a:lnTo>
                <a:lnTo>
                  <a:pt x="70967" y="80762"/>
                </a:lnTo>
                <a:lnTo>
                  <a:pt x="73850" y="87249"/>
                </a:lnTo>
                <a:lnTo>
                  <a:pt x="73787" y="88765"/>
                </a:lnTo>
                <a:lnTo>
                  <a:pt x="67592" y="99075"/>
                </a:lnTo>
                <a:lnTo>
                  <a:pt x="51917" y="102628"/>
                </a:lnTo>
                <a:lnTo>
                  <a:pt x="36156" y="102225"/>
                </a:lnTo>
                <a:lnTo>
                  <a:pt x="26798" y="97922"/>
                </a:lnTo>
                <a:lnTo>
                  <a:pt x="21183" y="84848"/>
                </a:lnTo>
                <a:lnTo>
                  <a:pt x="21183" y="78994"/>
                </a:lnTo>
                <a:lnTo>
                  <a:pt x="17525" y="77533"/>
                </a:lnTo>
                <a:lnTo>
                  <a:pt x="1676" y="77546"/>
                </a:lnTo>
                <a:lnTo>
                  <a:pt x="215" y="81203"/>
                </a:lnTo>
                <a:lnTo>
                  <a:pt x="0" y="118008"/>
                </a:lnTo>
                <a:lnTo>
                  <a:pt x="0" y="120205"/>
                </a:lnTo>
                <a:lnTo>
                  <a:pt x="3657" y="121666"/>
                </a:lnTo>
                <a:lnTo>
                  <a:pt x="15595" y="121653"/>
                </a:lnTo>
                <a:lnTo>
                  <a:pt x="19253" y="120192"/>
                </a:lnTo>
                <a:lnTo>
                  <a:pt x="19253" y="117030"/>
                </a:lnTo>
                <a:lnTo>
                  <a:pt x="18757" y="107276"/>
                </a:lnTo>
                <a:lnTo>
                  <a:pt x="19253" y="107276"/>
                </a:lnTo>
                <a:lnTo>
                  <a:pt x="19582" y="107901"/>
                </a:lnTo>
                <a:lnTo>
                  <a:pt x="25153" y="113674"/>
                </a:lnTo>
                <a:lnTo>
                  <a:pt x="37322" y="120375"/>
                </a:lnTo>
                <a:lnTo>
                  <a:pt x="56311" y="123583"/>
                </a:lnTo>
                <a:lnTo>
                  <a:pt x="67345" y="122874"/>
                </a:lnTo>
                <a:lnTo>
                  <a:pt x="83460" y="118226"/>
                </a:lnTo>
                <a:lnTo>
                  <a:pt x="94230" y="110217"/>
                </a:lnTo>
                <a:lnTo>
                  <a:pt x="100251" y="99992"/>
                </a:lnTo>
                <a:lnTo>
                  <a:pt x="102120" y="88696"/>
                </a:lnTo>
                <a:lnTo>
                  <a:pt x="101200" y="81005"/>
                </a:lnTo>
                <a:lnTo>
                  <a:pt x="95731" y="70648"/>
                </a:lnTo>
                <a:lnTo>
                  <a:pt x="86529" y="63495"/>
                </a:lnTo>
                <a:lnTo>
                  <a:pt x="74969" y="58632"/>
                </a:lnTo>
                <a:lnTo>
                  <a:pt x="62427" y="55141"/>
                </a:lnTo>
                <a:lnTo>
                  <a:pt x="50277" y="52106"/>
                </a:lnTo>
                <a:lnTo>
                  <a:pt x="39895" y="48611"/>
                </a:lnTo>
                <a:lnTo>
                  <a:pt x="32655" y="43739"/>
                </a:lnTo>
                <a:lnTo>
                  <a:pt x="29933" y="36576"/>
                </a:lnTo>
                <a:lnTo>
                  <a:pt x="29933" y="26327"/>
                </a:lnTo>
                <a:lnTo>
                  <a:pt x="38950" y="20967"/>
                </a:lnTo>
                <a:lnTo>
                  <a:pt x="49428" y="20955"/>
                </a:lnTo>
                <a:lnTo>
                  <a:pt x="60073" y="22195"/>
                </a:lnTo>
                <a:lnTo>
                  <a:pt x="72727" y="29180"/>
                </a:lnTo>
                <a:lnTo>
                  <a:pt x="76746" y="38011"/>
                </a:lnTo>
                <a:lnTo>
                  <a:pt x="76746" y="42887"/>
                </a:lnTo>
                <a:lnTo>
                  <a:pt x="80162" y="44335"/>
                </a:lnTo>
                <a:lnTo>
                  <a:pt x="95999" y="44335"/>
                </a:lnTo>
                <a:lnTo>
                  <a:pt x="97459" y="40919"/>
                </a:lnTo>
                <a:lnTo>
                  <a:pt x="97688" y="5575"/>
                </a:lnTo>
                <a:lnTo>
                  <a:pt x="97688" y="3619"/>
                </a:lnTo>
                <a:lnTo>
                  <a:pt x="94030" y="2159"/>
                </a:lnTo>
                <a:lnTo>
                  <a:pt x="83057" y="2171"/>
                </a:lnTo>
                <a:lnTo>
                  <a:pt x="79641" y="3378"/>
                </a:lnTo>
                <a:lnTo>
                  <a:pt x="79641" y="6070"/>
                </a:lnTo>
                <a:lnTo>
                  <a:pt x="80136" y="13627"/>
                </a:lnTo>
                <a:lnTo>
                  <a:pt x="79654" y="13627"/>
                </a:lnTo>
                <a:lnTo>
                  <a:pt x="72939" y="7256"/>
                </a:lnTo>
                <a:lnTo>
                  <a:pt x="61606" y="2001"/>
                </a:lnTo>
                <a:lnTo>
                  <a:pt x="45758" y="0"/>
                </a:lnTo>
                <a:lnTo>
                  <a:pt x="39677" y="286"/>
                </a:lnTo>
                <a:lnTo>
                  <a:pt x="24791" y="3932"/>
                </a:lnTo>
                <a:lnTo>
                  <a:pt x="13416" y="11394"/>
                </a:lnTo>
                <a:lnTo>
                  <a:pt x="6155" y="22193"/>
                </a:lnTo>
                <a:lnTo>
                  <a:pt x="3606" y="35852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2652455" y="1056033"/>
            <a:ext cx="74396" cy="123355"/>
          </a:xfrm>
          <a:custGeom>
            <a:avLst/>
            <a:gdLst/>
            <a:ahLst/>
            <a:cxnLst/>
            <a:rect l="l" t="t" r="r" b="b"/>
            <a:pathLst>
              <a:path w="74396" h="123355">
                <a:moveTo>
                  <a:pt x="29035" y="43074"/>
                </a:moveTo>
                <a:lnTo>
                  <a:pt x="36096" y="30330"/>
                </a:lnTo>
                <a:lnTo>
                  <a:pt x="47075" y="23196"/>
                </a:lnTo>
                <a:lnTo>
                  <a:pt x="59943" y="20967"/>
                </a:lnTo>
                <a:lnTo>
                  <a:pt x="74396" y="1560"/>
                </a:lnTo>
                <a:lnTo>
                  <a:pt x="58953" y="0"/>
                </a:lnTo>
                <a:lnTo>
                  <a:pt x="49859" y="704"/>
                </a:lnTo>
                <a:lnTo>
                  <a:pt x="37133" y="4126"/>
                </a:lnTo>
                <a:lnTo>
                  <a:pt x="29035" y="43074"/>
                </a:lnTo>
                <a:close/>
              </a:path>
              <a:path w="74396" h="123355">
                <a:moveTo>
                  <a:pt x="0" y="61226"/>
                </a:moveTo>
                <a:lnTo>
                  <a:pt x="1373" y="75706"/>
                </a:lnTo>
                <a:lnTo>
                  <a:pt x="5876" y="89771"/>
                </a:lnTo>
                <a:lnTo>
                  <a:pt x="13129" y="101548"/>
                </a:lnTo>
                <a:lnTo>
                  <a:pt x="22736" y="110916"/>
                </a:lnTo>
                <a:lnTo>
                  <a:pt x="34299" y="117753"/>
                </a:lnTo>
                <a:lnTo>
                  <a:pt x="47422" y="121940"/>
                </a:lnTo>
                <a:lnTo>
                  <a:pt x="61709" y="123355"/>
                </a:lnTo>
                <a:lnTo>
                  <a:pt x="74241" y="122308"/>
                </a:lnTo>
                <a:lnTo>
                  <a:pt x="90815" y="117227"/>
                </a:lnTo>
                <a:lnTo>
                  <a:pt x="102965" y="109955"/>
                </a:lnTo>
                <a:lnTo>
                  <a:pt x="110840" y="102778"/>
                </a:lnTo>
                <a:lnTo>
                  <a:pt x="114592" y="97980"/>
                </a:lnTo>
                <a:lnTo>
                  <a:pt x="115811" y="96024"/>
                </a:lnTo>
                <a:lnTo>
                  <a:pt x="113855" y="93091"/>
                </a:lnTo>
                <a:lnTo>
                  <a:pt x="104597" y="83108"/>
                </a:lnTo>
                <a:lnTo>
                  <a:pt x="102882" y="81648"/>
                </a:lnTo>
                <a:lnTo>
                  <a:pt x="99312" y="84248"/>
                </a:lnTo>
                <a:lnTo>
                  <a:pt x="92839" y="90671"/>
                </a:lnTo>
                <a:lnTo>
                  <a:pt x="80543" y="97648"/>
                </a:lnTo>
                <a:lnTo>
                  <a:pt x="63639" y="100926"/>
                </a:lnTo>
                <a:lnTo>
                  <a:pt x="50897" y="98748"/>
                </a:lnTo>
                <a:lnTo>
                  <a:pt x="39724" y="92146"/>
                </a:lnTo>
                <a:lnTo>
                  <a:pt x="31468" y="80980"/>
                </a:lnTo>
                <a:lnTo>
                  <a:pt x="27546" y="65112"/>
                </a:lnTo>
                <a:lnTo>
                  <a:pt x="113118" y="65062"/>
                </a:lnTo>
                <a:lnTo>
                  <a:pt x="114820" y="61404"/>
                </a:lnTo>
                <a:lnTo>
                  <a:pt x="114438" y="51847"/>
                </a:lnTo>
                <a:lnTo>
                  <a:pt x="111624" y="36643"/>
                </a:lnTo>
                <a:lnTo>
                  <a:pt x="106142" y="23857"/>
                </a:lnTo>
                <a:lnTo>
                  <a:pt x="98062" y="13644"/>
                </a:lnTo>
                <a:lnTo>
                  <a:pt x="87456" y="6160"/>
                </a:lnTo>
                <a:lnTo>
                  <a:pt x="74396" y="1560"/>
                </a:lnTo>
                <a:lnTo>
                  <a:pt x="59943" y="20967"/>
                </a:lnTo>
                <a:lnTo>
                  <a:pt x="61647" y="21001"/>
                </a:lnTo>
                <a:lnTo>
                  <a:pt x="76148" y="24995"/>
                </a:lnTo>
                <a:lnTo>
                  <a:pt x="85205" y="34475"/>
                </a:lnTo>
                <a:lnTo>
                  <a:pt x="88722" y="47764"/>
                </a:lnTo>
                <a:lnTo>
                  <a:pt x="28028" y="47802"/>
                </a:lnTo>
                <a:lnTo>
                  <a:pt x="29035" y="43074"/>
                </a:lnTo>
                <a:lnTo>
                  <a:pt x="37133" y="4126"/>
                </a:lnTo>
                <a:lnTo>
                  <a:pt x="25368" y="10317"/>
                </a:lnTo>
                <a:lnTo>
                  <a:pt x="15168" y="19200"/>
                </a:lnTo>
                <a:lnTo>
                  <a:pt x="7136" y="30698"/>
                </a:lnTo>
                <a:lnTo>
                  <a:pt x="1879" y="44732"/>
                </a:lnTo>
                <a:lnTo>
                  <a:pt x="0" y="61226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2784549" y="1055951"/>
            <a:ext cx="135127" cy="121691"/>
          </a:xfrm>
          <a:custGeom>
            <a:avLst/>
            <a:gdLst/>
            <a:ahLst/>
            <a:cxnLst/>
            <a:rect l="l" t="t" r="r" b="b"/>
            <a:pathLst>
              <a:path w="135127" h="121691">
                <a:moveTo>
                  <a:pt x="135115" y="101371"/>
                </a:moveTo>
                <a:lnTo>
                  <a:pt x="131698" y="100164"/>
                </a:lnTo>
                <a:lnTo>
                  <a:pt x="119024" y="100164"/>
                </a:lnTo>
                <a:lnTo>
                  <a:pt x="118503" y="42633"/>
                </a:lnTo>
                <a:lnTo>
                  <a:pt x="117623" y="32381"/>
                </a:lnTo>
                <a:lnTo>
                  <a:pt x="113050" y="19029"/>
                </a:lnTo>
                <a:lnTo>
                  <a:pt x="104727" y="8814"/>
                </a:lnTo>
                <a:lnTo>
                  <a:pt x="92826" y="2287"/>
                </a:lnTo>
                <a:lnTo>
                  <a:pt x="77520" y="0"/>
                </a:lnTo>
                <a:lnTo>
                  <a:pt x="68744" y="696"/>
                </a:lnTo>
                <a:lnTo>
                  <a:pt x="52690" y="6811"/>
                </a:lnTo>
                <a:lnTo>
                  <a:pt x="43570" y="15219"/>
                </a:lnTo>
                <a:lnTo>
                  <a:pt x="39750" y="20980"/>
                </a:lnTo>
                <a:lnTo>
                  <a:pt x="39014" y="20980"/>
                </a:lnTo>
                <a:lnTo>
                  <a:pt x="39242" y="4889"/>
                </a:lnTo>
                <a:lnTo>
                  <a:pt x="39242" y="2946"/>
                </a:lnTo>
                <a:lnTo>
                  <a:pt x="36080" y="1727"/>
                </a:lnTo>
                <a:lnTo>
                  <a:pt x="1219" y="1752"/>
                </a:lnTo>
                <a:lnTo>
                  <a:pt x="0" y="4914"/>
                </a:lnTo>
                <a:lnTo>
                  <a:pt x="12" y="21983"/>
                </a:lnTo>
                <a:lnTo>
                  <a:pt x="3174" y="23202"/>
                </a:lnTo>
                <a:lnTo>
                  <a:pt x="16103" y="23202"/>
                </a:lnTo>
                <a:lnTo>
                  <a:pt x="16141" y="100228"/>
                </a:lnTo>
                <a:lnTo>
                  <a:pt x="1269" y="100228"/>
                </a:lnTo>
                <a:lnTo>
                  <a:pt x="50" y="103403"/>
                </a:lnTo>
                <a:lnTo>
                  <a:pt x="63" y="120472"/>
                </a:lnTo>
                <a:lnTo>
                  <a:pt x="3238" y="121691"/>
                </a:lnTo>
                <a:lnTo>
                  <a:pt x="56375" y="121653"/>
                </a:lnTo>
                <a:lnTo>
                  <a:pt x="57594" y="118491"/>
                </a:lnTo>
                <a:lnTo>
                  <a:pt x="57581" y="101422"/>
                </a:lnTo>
                <a:lnTo>
                  <a:pt x="54419" y="100203"/>
                </a:lnTo>
                <a:lnTo>
                  <a:pt x="42710" y="100203"/>
                </a:lnTo>
                <a:lnTo>
                  <a:pt x="42684" y="41465"/>
                </a:lnTo>
                <a:lnTo>
                  <a:pt x="43557" y="39035"/>
                </a:lnTo>
                <a:lnTo>
                  <a:pt x="51194" y="29366"/>
                </a:lnTo>
                <a:lnTo>
                  <a:pt x="69240" y="23406"/>
                </a:lnTo>
                <a:lnTo>
                  <a:pt x="80988" y="25878"/>
                </a:lnTo>
                <a:lnTo>
                  <a:pt x="89552" y="35303"/>
                </a:lnTo>
                <a:lnTo>
                  <a:pt x="92176" y="50457"/>
                </a:lnTo>
                <a:lnTo>
                  <a:pt x="92214" y="118465"/>
                </a:lnTo>
                <a:lnTo>
                  <a:pt x="96113" y="121627"/>
                </a:lnTo>
                <a:lnTo>
                  <a:pt x="133654" y="121615"/>
                </a:lnTo>
                <a:lnTo>
                  <a:pt x="135127" y="118440"/>
                </a:lnTo>
                <a:lnTo>
                  <a:pt x="135115" y="101371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3004409" y="1002213"/>
            <a:ext cx="57619" cy="175298"/>
          </a:xfrm>
          <a:custGeom>
            <a:avLst/>
            <a:gdLst/>
            <a:ahLst/>
            <a:cxnLst/>
            <a:rect l="l" t="t" r="r" b="b"/>
            <a:pathLst>
              <a:path w="57619" h="175298">
                <a:moveTo>
                  <a:pt x="3174" y="21475"/>
                </a:moveTo>
                <a:lnTo>
                  <a:pt x="16090" y="21463"/>
                </a:lnTo>
                <a:lnTo>
                  <a:pt x="16167" y="153835"/>
                </a:lnTo>
                <a:lnTo>
                  <a:pt x="1295" y="153847"/>
                </a:lnTo>
                <a:lnTo>
                  <a:pt x="88" y="157022"/>
                </a:lnTo>
                <a:lnTo>
                  <a:pt x="88" y="174078"/>
                </a:lnTo>
                <a:lnTo>
                  <a:pt x="3263" y="175298"/>
                </a:lnTo>
                <a:lnTo>
                  <a:pt x="56413" y="175272"/>
                </a:lnTo>
                <a:lnTo>
                  <a:pt x="57619" y="172097"/>
                </a:lnTo>
                <a:lnTo>
                  <a:pt x="57607" y="155028"/>
                </a:lnTo>
                <a:lnTo>
                  <a:pt x="54444" y="153809"/>
                </a:lnTo>
                <a:lnTo>
                  <a:pt x="42735" y="153822"/>
                </a:lnTo>
                <a:lnTo>
                  <a:pt x="42659" y="1943"/>
                </a:lnTo>
                <a:lnTo>
                  <a:pt x="40944" y="0"/>
                </a:lnTo>
                <a:lnTo>
                  <a:pt x="1206" y="12"/>
                </a:lnTo>
                <a:lnTo>
                  <a:pt x="0" y="3429"/>
                </a:lnTo>
                <a:lnTo>
                  <a:pt x="12" y="20497"/>
                </a:lnTo>
                <a:lnTo>
                  <a:pt x="3174" y="21475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3078346" y="1055786"/>
            <a:ext cx="82384" cy="123863"/>
          </a:xfrm>
          <a:custGeom>
            <a:avLst/>
            <a:gdLst/>
            <a:ahLst/>
            <a:cxnLst/>
            <a:rect l="l" t="t" r="r" b="b"/>
            <a:pathLst>
              <a:path w="82384" h="123863">
                <a:moveTo>
                  <a:pt x="49733" y="101180"/>
                </a:moveTo>
                <a:lnTo>
                  <a:pt x="46944" y="101078"/>
                </a:lnTo>
                <a:lnTo>
                  <a:pt x="32946" y="95947"/>
                </a:lnTo>
                <a:lnTo>
                  <a:pt x="40004" y="123863"/>
                </a:lnTo>
                <a:lnTo>
                  <a:pt x="59544" y="120543"/>
                </a:lnTo>
                <a:lnTo>
                  <a:pt x="72819" y="113302"/>
                </a:lnTo>
                <a:lnTo>
                  <a:pt x="81213" y="105358"/>
                </a:lnTo>
                <a:lnTo>
                  <a:pt x="82384" y="83858"/>
                </a:lnTo>
                <a:lnTo>
                  <a:pt x="76037" y="90688"/>
                </a:lnTo>
                <a:lnTo>
                  <a:pt x="64991" y="97918"/>
                </a:lnTo>
                <a:lnTo>
                  <a:pt x="49733" y="101180"/>
                </a:lnTo>
                <a:close/>
              </a:path>
              <a:path w="82384" h="123863">
                <a:moveTo>
                  <a:pt x="108940" y="49707"/>
                </a:moveTo>
                <a:lnTo>
                  <a:pt x="108028" y="37475"/>
                </a:lnTo>
                <a:lnTo>
                  <a:pt x="103652" y="23149"/>
                </a:lnTo>
                <a:lnTo>
                  <a:pt x="95970" y="12550"/>
                </a:lnTo>
                <a:lnTo>
                  <a:pt x="85323" y="5366"/>
                </a:lnTo>
                <a:lnTo>
                  <a:pt x="72053" y="1286"/>
                </a:lnTo>
                <a:lnTo>
                  <a:pt x="56502" y="0"/>
                </a:lnTo>
                <a:lnTo>
                  <a:pt x="53970" y="30"/>
                </a:lnTo>
                <a:lnTo>
                  <a:pt x="33234" y="2771"/>
                </a:lnTo>
                <a:lnTo>
                  <a:pt x="18823" y="8128"/>
                </a:lnTo>
                <a:lnTo>
                  <a:pt x="10249" y="13522"/>
                </a:lnTo>
                <a:lnTo>
                  <a:pt x="7023" y="16370"/>
                </a:lnTo>
                <a:lnTo>
                  <a:pt x="5562" y="17589"/>
                </a:lnTo>
                <a:lnTo>
                  <a:pt x="6781" y="20269"/>
                </a:lnTo>
                <a:lnTo>
                  <a:pt x="16306" y="32448"/>
                </a:lnTo>
                <a:lnTo>
                  <a:pt x="17284" y="33921"/>
                </a:lnTo>
                <a:lnTo>
                  <a:pt x="19951" y="33426"/>
                </a:lnTo>
                <a:lnTo>
                  <a:pt x="23672" y="31267"/>
                </a:lnTo>
                <a:lnTo>
                  <a:pt x="34690" y="26236"/>
                </a:lnTo>
                <a:lnTo>
                  <a:pt x="54813" y="23406"/>
                </a:lnTo>
                <a:lnTo>
                  <a:pt x="68673" y="25478"/>
                </a:lnTo>
                <a:lnTo>
                  <a:pt x="78726" y="33291"/>
                </a:lnTo>
                <a:lnTo>
                  <a:pt x="82372" y="48260"/>
                </a:lnTo>
                <a:lnTo>
                  <a:pt x="82372" y="50698"/>
                </a:lnTo>
                <a:lnTo>
                  <a:pt x="63601" y="50711"/>
                </a:lnTo>
                <a:lnTo>
                  <a:pt x="47498" y="51481"/>
                </a:lnTo>
                <a:lnTo>
                  <a:pt x="31265" y="54365"/>
                </a:lnTo>
                <a:lnTo>
                  <a:pt x="18072" y="59485"/>
                </a:lnTo>
                <a:lnTo>
                  <a:pt x="8246" y="66941"/>
                </a:lnTo>
                <a:lnTo>
                  <a:pt x="2112" y="76835"/>
                </a:lnTo>
                <a:lnTo>
                  <a:pt x="0" y="89268"/>
                </a:lnTo>
                <a:lnTo>
                  <a:pt x="79" y="91762"/>
                </a:lnTo>
                <a:lnTo>
                  <a:pt x="3690" y="105116"/>
                </a:lnTo>
                <a:lnTo>
                  <a:pt x="12088" y="115227"/>
                </a:lnTo>
                <a:lnTo>
                  <a:pt x="24462" y="121631"/>
                </a:lnTo>
                <a:lnTo>
                  <a:pt x="40004" y="123863"/>
                </a:lnTo>
                <a:lnTo>
                  <a:pt x="32946" y="95947"/>
                </a:lnTo>
                <a:lnTo>
                  <a:pt x="27787" y="84861"/>
                </a:lnTo>
                <a:lnTo>
                  <a:pt x="28174" y="81035"/>
                </a:lnTo>
                <a:lnTo>
                  <a:pt x="34626" y="72096"/>
                </a:lnTo>
                <a:lnTo>
                  <a:pt x="47675" y="67863"/>
                </a:lnTo>
                <a:lnTo>
                  <a:pt x="65570" y="66789"/>
                </a:lnTo>
                <a:lnTo>
                  <a:pt x="82384" y="66789"/>
                </a:lnTo>
                <a:lnTo>
                  <a:pt x="82384" y="83858"/>
                </a:lnTo>
                <a:lnTo>
                  <a:pt x="81213" y="105358"/>
                </a:lnTo>
                <a:lnTo>
                  <a:pt x="85331" y="99936"/>
                </a:lnTo>
                <a:lnTo>
                  <a:pt x="85826" y="99936"/>
                </a:lnTo>
                <a:lnTo>
                  <a:pt x="85826" y="118465"/>
                </a:lnTo>
                <a:lnTo>
                  <a:pt x="89484" y="121627"/>
                </a:lnTo>
                <a:lnTo>
                  <a:pt x="123863" y="121615"/>
                </a:lnTo>
                <a:lnTo>
                  <a:pt x="125082" y="118440"/>
                </a:lnTo>
                <a:lnTo>
                  <a:pt x="125069" y="101384"/>
                </a:lnTo>
                <a:lnTo>
                  <a:pt x="121894" y="100152"/>
                </a:lnTo>
                <a:lnTo>
                  <a:pt x="108978" y="100164"/>
                </a:lnTo>
                <a:lnTo>
                  <a:pt x="108940" y="49707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3287548" y="1055652"/>
            <a:ext cx="94370" cy="176796"/>
          </a:xfrm>
          <a:custGeom>
            <a:avLst/>
            <a:gdLst/>
            <a:ahLst/>
            <a:cxnLst/>
            <a:rect l="l" t="t" r="r" b="b"/>
            <a:pathLst>
              <a:path w="94370" h="176796">
                <a:moveTo>
                  <a:pt x="62614" y="30197"/>
                </a:moveTo>
                <a:lnTo>
                  <a:pt x="74510" y="27546"/>
                </a:lnTo>
                <a:lnTo>
                  <a:pt x="82233" y="28533"/>
                </a:lnTo>
                <a:lnTo>
                  <a:pt x="94370" y="1539"/>
                </a:lnTo>
                <a:lnTo>
                  <a:pt x="80352" y="0"/>
                </a:lnTo>
                <a:lnTo>
                  <a:pt x="77345" y="79"/>
                </a:lnTo>
                <a:lnTo>
                  <a:pt x="62614" y="30197"/>
                </a:lnTo>
                <a:close/>
              </a:path>
              <a:path w="94370" h="176796">
                <a:moveTo>
                  <a:pt x="82233" y="28533"/>
                </a:moveTo>
                <a:lnTo>
                  <a:pt x="93433" y="34892"/>
                </a:lnTo>
                <a:lnTo>
                  <a:pt x="100705" y="46449"/>
                </a:lnTo>
                <a:lnTo>
                  <a:pt x="103301" y="62395"/>
                </a:lnTo>
                <a:lnTo>
                  <a:pt x="102593" y="70816"/>
                </a:lnTo>
                <a:lnTo>
                  <a:pt x="97288" y="84447"/>
                </a:lnTo>
                <a:lnTo>
                  <a:pt x="87616" y="93203"/>
                </a:lnTo>
                <a:lnTo>
                  <a:pt x="74561" y="96304"/>
                </a:lnTo>
                <a:lnTo>
                  <a:pt x="69110" y="95764"/>
                </a:lnTo>
                <a:lnTo>
                  <a:pt x="57810" y="90558"/>
                </a:lnTo>
                <a:lnTo>
                  <a:pt x="49503" y="79675"/>
                </a:lnTo>
                <a:lnTo>
                  <a:pt x="46266" y="62928"/>
                </a:lnTo>
                <a:lnTo>
                  <a:pt x="47224" y="52301"/>
                </a:lnTo>
                <a:lnTo>
                  <a:pt x="52992" y="38342"/>
                </a:lnTo>
                <a:lnTo>
                  <a:pt x="62614" y="30197"/>
                </a:lnTo>
                <a:lnTo>
                  <a:pt x="77345" y="79"/>
                </a:lnTo>
                <a:lnTo>
                  <a:pt x="60067" y="4115"/>
                </a:lnTo>
                <a:lnTo>
                  <a:pt x="49268" y="11314"/>
                </a:lnTo>
                <a:lnTo>
                  <a:pt x="44526" y="17576"/>
                </a:lnTo>
                <a:lnTo>
                  <a:pt x="43789" y="17576"/>
                </a:lnTo>
                <a:lnTo>
                  <a:pt x="44030" y="5143"/>
                </a:lnTo>
                <a:lnTo>
                  <a:pt x="44030" y="2946"/>
                </a:lnTo>
                <a:lnTo>
                  <a:pt x="40614" y="1727"/>
                </a:lnTo>
                <a:lnTo>
                  <a:pt x="2108" y="1752"/>
                </a:lnTo>
                <a:lnTo>
                  <a:pt x="888" y="5168"/>
                </a:lnTo>
                <a:lnTo>
                  <a:pt x="901" y="26377"/>
                </a:lnTo>
                <a:lnTo>
                  <a:pt x="4305" y="27597"/>
                </a:lnTo>
                <a:lnTo>
                  <a:pt x="15278" y="27584"/>
                </a:lnTo>
                <a:lnTo>
                  <a:pt x="15354" y="150952"/>
                </a:lnTo>
                <a:lnTo>
                  <a:pt x="965" y="150952"/>
                </a:lnTo>
                <a:lnTo>
                  <a:pt x="0" y="154127"/>
                </a:lnTo>
                <a:lnTo>
                  <a:pt x="12" y="175577"/>
                </a:lnTo>
                <a:lnTo>
                  <a:pt x="3174" y="176796"/>
                </a:lnTo>
                <a:lnTo>
                  <a:pt x="65100" y="176758"/>
                </a:lnTo>
                <a:lnTo>
                  <a:pt x="66560" y="173342"/>
                </a:lnTo>
                <a:lnTo>
                  <a:pt x="66547" y="151892"/>
                </a:lnTo>
                <a:lnTo>
                  <a:pt x="63131" y="150914"/>
                </a:lnTo>
                <a:lnTo>
                  <a:pt x="46316" y="150926"/>
                </a:lnTo>
                <a:lnTo>
                  <a:pt x="46291" y="114604"/>
                </a:lnTo>
                <a:lnTo>
                  <a:pt x="45554" y="107048"/>
                </a:lnTo>
                <a:lnTo>
                  <a:pt x="46291" y="107048"/>
                </a:lnTo>
                <a:lnTo>
                  <a:pt x="51442" y="113615"/>
                </a:lnTo>
                <a:lnTo>
                  <a:pt x="62739" y="120293"/>
                </a:lnTo>
                <a:lnTo>
                  <a:pt x="80911" y="123355"/>
                </a:lnTo>
                <a:lnTo>
                  <a:pt x="87974" y="122966"/>
                </a:lnTo>
                <a:lnTo>
                  <a:pt x="101771" y="119615"/>
                </a:lnTo>
                <a:lnTo>
                  <a:pt x="113409" y="113099"/>
                </a:lnTo>
                <a:lnTo>
                  <a:pt x="122734" y="103744"/>
                </a:lnTo>
                <a:lnTo>
                  <a:pt x="129585" y="91873"/>
                </a:lnTo>
                <a:lnTo>
                  <a:pt x="133807" y="77812"/>
                </a:lnTo>
                <a:lnTo>
                  <a:pt x="135242" y="61887"/>
                </a:lnTo>
                <a:lnTo>
                  <a:pt x="134811" y="52771"/>
                </a:lnTo>
                <a:lnTo>
                  <a:pt x="131679" y="37055"/>
                </a:lnTo>
                <a:lnTo>
                  <a:pt x="125767" y="23974"/>
                </a:lnTo>
                <a:lnTo>
                  <a:pt x="117378" y="13627"/>
                </a:lnTo>
                <a:lnTo>
                  <a:pt x="106812" y="6115"/>
                </a:lnTo>
                <a:lnTo>
                  <a:pt x="94370" y="1539"/>
                </a:lnTo>
                <a:lnTo>
                  <a:pt x="82233" y="28533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3436402" y="1056054"/>
            <a:ext cx="97281" cy="121208"/>
          </a:xfrm>
          <a:custGeom>
            <a:avLst/>
            <a:gdLst/>
            <a:ahLst/>
            <a:cxnLst/>
            <a:rect l="l" t="t" r="r" b="b"/>
            <a:pathLst>
              <a:path w="97281" h="121208">
                <a:moveTo>
                  <a:pt x="43167" y="31711"/>
                </a:moveTo>
                <a:lnTo>
                  <a:pt x="43154" y="2463"/>
                </a:lnTo>
                <a:lnTo>
                  <a:pt x="39738" y="1244"/>
                </a:lnTo>
                <a:lnTo>
                  <a:pt x="977" y="1270"/>
                </a:lnTo>
                <a:lnTo>
                  <a:pt x="0" y="4686"/>
                </a:lnTo>
                <a:lnTo>
                  <a:pt x="12" y="25895"/>
                </a:lnTo>
                <a:lnTo>
                  <a:pt x="3187" y="27101"/>
                </a:lnTo>
                <a:lnTo>
                  <a:pt x="15125" y="27101"/>
                </a:lnTo>
                <a:lnTo>
                  <a:pt x="15163" y="95364"/>
                </a:lnTo>
                <a:lnTo>
                  <a:pt x="1028" y="95364"/>
                </a:lnTo>
                <a:lnTo>
                  <a:pt x="63" y="98780"/>
                </a:lnTo>
                <a:lnTo>
                  <a:pt x="63" y="119989"/>
                </a:lnTo>
                <a:lnTo>
                  <a:pt x="3238" y="121208"/>
                </a:lnTo>
                <a:lnTo>
                  <a:pt x="60045" y="121170"/>
                </a:lnTo>
                <a:lnTo>
                  <a:pt x="61493" y="117767"/>
                </a:lnTo>
                <a:lnTo>
                  <a:pt x="61480" y="96545"/>
                </a:lnTo>
                <a:lnTo>
                  <a:pt x="58077" y="95338"/>
                </a:lnTo>
                <a:lnTo>
                  <a:pt x="47599" y="95338"/>
                </a:lnTo>
                <a:lnTo>
                  <a:pt x="47574" y="65608"/>
                </a:lnTo>
                <a:lnTo>
                  <a:pt x="50179" y="53692"/>
                </a:lnTo>
                <a:lnTo>
                  <a:pt x="57969" y="42766"/>
                </a:lnTo>
                <a:lnTo>
                  <a:pt x="69883" y="35087"/>
                </a:lnTo>
                <a:lnTo>
                  <a:pt x="84848" y="32181"/>
                </a:lnTo>
                <a:lnTo>
                  <a:pt x="95580" y="32169"/>
                </a:lnTo>
                <a:lnTo>
                  <a:pt x="97281" y="28270"/>
                </a:lnTo>
                <a:lnTo>
                  <a:pt x="97269" y="1701"/>
                </a:lnTo>
                <a:lnTo>
                  <a:pt x="93370" y="0"/>
                </a:lnTo>
                <a:lnTo>
                  <a:pt x="79557" y="82"/>
                </a:lnTo>
                <a:lnTo>
                  <a:pt x="64174" y="1369"/>
                </a:lnTo>
                <a:lnTo>
                  <a:pt x="55153" y="5775"/>
                </a:lnTo>
                <a:lnTo>
                  <a:pt x="49481" y="15242"/>
                </a:lnTo>
                <a:lnTo>
                  <a:pt x="44145" y="31711"/>
                </a:lnTo>
                <a:lnTo>
                  <a:pt x="43167" y="31711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3541504" y="1055527"/>
            <a:ext cx="118262" cy="123342"/>
          </a:xfrm>
          <a:custGeom>
            <a:avLst/>
            <a:gdLst/>
            <a:ahLst/>
            <a:cxnLst/>
            <a:rect l="l" t="t" r="r" b="b"/>
            <a:pathLst>
              <a:path w="118262" h="123342">
                <a:moveTo>
                  <a:pt x="47162" y="90650"/>
                </a:moveTo>
                <a:lnTo>
                  <a:pt x="37968" y="80857"/>
                </a:lnTo>
                <a:lnTo>
                  <a:pt x="33159" y="65824"/>
                </a:lnTo>
                <a:lnTo>
                  <a:pt x="115557" y="65773"/>
                </a:lnTo>
                <a:lnTo>
                  <a:pt x="117259" y="61874"/>
                </a:lnTo>
                <a:lnTo>
                  <a:pt x="116746" y="50825"/>
                </a:lnTo>
                <a:lnTo>
                  <a:pt x="113753" y="35863"/>
                </a:lnTo>
                <a:lnTo>
                  <a:pt x="108126" y="23313"/>
                </a:lnTo>
                <a:lnTo>
                  <a:pt x="99910" y="13313"/>
                </a:lnTo>
                <a:lnTo>
                  <a:pt x="89152" y="6002"/>
                </a:lnTo>
                <a:lnTo>
                  <a:pt x="75895" y="1517"/>
                </a:lnTo>
                <a:lnTo>
                  <a:pt x="61417" y="25095"/>
                </a:lnTo>
                <a:lnTo>
                  <a:pt x="69603" y="26071"/>
                </a:lnTo>
                <a:lnTo>
                  <a:pt x="80923" y="33469"/>
                </a:lnTo>
                <a:lnTo>
                  <a:pt x="85077" y="45808"/>
                </a:lnTo>
                <a:lnTo>
                  <a:pt x="33883" y="45834"/>
                </a:lnTo>
                <a:lnTo>
                  <a:pt x="38120" y="35599"/>
                </a:lnTo>
                <a:lnTo>
                  <a:pt x="50288" y="823"/>
                </a:lnTo>
                <a:lnTo>
                  <a:pt x="37557" y="4357"/>
                </a:lnTo>
                <a:lnTo>
                  <a:pt x="25721" y="10605"/>
                </a:lnTo>
                <a:lnTo>
                  <a:pt x="15414" y="19491"/>
                </a:lnTo>
                <a:lnTo>
                  <a:pt x="7269" y="30939"/>
                </a:lnTo>
                <a:lnTo>
                  <a:pt x="1920" y="44872"/>
                </a:lnTo>
                <a:lnTo>
                  <a:pt x="0" y="61214"/>
                </a:lnTo>
                <a:lnTo>
                  <a:pt x="1582" y="76581"/>
                </a:lnTo>
                <a:lnTo>
                  <a:pt x="6282" y="90393"/>
                </a:lnTo>
                <a:lnTo>
                  <a:pt x="13712" y="101952"/>
                </a:lnTo>
                <a:lnTo>
                  <a:pt x="23481" y="111144"/>
                </a:lnTo>
                <a:lnTo>
                  <a:pt x="35200" y="117850"/>
                </a:lnTo>
                <a:lnTo>
                  <a:pt x="48479" y="121955"/>
                </a:lnTo>
                <a:lnTo>
                  <a:pt x="62928" y="123342"/>
                </a:lnTo>
                <a:lnTo>
                  <a:pt x="77343" y="122018"/>
                </a:lnTo>
                <a:lnTo>
                  <a:pt x="93800" y="116727"/>
                </a:lnTo>
                <a:lnTo>
                  <a:pt x="105790" y="109456"/>
                </a:lnTo>
                <a:lnTo>
                  <a:pt x="113481" y="102451"/>
                </a:lnTo>
                <a:lnTo>
                  <a:pt x="117043" y="97955"/>
                </a:lnTo>
                <a:lnTo>
                  <a:pt x="118262" y="96012"/>
                </a:lnTo>
                <a:lnTo>
                  <a:pt x="116306" y="92595"/>
                </a:lnTo>
                <a:lnTo>
                  <a:pt x="104597" y="79933"/>
                </a:lnTo>
                <a:lnTo>
                  <a:pt x="102895" y="77978"/>
                </a:lnTo>
                <a:lnTo>
                  <a:pt x="99479" y="80416"/>
                </a:lnTo>
                <a:lnTo>
                  <a:pt x="94808" y="85168"/>
                </a:lnTo>
                <a:lnTo>
                  <a:pt x="82930" y="92353"/>
                </a:lnTo>
                <a:lnTo>
                  <a:pt x="65849" y="96037"/>
                </a:lnTo>
                <a:lnTo>
                  <a:pt x="59182" y="95442"/>
                </a:lnTo>
                <a:lnTo>
                  <a:pt x="47162" y="90650"/>
                </a:lnTo>
                <a:close/>
              </a:path>
              <a:path w="118262" h="123342">
                <a:moveTo>
                  <a:pt x="38120" y="35599"/>
                </a:moveTo>
                <a:lnTo>
                  <a:pt x="48500" y="27460"/>
                </a:lnTo>
                <a:lnTo>
                  <a:pt x="61417" y="25095"/>
                </a:lnTo>
                <a:lnTo>
                  <a:pt x="75895" y="1517"/>
                </a:lnTo>
                <a:lnTo>
                  <a:pt x="60185" y="0"/>
                </a:lnTo>
                <a:lnTo>
                  <a:pt x="50288" y="823"/>
                </a:lnTo>
                <a:lnTo>
                  <a:pt x="38120" y="35599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3666542" y="1057107"/>
            <a:ext cx="145541" cy="119989"/>
          </a:xfrm>
          <a:custGeom>
            <a:avLst/>
            <a:gdLst/>
            <a:ahLst/>
            <a:cxnLst/>
            <a:rect l="l" t="t" r="r" b="b"/>
            <a:pathLst>
              <a:path w="145541" h="119989">
                <a:moveTo>
                  <a:pt x="142112" y="0"/>
                </a:moveTo>
                <a:lnTo>
                  <a:pt x="84835" y="38"/>
                </a:lnTo>
                <a:lnTo>
                  <a:pt x="83616" y="3454"/>
                </a:lnTo>
                <a:lnTo>
                  <a:pt x="83629" y="24663"/>
                </a:lnTo>
                <a:lnTo>
                  <a:pt x="87045" y="25869"/>
                </a:lnTo>
                <a:lnTo>
                  <a:pt x="96062" y="25869"/>
                </a:lnTo>
                <a:lnTo>
                  <a:pt x="72936" y="91211"/>
                </a:lnTo>
                <a:lnTo>
                  <a:pt x="72453" y="91211"/>
                </a:lnTo>
                <a:lnTo>
                  <a:pt x="49491" y="25895"/>
                </a:lnTo>
                <a:lnTo>
                  <a:pt x="60223" y="25882"/>
                </a:lnTo>
                <a:lnTo>
                  <a:pt x="61683" y="22479"/>
                </a:lnTo>
                <a:lnTo>
                  <a:pt x="61671" y="1270"/>
                </a:lnTo>
                <a:lnTo>
                  <a:pt x="58254" y="50"/>
                </a:lnTo>
                <a:lnTo>
                  <a:pt x="1219" y="76"/>
                </a:lnTo>
                <a:lnTo>
                  <a:pt x="0" y="3505"/>
                </a:lnTo>
                <a:lnTo>
                  <a:pt x="12" y="24714"/>
                </a:lnTo>
                <a:lnTo>
                  <a:pt x="3416" y="25920"/>
                </a:lnTo>
                <a:lnTo>
                  <a:pt x="16103" y="25908"/>
                </a:lnTo>
                <a:lnTo>
                  <a:pt x="48323" y="113652"/>
                </a:lnTo>
                <a:lnTo>
                  <a:pt x="50037" y="118770"/>
                </a:lnTo>
                <a:lnTo>
                  <a:pt x="51257" y="119989"/>
                </a:lnTo>
                <a:lnTo>
                  <a:pt x="94170" y="119976"/>
                </a:lnTo>
                <a:lnTo>
                  <a:pt x="95376" y="118745"/>
                </a:lnTo>
                <a:lnTo>
                  <a:pt x="97332" y="113626"/>
                </a:lnTo>
                <a:lnTo>
                  <a:pt x="129209" y="25844"/>
                </a:lnTo>
                <a:lnTo>
                  <a:pt x="144322" y="25831"/>
                </a:lnTo>
                <a:lnTo>
                  <a:pt x="145541" y="22428"/>
                </a:lnTo>
                <a:lnTo>
                  <a:pt x="145541" y="1219"/>
                </a:lnTo>
                <a:lnTo>
                  <a:pt x="142112" y="0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3817468" y="1055365"/>
            <a:ext cx="118236" cy="123342"/>
          </a:xfrm>
          <a:custGeom>
            <a:avLst/>
            <a:gdLst/>
            <a:ahLst/>
            <a:cxnLst/>
            <a:rect l="l" t="t" r="r" b="b"/>
            <a:pathLst>
              <a:path w="118236" h="123342">
                <a:moveTo>
                  <a:pt x="47155" y="90653"/>
                </a:moveTo>
                <a:lnTo>
                  <a:pt x="37962" y="80860"/>
                </a:lnTo>
                <a:lnTo>
                  <a:pt x="33159" y="65824"/>
                </a:lnTo>
                <a:lnTo>
                  <a:pt x="115544" y="65786"/>
                </a:lnTo>
                <a:lnTo>
                  <a:pt x="117259" y="61874"/>
                </a:lnTo>
                <a:lnTo>
                  <a:pt x="116745" y="50844"/>
                </a:lnTo>
                <a:lnTo>
                  <a:pt x="113750" y="35878"/>
                </a:lnTo>
                <a:lnTo>
                  <a:pt x="108122" y="23323"/>
                </a:lnTo>
                <a:lnTo>
                  <a:pt x="99907" y="13319"/>
                </a:lnTo>
                <a:lnTo>
                  <a:pt x="89149" y="6004"/>
                </a:lnTo>
                <a:lnTo>
                  <a:pt x="75893" y="1518"/>
                </a:lnTo>
                <a:lnTo>
                  <a:pt x="61404" y="25107"/>
                </a:lnTo>
                <a:lnTo>
                  <a:pt x="69597" y="26080"/>
                </a:lnTo>
                <a:lnTo>
                  <a:pt x="80907" y="33473"/>
                </a:lnTo>
                <a:lnTo>
                  <a:pt x="85064" y="45808"/>
                </a:lnTo>
                <a:lnTo>
                  <a:pt x="33870" y="45834"/>
                </a:lnTo>
                <a:lnTo>
                  <a:pt x="38111" y="35604"/>
                </a:lnTo>
                <a:lnTo>
                  <a:pt x="50272" y="826"/>
                </a:lnTo>
                <a:lnTo>
                  <a:pt x="37542" y="4362"/>
                </a:lnTo>
                <a:lnTo>
                  <a:pt x="25708" y="10611"/>
                </a:lnTo>
                <a:lnTo>
                  <a:pt x="15403" y="19498"/>
                </a:lnTo>
                <a:lnTo>
                  <a:pt x="7260" y="30944"/>
                </a:lnTo>
                <a:lnTo>
                  <a:pt x="1915" y="44875"/>
                </a:lnTo>
                <a:lnTo>
                  <a:pt x="0" y="61214"/>
                </a:lnTo>
                <a:lnTo>
                  <a:pt x="1581" y="76581"/>
                </a:lnTo>
                <a:lnTo>
                  <a:pt x="6280" y="90393"/>
                </a:lnTo>
                <a:lnTo>
                  <a:pt x="13708" y="101952"/>
                </a:lnTo>
                <a:lnTo>
                  <a:pt x="23475" y="111144"/>
                </a:lnTo>
                <a:lnTo>
                  <a:pt x="35194" y="117850"/>
                </a:lnTo>
                <a:lnTo>
                  <a:pt x="48475" y="121955"/>
                </a:lnTo>
                <a:lnTo>
                  <a:pt x="62928" y="123342"/>
                </a:lnTo>
                <a:lnTo>
                  <a:pt x="77324" y="122020"/>
                </a:lnTo>
                <a:lnTo>
                  <a:pt x="93783" y="116731"/>
                </a:lnTo>
                <a:lnTo>
                  <a:pt x="105774" y="109459"/>
                </a:lnTo>
                <a:lnTo>
                  <a:pt x="113467" y="102452"/>
                </a:lnTo>
                <a:lnTo>
                  <a:pt x="117030" y="97955"/>
                </a:lnTo>
                <a:lnTo>
                  <a:pt x="118236" y="96012"/>
                </a:lnTo>
                <a:lnTo>
                  <a:pt x="116293" y="92608"/>
                </a:lnTo>
                <a:lnTo>
                  <a:pt x="104584" y="79933"/>
                </a:lnTo>
                <a:lnTo>
                  <a:pt x="102869" y="77978"/>
                </a:lnTo>
                <a:lnTo>
                  <a:pt x="99479" y="80416"/>
                </a:lnTo>
                <a:lnTo>
                  <a:pt x="94791" y="85175"/>
                </a:lnTo>
                <a:lnTo>
                  <a:pt x="82908" y="92361"/>
                </a:lnTo>
                <a:lnTo>
                  <a:pt x="65836" y="96037"/>
                </a:lnTo>
                <a:lnTo>
                  <a:pt x="59177" y="95444"/>
                </a:lnTo>
                <a:lnTo>
                  <a:pt x="47155" y="90653"/>
                </a:lnTo>
                <a:close/>
              </a:path>
              <a:path w="118236" h="123342">
                <a:moveTo>
                  <a:pt x="38111" y="35604"/>
                </a:moveTo>
                <a:lnTo>
                  <a:pt x="48493" y="27465"/>
                </a:lnTo>
                <a:lnTo>
                  <a:pt x="61404" y="25107"/>
                </a:lnTo>
                <a:lnTo>
                  <a:pt x="75893" y="1518"/>
                </a:lnTo>
                <a:lnTo>
                  <a:pt x="60185" y="0"/>
                </a:lnTo>
                <a:lnTo>
                  <a:pt x="50272" y="826"/>
                </a:lnTo>
                <a:lnTo>
                  <a:pt x="38111" y="35604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3950276" y="1055269"/>
            <a:ext cx="136829" cy="121691"/>
          </a:xfrm>
          <a:custGeom>
            <a:avLst/>
            <a:gdLst/>
            <a:ahLst/>
            <a:cxnLst/>
            <a:rect l="l" t="t" r="r" b="b"/>
            <a:pathLst>
              <a:path w="136829" h="121691">
                <a:moveTo>
                  <a:pt x="95213" y="2335"/>
                </a:moveTo>
                <a:lnTo>
                  <a:pt x="79971" y="0"/>
                </a:lnTo>
                <a:lnTo>
                  <a:pt x="73526" y="382"/>
                </a:lnTo>
                <a:lnTo>
                  <a:pt x="56372" y="6457"/>
                </a:lnTo>
                <a:lnTo>
                  <a:pt x="47218" y="15270"/>
                </a:lnTo>
                <a:lnTo>
                  <a:pt x="43903" y="20751"/>
                </a:lnTo>
                <a:lnTo>
                  <a:pt x="42925" y="20751"/>
                </a:lnTo>
                <a:lnTo>
                  <a:pt x="43154" y="5143"/>
                </a:lnTo>
                <a:lnTo>
                  <a:pt x="43154" y="2946"/>
                </a:lnTo>
                <a:lnTo>
                  <a:pt x="39738" y="1727"/>
                </a:lnTo>
                <a:lnTo>
                  <a:pt x="990" y="1752"/>
                </a:lnTo>
                <a:lnTo>
                  <a:pt x="0" y="5168"/>
                </a:lnTo>
                <a:lnTo>
                  <a:pt x="12" y="26377"/>
                </a:lnTo>
                <a:lnTo>
                  <a:pt x="3187" y="27597"/>
                </a:lnTo>
                <a:lnTo>
                  <a:pt x="15138" y="27584"/>
                </a:lnTo>
                <a:lnTo>
                  <a:pt x="15176" y="95846"/>
                </a:lnTo>
                <a:lnTo>
                  <a:pt x="1041" y="95859"/>
                </a:lnTo>
                <a:lnTo>
                  <a:pt x="50" y="99263"/>
                </a:lnTo>
                <a:lnTo>
                  <a:pt x="63" y="120472"/>
                </a:lnTo>
                <a:lnTo>
                  <a:pt x="3251" y="121691"/>
                </a:lnTo>
                <a:lnTo>
                  <a:pt x="60058" y="121653"/>
                </a:lnTo>
                <a:lnTo>
                  <a:pt x="61506" y="118249"/>
                </a:lnTo>
                <a:lnTo>
                  <a:pt x="61493" y="97040"/>
                </a:lnTo>
                <a:lnTo>
                  <a:pt x="58089" y="95821"/>
                </a:lnTo>
                <a:lnTo>
                  <a:pt x="47599" y="95834"/>
                </a:lnTo>
                <a:lnTo>
                  <a:pt x="47617" y="43741"/>
                </a:lnTo>
                <a:lnTo>
                  <a:pt x="52346" y="35441"/>
                </a:lnTo>
                <a:lnTo>
                  <a:pt x="69011" y="28536"/>
                </a:lnTo>
                <a:lnTo>
                  <a:pt x="76967" y="29680"/>
                </a:lnTo>
                <a:lnTo>
                  <a:pt x="86391" y="38149"/>
                </a:lnTo>
                <a:lnTo>
                  <a:pt x="89014" y="53136"/>
                </a:lnTo>
                <a:lnTo>
                  <a:pt x="89052" y="117983"/>
                </a:lnTo>
                <a:lnTo>
                  <a:pt x="92963" y="121640"/>
                </a:lnTo>
                <a:lnTo>
                  <a:pt x="135394" y="121615"/>
                </a:lnTo>
                <a:lnTo>
                  <a:pt x="136829" y="118198"/>
                </a:lnTo>
                <a:lnTo>
                  <a:pt x="136817" y="96989"/>
                </a:lnTo>
                <a:lnTo>
                  <a:pt x="133400" y="95783"/>
                </a:lnTo>
                <a:lnTo>
                  <a:pt x="121208" y="95783"/>
                </a:lnTo>
                <a:lnTo>
                  <a:pt x="120954" y="42887"/>
                </a:lnTo>
                <a:lnTo>
                  <a:pt x="119968" y="32534"/>
                </a:lnTo>
                <a:lnTo>
                  <a:pt x="115340" y="19219"/>
                </a:lnTo>
                <a:lnTo>
                  <a:pt x="107046" y="8948"/>
                </a:lnTo>
                <a:lnTo>
                  <a:pt x="95213" y="2335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4094878" y="1055199"/>
            <a:ext cx="118262" cy="123355"/>
          </a:xfrm>
          <a:custGeom>
            <a:avLst/>
            <a:gdLst/>
            <a:ahLst/>
            <a:cxnLst/>
            <a:rect l="l" t="t" r="r" b="b"/>
            <a:pathLst>
              <a:path w="118262" h="123355">
                <a:moveTo>
                  <a:pt x="32677" y="61201"/>
                </a:moveTo>
                <a:lnTo>
                  <a:pt x="34099" y="50482"/>
                </a:lnTo>
                <a:lnTo>
                  <a:pt x="41179" y="37680"/>
                </a:lnTo>
                <a:lnTo>
                  <a:pt x="52004" y="30060"/>
                </a:lnTo>
                <a:lnTo>
                  <a:pt x="64096" y="27533"/>
                </a:lnTo>
                <a:lnTo>
                  <a:pt x="74151" y="28897"/>
                </a:lnTo>
                <a:lnTo>
                  <a:pt x="86319" y="36080"/>
                </a:lnTo>
                <a:lnTo>
                  <a:pt x="90919" y="46545"/>
                </a:lnTo>
                <a:lnTo>
                  <a:pt x="90919" y="52146"/>
                </a:lnTo>
                <a:lnTo>
                  <a:pt x="94335" y="53365"/>
                </a:lnTo>
                <a:lnTo>
                  <a:pt x="117005" y="53352"/>
                </a:lnTo>
                <a:lnTo>
                  <a:pt x="118236" y="49936"/>
                </a:lnTo>
                <a:lnTo>
                  <a:pt x="118211" y="2654"/>
                </a:lnTo>
                <a:lnTo>
                  <a:pt x="114782" y="1676"/>
                </a:lnTo>
                <a:lnTo>
                  <a:pt x="96024" y="1676"/>
                </a:lnTo>
                <a:lnTo>
                  <a:pt x="94805" y="5105"/>
                </a:lnTo>
                <a:lnTo>
                  <a:pt x="95059" y="16319"/>
                </a:lnTo>
                <a:lnTo>
                  <a:pt x="94527" y="15907"/>
                </a:lnTo>
                <a:lnTo>
                  <a:pt x="89201" y="10108"/>
                </a:lnTo>
                <a:lnTo>
                  <a:pt x="77713" y="3282"/>
                </a:lnTo>
                <a:lnTo>
                  <a:pt x="58712" y="0"/>
                </a:lnTo>
                <a:lnTo>
                  <a:pt x="49790" y="676"/>
                </a:lnTo>
                <a:lnTo>
                  <a:pt x="37064" y="4070"/>
                </a:lnTo>
                <a:lnTo>
                  <a:pt x="25310" y="10248"/>
                </a:lnTo>
                <a:lnTo>
                  <a:pt x="15127" y="19130"/>
                </a:lnTo>
                <a:lnTo>
                  <a:pt x="7115" y="30638"/>
                </a:lnTo>
                <a:lnTo>
                  <a:pt x="1873" y="44692"/>
                </a:lnTo>
                <a:lnTo>
                  <a:pt x="0" y="61214"/>
                </a:lnTo>
                <a:lnTo>
                  <a:pt x="1582" y="76582"/>
                </a:lnTo>
                <a:lnTo>
                  <a:pt x="6282" y="90393"/>
                </a:lnTo>
                <a:lnTo>
                  <a:pt x="13713" y="101953"/>
                </a:lnTo>
                <a:lnTo>
                  <a:pt x="23483" y="111146"/>
                </a:lnTo>
                <a:lnTo>
                  <a:pt x="35204" y="117855"/>
                </a:lnTo>
                <a:lnTo>
                  <a:pt x="48487" y="121963"/>
                </a:lnTo>
                <a:lnTo>
                  <a:pt x="62941" y="123355"/>
                </a:lnTo>
                <a:lnTo>
                  <a:pt x="77327" y="122031"/>
                </a:lnTo>
                <a:lnTo>
                  <a:pt x="93795" y="116738"/>
                </a:lnTo>
                <a:lnTo>
                  <a:pt x="105790" y="109465"/>
                </a:lnTo>
                <a:lnTo>
                  <a:pt x="113479" y="102459"/>
                </a:lnTo>
                <a:lnTo>
                  <a:pt x="117030" y="97967"/>
                </a:lnTo>
                <a:lnTo>
                  <a:pt x="118262" y="96012"/>
                </a:lnTo>
                <a:lnTo>
                  <a:pt x="116547" y="92608"/>
                </a:lnTo>
                <a:lnTo>
                  <a:pt x="104114" y="79451"/>
                </a:lnTo>
                <a:lnTo>
                  <a:pt x="102146" y="77495"/>
                </a:lnTo>
                <a:lnTo>
                  <a:pt x="98996" y="79692"/>
                </a:lnTo>
                <a:lnTo>
                  <a:pt x="94382" y="84571"/>
                </a:lnTo>
                <a:lnTo>
                  <a:pt x="82783" y="92145"/>
                </a:lnTo>
                <a:lnTo>
                  <a:pt x="65849" y="96050"/>
                </a:lnTo>
                <a:lnTo>
                  <a:pt x="55454" y="94484"/>
                </a:lnTo>
                <a:lnTo>
                  <a:pt x="43914" y="88089"/>
                </a:lnTo>
                <a:lnTo>
                  <a:pt x="35764" y="76934"/>
                </a:lnTo>
                <a:lnTo>
                  <a:pt x="32677" y="61201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4230623" y="1007104"/>
            <a:ext cx="61506" cy="169697"/>
          </a:xfrm>
          <a:custGeom>
            <a:avLst/>
            <a:gdLst/>
            <a:ahLst/>
            <a:cxnLst/>
            <a:rect l="l" t="t" r="r" b="b"/>
            <a:pathLst>
              <a:path w="61506" h="169697">
                <a:moveTo>
                  <a:pt x="15163" y="143852"/>
                </a:moveTo>
                <a:lnTo>
                  <a:pt x="1028" y="143865"/>
                </a:lnTo>
                <a:lnTo>
                  <a:pt x="50" y="147269"/>
                </a:lnTo>
                <a:lnTo>
                  <a:pt x="63" y="168478"/>
                </a:lnTo>
                <a:lnTo>
                  <a:pt x="3251" y="169697"/>
                </a:lnTo>
                <a:lnTo>
                  <a:pt x="60058" y="169659"/>
                </a:lnTo>
                <a:lnTo>
                  <a:pt x="61506" y="166255"/>
                </a:lnTo>
                <a:lnTo>
                  <a:pt x="61493" y="145034"/>
                </a:lnTo>
                <a:lnTo>
                  <a:pt x="58077" y="143827"/>
                </a:lnTo>
                <a:lnTo>
                  <a:pt x="47586" y="143827"/>
                </a:lnTo>
                <a:lnTo>
                  <a:pt x="47536" y="50952"/>
                </a:lnTo>
                <a:lnTo>
                  <a:pt x="44132" y="49733"/>
                </a:lnTo>
                <a:lnTo>
                  <a:pt x="977" y="49758"/>
                </a:lnTo>
                <a:lnTo>
                  <a:pt x="0" y="53174"/>
                </a:lnTo>
                <a:lnTo>
                  <a:pt x="12" y="74383"/>
                </a:lnTo>
                <a:lnTo>
                  <a:pt x="3187" y="75590"/>
                </a:lnTo>
                <a:lnTo>
                  <a:pt x="15138" y="75590"/>
                </a:lnTo>
                <a:lnTo>
                  <a:pt x="15163" y="143852"/>
                </a:lnTo>
                <a:close/>
              </a:path>
              <a:path w="61506" h="169697">
                <a:moveTo>
                  <a:pt x="30225" y="38036"/>
                </a:moveTo>
                <a:lnTo>
                  <a:pt x="32201" y="37941"/>
                </a:lnTo>
                <a:lnTo>
                  <a:pt x="44514" y="31895"/>
                </a:lnTo>
                <a:lnTo>
                  <a:pt x="49479" y="19011"/>
                </a:lnTo>
                <a:lnTo>
                  <a:pt x="49383" y="17097"/>
                </a:lnTo>
                <a:lnTo>
                  <a:pt x="43213" y="4951"/>
                </a:lnTo>
                <a:lnTo>
                  <a:pt x="30213" y="0"/>
                </a:lnTo>
                <a:lnTo>
                  <a:pt x="28474" y="80"/>
                </a:lnTo>
                <a:lnTo>
                  <a:pt x="16212" y="6180"/>
                </a:lnTo>
                <a:lnTo>
                  <a:pt x="11201" y="19037"/>
                </a:lnTo>
                <a:lnTo>
                  <a:pt x="11280" y="20794"/>
                </a:lnTo>
                <a:lnTo>
                  <a:pt x="17372" y="33114"/>
                </a:lnTo>
                <a:lnTo>
                  <a:pt x="30225" y="38036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4304277" y="981183"/>
            <a:ext cx="126047" cy="197243"/>
          </a:xfrm>
          <a:custGeom>
            <a:avLst/>
            <a:gdLst/>
            <a:ahLst/>
            <a:cxnLst/>
            <a:rect l="l" t="t" r="r" b="b"/>
            <a:pathLst>
              <a:path w="126047" h="197243">
                <a:moveTo>
                  <a:pt x="54218" y="168731"/>
                </a:moveTo>
                <a:lnTo>
                  <a:pt x="42907" y="162229"/>
                </a:lnTo>
                <a:lnTo>
                  <a:pt x="35402" y="150766"/>
                </a:lnTo>
                <a:lnTo>
                  <a:pt x="32677" y="135102"/>
                </a:lnTo>
                <a:lnTo>
                  <a:pt x="35067" y="79143"/>
                </a:lnTo>
                <a:lnTo>
                  <a:pt x="23163" y="85766"/>
                </a:lnTo>
                <a:lnTo>
                  <a:pt x="13431" y="94838"/>
                </a:lnTo>
                <a:lnTo>
                  <a:pt x="6144" y="106195"/>
                </a:lnTo>
                <a:lnTo>
                  <a:pt x="1576" y="119675"/>
                </a:lnTo>
                <a:lnTo>
                  <a:pt x="0" y="135115"/>
                </a:lnTo>
                <a:lnTo>
                  <a:pt x="1410" y="150115"/>
                </a:lnTo>
                <a:lnTo>
                  <a:pt x="5694" y="163769"/>
                </a:lnTo>
                <a:lnTo>
                  <a:pt x="12644" y="175344"/>
                </a:lnTo>
                <a:lnTo>
                  <a:pt x="22052" y="184661"/>
                </a:lnTo>
                <a:lnTo>
                  <a:pt x="33709" y="191538"/>
                </a:lnTo>
                <a:lnTo>
                  <a:pt x="47408" y="195792"/>
                </a:lnTo>
                <a:lnTo>
                  <a:pt x="62941" y="197243"/>
                </a:lnTo>
                <a:lnTo>
                  <a:pt x="54218" y="168731"/>
                </a:lnTo>
                <a:close/>
              </a:path>
              <a:path w="126047" h="197243">
                <a:moveTo>
                  <a:pt x="105740" y="23406"/>
                </a:moveTo>
                <a:lnTo>
                  <a:pt x="107200" y="22186"/>
                </a:lnTo>
                <a:lnTo>
                  <a:pt x="106222" y="18034"/>
                </a:lnTo>
                <a:lnTo>
                  <a:pt x="92557" y="1955"/>
                </a:lnTo>
                <a:lnTo>
                  <a:pt x="91097" y="0"/>
                </a:lnTo>
                <a:lnTo>
                  <a:pt x="86956" y="1231"/>
                </a:lnTo>
                <a:lnTo>
                  <a:pt x="43091" y="40754"/>
                </a:lnTo>
                <a:lnTo>
                  <a:pt x="41147" y="42214"/>
                </a:lnTo>
                <a:lnTo>
                  <a:pt x="42621" y="46355"/>
                </a:lnTo>
                <a:lnTo>
                  <a:pt x="53352" y="59029"/>
                </a:lnTo>
                <a:lnTo>
                  <a:pt x="54813" y="60985"/>
                </a:lnTo>
                <a:lnTo>
                  <a:pt x="58953" y="59753"/>
                </a:lnTo>
                <a:lnTo>
                  <a:pt x="105740" y="23406"/>
                </a:lnTo>
                <a:close/>
              </a:path>
              <a:path w="126047" h="197243">
                <a:moveTo>
                  <a:pt x="32677" y="135102"/>
                </a:moveTo>
                <a:lnTo>
                  <a:pt x="33671" y="125641"/>
                </a:lnTo>
                <a:lnTo>
                  <a:pt x="39632" y="112585"/>
                </a:lnTo>
                <a:lnTo>
                  <a:pt x="49873" y="104323"/>
                </a:lnTo>
                <a:lnTo>
                  <a:pt x="63118" y="101434"/>
                </a:lnTo>
                <a:lnTo>
                  <a:pt x="70811" y="102364"/>
                </a:lnTo>
                <a:lnTo>
                  <a:pt x="82459" y="108375"/>
                </a:lnTo>
                <a:lnTo>
                  <a:pt x="90425" y="119470"/>
                </a:lnTo>
                <a:lnTo>
                  <a:pt x="93383" y="135064"/>
                </a:lnTo>
                <a:lnTo>
                  <a:pt x="92232" y="145612"/>
                </a:lnTo>
                <a:lnTo>
                  <a:pt x="86330" y="158618"/>
                </a:lnTo>
                <a:lnTo>
                  <a:pt x="76247" y="166978"/>
                </a:lnTo>
                <a:lnTo>
                  <a:pt x="62915" y="169938"/>
                </a:lnTo>
                <a:lnTo>
                  <a:pt x="54218" y="168731"/>
                </a:lnTo>
                <a:lnTo>
                  <a:pt x="62941" y="197243"/>
                </a:lnTo>
                <a:lnTo>
                  <a:pt x="78220" y="195826"/>
                </a:lnTo>
                <a:lnTo>
                  <a:pt x="91998" y="191597"/>
                </a:lnTo>
                <a:lnTo>
                  <a:pt x="103723" y="184749"/>
                </a:lnTo>
                <a:lnTo>
                  <a:pt x="113191" y="175476"/>
                </a:lnTo>
                <a:lnTo>
                  <a:pt x="120203" y="163971"/>
                </a:lnTo>
                <a:lnTo>
                  <a:pt x="124555" y="150428"/>
                </a:lnTo>
                <a:lnTo>
                  <a:pt x="126047" y="135039"/>
                </a:lnTo>
                <a:lnTo>
                  <a:pt x="124712" y="120937"/>
                </a:lnTo>
                <a:lnTo>
                  <a:pt x="120369" y="107292"/>
                </a:lnTo>
                <a:lnTo>
                  <a:pt x="113283" y="95733"/>
                </a:lnTo>
                <a:lnTo>
                  <a:pt x="103735" y="86437"/>
                </a:lnTo>
                <a:lnTo>
                  <a:pt x="92004" y="79579"/>
                </a:lnTo>
                <a:lnTo>
                  <a:pt x="78368" y="75338"/>
                </a:lnTo>
                <a:lnTo>
                  <a:pt x="63106" y="73888"/>
                </a:lnTo>
                <a:lnTo>
                  <a:pt x="48868" y="75132"/>
                </a:lnTo>
                <a:lnTo>
                  <a:pt x="35067" y="79143"/>
                </a:lnTo>
                <a:lnTo>
                  <a:pt x="32677" y="135102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4443926" y="1054978"/>
            <a:ext cx="136842" cy="121704"/>
          </a:xfrm>
          <a:custGeom>
            <a:avLst/>
            <a:gdLst/>
            <a:ahLst/>
            <a:cxnLst/>
            <a:rect l="l" t="t" r="r" b="b"/>
            <a:pathLst>
              <a:path w="136842" h="121704">
                <a:moveTo>
                  <a:pt x="95213" y="2335"/>
                </a:moveTo>
                <a:lnTo>
                  <a:pt x="79971" y="0"/>
                </a:lnTo>
                <a:lnTo>
                  <a:pt x="73526" y="385"/>
                </a:lnTo>
                <a:lnTo>
                  <a:pt x="56372" y="6462"/>
                </a:lnTo>
                <a:lnTo>
                  <a:pt x="47218" y="15273"/>
                </a:lnTo>
                <a:lnTo>
                  <a:pt x="43903" y="20751"/>
                </a:lnTo>
                <a:lnTo>
                  <a:pt x="42925" y="20751"/>
                </a:lnTo>
                <a:lnTo>
                  <a:pt x="43167" y="5156"/>
                </a:lnTo>
                <a:lnTo>
                  <a:pt x="43167" y="2959"/>
                </a:lnTo>
                <a:lnTo>
                  <a:pt x="39738" y="1739"/>
                </a:lnTo>
                <a:lnTo>
                  <a:pt x="990" y="1765"/>
                </a:lnTo>
                <a:lnTo>
                  <a:pt x="0" y="5181"/>
                </a:lnTo>
                <a:lnTo>
                  <a:pt x="12" y="26390"/>
                </a:lnTo>
                <a:lnTo>
                  <a:pt x="3187" y="27597"/>
                </a:lnTo>
                <a:lnTo>
                  <a:pt x="15138" y="27584"/>
                </a:lnTo>
                <a:lnTo>
                  <a:pt x="15176" y="95846"/>
                </a:lnTo>
                <a:lnTo>
                  <a:pt x="1041" y="95859"/>
                </a:lnTo>
                <a:lnTo>
                  <a:pt x="50" y="99275"/>
                </a:lnTo>
                <a:lnTo>
                  <a:pt x="63" y="120484"/>
                </a:lnTo>
                <a:lnTo>
                  <a:pt x="3251" y="121704"/>
                </a:lnTo>
                <a:lnTo>
                  <a:pt x="60058" y="121666"/>
                </a:lnTo>
                <a:lnTo>
                  <a:pt x="61506" y="118249"/>
                </a:lnTo>
                <a:lnTo>
                  <a:pt x="61493" y="97040"/>
                </a:lnTo>
                <a:lnTo>
                  <a:pt x="58089" y="95821"/>
                </a:lnTo>
                <a:lnTo>
                  <a:pt x="47599" y="95834"/>
                </a:lnTo>
                <a:lnTo>
                  <a:pt x="47617" y="43741"/>
                </a:lnTo>
                <a:lnTo>
                  <a:pt x="52346" y="35446"/>
                </a:lnTo>
                <a:lnTo>
                  <a:pt x="69011" y="28536"/>
                </a:lnTo>
                <a:lnTo>
                  <a:pt x="76975" y="29683"/>
                </a:lnTo>
                <a:lnTo>
                  <a:pt x="86392" y="38156"/>
                </a:lnTo>
                <a:lnTo>
                  <a:pt x="89014" y="53149"/>
                </a:lnTo>
                <a:lnTo>
                  <a:pt x="89052" y="117995"/>
                </a:lnTo>
                <a:lnTo>
                  <a:pt x="92963" y="121640"/>
                </a:lnTo>
                <a:lnTo>
                  <a:pt x="135394" y="121627"/>
                </a:lnTo>
                <a:lnTo>
                  <a:pt x="136842" y="118211"/>
                </a:lnTo>
                <a:lnTo>
                  <a:pt x="136829" y="97002"/>
                </a:lnTo>
                <a:lnTo>
                  <a:pt x="133400" y="95783"/>
                </a:lnTo>
                <a:lnTo>
                  <a:pt x="121221" y="95783"/>
                </a:lnTo>
                <a:lnTo>
                  <a:pt x="120954" y="42887"/>
                </a:lnTo>
                <a:lnTo>
                  <a:pt x="119968" y="32534"/>
                </a:lnTo>
                <a:lnTo>
                  <a:pt x="115340" y="19219"/>
                </a:lnTo>
                <a:lnTo>
                  <a:pt x="107046" y="8948"/>
                </a:lnTo>
                <a:lnTo>
                  <a:pt x="95213" y="2335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517361" y="1262590"/>
            <a:ext cx="64047" cy="176771"/>
          </a:xfrm>
          <a:custGeom>
            <a:avLst/>
            <a:gdLst/>
            <a:ahLst/>
            <a:cxnLst/>
            <a:rect l="l" t="t" r="r" b="b"/>
            <a:pathLst>
              <a:path w="64047" h="176771">
                <a:moveTo>
                  <a:pt x="54876" y="176771"/>
                </a:moveTo>
                <a:lnTo>
                  <a:pt x="64047" y="175923"/>
                </a:lnTo>
                <a:lnTo>
                  <a:pt x="58393" y="154326"/>
                </a:lnTo>
                <a:lnTo>
                  <a:pt x="45307" y="151143"/>
                </a:lnTo>
                <a:lnTo>
                  <a:pt x="40807" y="175164"/>
                </a:lnTo>
                <a:lnTo>
                  <a:pt x="54876" y="176771"/>
                </a:lnTo>
                <a:close/>
              </a:path>
              <a:path w="64047" h="176771">
                <a:moveTo>
                  <a:pt x="133134" y="171856"/>
                </a:moveTo>
                <a:lnTo>
                  <a:pt x="133121" y="154800"/>
                </a:lnTo>
                <a:lnTo>
                  <a:pt x="129946" y="153568"/>
                </a:lnTo>
                <a:lnTo>
                  <a:pt x="117271" y="153581"/>
                </a:lnTo>
                <a:lnTo>
                  <a:pt x="117182" y="1219"/>
                </a:lnTo>
                <a:lnTo>
                  <a:pt x="114020" y="0"/>
                </a:lnTo>
                <a:lnTo>
                  <a:pt x="76720" y="25"/>
                </a:lnTo>
                <a:lnTo>
                  <a:pt x="75501" y="3200"/>
                </a:lnTo>
                <a:lnTo>
                  <a:pt x="75514" y="20256"/>
                </a:lnTo>
                <a:lnTo>
                  <a:pt x="78689" y="21475"/>
                </a:lnTo>
                <a:lnTo>
                  <a:pt x="91605" y="21463"/>
                </a:lnTo>
                <a:lnTo>
                  <a:pt x="91630" y="69253"/>
                </a:lnTo>
                <a:lnTo>
                  <a:pt x="92125" y="74117"/>
                </a:lnTo>
                <a:lnTo>
                  <a:pt x="90528" y="71877"/>
                </a:lnTo>
                <a:lnTo>
                  <a:pt x="83828" y="63555"/>
                </a:lnTo>
                <a:lnTo>
                  <a:pt x="72233" y="56438"/>
                </a:lnTo>
                <a:lnTo>
                  <a:pt x="55295" y="53428"/>
                </a:lnTo>
                <a:lnTo>
                  <a:pt x="47775" y="53872"/>
                </a:lnTo>
                <a:lnTo>
                  <a:pt x="34055" y="57298"/>
                </a:lnTo>
                <a:lnTo>
                  <a:pt x="22353" y="63840"/>
                </a:lnTo>
                <a:lnTo>
                  <a:pt x="12884" y="73172"/>
                </a:lnTo>
                <a:lnTo>
                  <a:pt x="5860" y="84967"/>
                </a:lnTo>
                <a:lnTo>
                  <a:pt x="1494" y="98899"/>
                </a:lnTo>
                <a:lnTo>
                  <a:pt x="0" y="114642"/>
                </a:lnTo>
                <a:lnTo>
                  <a:pt x="444" y="123773"/>
                </a:lnTo>
                <a:lnTo>
                  <a:pt x="3573" y="139254"/>
                </a:lnTo>
                <a:lnTo>
                  <a:pt x="9458" y="152307"/>
                </a:lnTo>
                <a:lnTo>
                  <a:pt x="17814" y="162758"/>
                </a:lnTo>
                <a:lnTo>
                  <a:pt x="28358" y="170435"/>
                </a:lnTo>
                <a:lnTo>
                  <a:pt x="40807" y="175164"/>
                </a:lnTo>
                <a:lnTo>
                  <a:pt x="45307" y="151143"/>
                </a:lnTo>
                <a:lnTo>
                  <a:pt x="35180" y="142963"/>
                </a:lnTo>
                <a:lnTo>
                  <a:pt x="28640" y="130540"/>
                </a:lnTo>
                <a:lnTo>
                  <a:pt x="26314" y="114630"/>
                </a:lnTo>
                <a:lnTo>
                  <a:pt x="26315" y="114317"/>
                </a:lnTo>
                <a:lnTo>
                  <a:pt x="28944" y="98100"/>
                </a:lnTo>
                <a:lnTo>
                  <a:pt x="36005" y="86014"/>
                </a:lnTo>
                <a:lnTo>
                  <a:pt x="46503" y="78464"/>
                </a:lnTo>
                <a:lnTo>
                  <a:pt x="59448" y="75857"/>
                </a:lnTo>
                <a:lnTo>
                  <a:pt x="71403" y="78221"/>
                </a:lnTo>
                <a:lnTo>
                  <a:pt x="81805" y="85557"/>
                </a:lnTo>
                <a:lnTo>
                  <a:pt x="88977" y="97727"/>
                </a:lnTo>
                <a:lnTo>
                  <a:pt x="91655" y="114592"/>
                </a:lnTo>
                <a:lnTo>
                  <a:pt x="91654" y="115099"/>
                </a:lnTo>
                <a:lnTo>
                  <a:pt x="89109" y="131695"/>
                </a:lnTo>
                <a:lnTo>
                  <a:pt x="82318" y="144020"/>
                </a:lnTo>
                <a:lnTo>
                  <a:pt x="72157" y="151694"/>
                </a:lnTo>
                <a:lnTo>
                  <a:pt x="59499" y="154343"/>
                </a:lnTo>
                <a:lnTo>
                  <a:pt x="58393" y="154326"/>
                </a:lnTo>
                <a:lnTo>
                  <a:pt x="64047" y="175923"/>
                </a:lnTo>
                <a:lnTo>
                  <a:pt x="78520" y="170432"/>
                </a:lnTo>
                <a:lnTo>
                  <a:pt x="88310" y="162271"/>
                </a:lnTo>
                <a:lnTo>
                  <a:pt x="93383" y="154317"/>
                </a:lnTo>
                <a:lnTo>
                  <a:pt x="93865" y="154317"/>
                </a:lnTo>
                <a:lnTo>
                  <a:pt x="93878" y="171881"/>
                </a:lnTo>
                <a:lnTo>
                  <a:pt x="97535" y="175044"/>
                </a:lnTo>
                <a:lnTo>
                  <a:pt x="131914" y="175031"/>
                </a:lnTo>
                <a:lnTo>
                  <a:pt x="133134" y="171856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662649" y="1315924"/>
            <a:ext cx="74399" cy="123355"/>
          </a:xfrm>
          <a:custGeom>
            <a:avLst/>
            <a:gdLst/>
            <a:ahLst/>
            <a:cxnLst/>
            <a:rect l="l" t="t" r="r" b="b"/>
            <a:pathLst>
              <a:path w="74399" h="123355">
                <a:moveTo>
                  <a:pt x="29035" y="43077"/>
                </a:moveTo>
                <a:lnTo>
                  <a:pt x="36096" y="30335"/>
                </a:lnTo>
                <a:lnTo>
                  <a:pt x="47075" y="23198"/>
                </a:lnTo>
                <a:lnTo>
                  <a:pt x="59943" y="20967"/>
                </a:lnTo>
                <a:lnTo>
                  <a:pt x="74399" y="1565"/>
                </a:lnTo>
                <a:lnTo>
                  <a:pt x="58953" y="0"/>
                </a:lnTo>
                <a:lnTo>
                  <a:pt x="49859" y="705"/>
                </a:lnTo>
                <a:lnTo>
                  <a:pt x="37133" y="4127"/>
                </a:lnTo>
                <a:lnTo>
                  <a:pt x="29035" y="43077"/>
                </a:lnTo>
                <a:close/>
              </a:path>
              <a:path w="74399" h="123355">
                <a:moveTo>
                  <a:pt x="0" y="61226"/>
                </a:moveTo>
                <a:lnTo>
                  <a:pt x="1373" y="75710"/>
                </a:lnTo>
                <a:lnTo>
                  <a:pt x="5876" y="89777"/>
                </a:lnTo>
                <a:lnTo>
                  <a:pt x="13129" y="101554"/>
                </a:lnTo>
                <a:lnTo>
                  <a:pt x="22736" y="110920"/>
                </a:lnTo>
                <a:lnTo>
                  <a:pt x="34299" y="117755"/>
                </a:lnTo>
                <a:lnTo>
                  <a:pt x="47422" y="121940"/>
                </a:lnTo>
                <a:lnTo>
                  <a:pt x="61709" y="123355"/>
                </a:lnTo>
                <a:lnTo>
                  <a:pt x="74241" y="122312"/>
                </a:lnTo>
                <a:lnTo>
                  <a:pt x="90815" y="117233"/>
                </a:lnTo>
                <a:lnTo>
                  <a:pt x="102965" y="109959"/>
                </a:lnTo>
                <a:lnTo>
                  <a:pt x="110840" y="102779"/>
                </a:lnTo>
                <a:lnTo>
                  <a:pt x="114592" y="97980"/>
                </a:lnTo>
                <a:lnTo>
                  <a:pt x="115811" y="96024"/>
                </a:lnTo>
                <a:lnTo>
                  <a:pt x="113868" y="93091"/>
                </a:lnTo>
                <a:lnTo>
                  <a:pt x="104597" y="83108"/>
                </a:lnTo>
                <a:lnTo>
                  <a:pt x="102882" y="81648"/>
                </a:lnTo>
                <a:lnTo>
                  <a:pt x="99320" y="84252"/>
                </a:lnTo>
                <a:lnTo>
                  <a:pt x="92836" y="90675"/>
                </a:lnTo>
                <a:lnTo>
                  <a:pt x="80539" y="97649"/>
                </a:lnTo>
                <a:lnTo>
                  <a:pt x="63639" y="100926"/>
                </a:lnTo>
                <a:lnTo>
                  <a:pt x="50897" y="98748"/>
                </a:lnTo>
                <a:lnTo>
                  <a:pt x="39724" y="92146"/>
                </a:lnTo>
                <a:lnTo>
                  <a:pt x="31468" y="80980"/>
                </a:lnTo>
                <a:lnTo>
                  <a:pt x="27546" y="65112"/>
                </a:lnTo>
                <a:lnTo>
                  <a:pt x="113118" y="65062"/>
                </a:lnTo>
                <a:lnTo>
                  <a:pt x="114820" y="61404"/>
                </a:lnTo>
                <a:lnTo>
                  <a:pt x="114440" y="51869"/>
                </a:lnTo>
                <a:lnTo>
                  <a:pt x="111629" y="36660"/>
                </a:lnTo>
                <a:lnTo>
                  <a:pt x="106148" y="23871"/>
                </a:lnTo>
                <a:lnTo>
                  <a:pt x="98068" y="13655"/>
                </a:lnTo>
                <a:lnTo>
                  <a:pt x="87461" y="6168"/>
                </a:lnTo>
                <a:lnTo>
                  <a:pt x="74399" y="1565"/>
                </a:lnTo>
                <a:lnTo>
                  <a:pt x="59943" y="20967"/>
                </a:lnTo>
                <a:lnTo>
                  <a:pt x="61647" y="21001"/>
                </a:lnTo>
                <a:lnTo>
                  <a:pt x="76148" y="24995"/>
                </a:lnTo>
                <a:lnTo>
                  <a:pt x="85205" y="34475"/>
                </a:lnTo>
                <a:lnTo>
                  <a:pt x="88722" y="47764"/>
                </a:lnTo>
                <a:lnTo>
                  <a:pt x="28028" y="47802"/>
                </a:lnTo>
                <a:lnTo>
                  <a:pt x="29035" y="43077"/>
                </a:lnTo>
                <a:lnTo>
                  <a:pt x="37133" y="4127"/>
                </a:lnTo>
                <a:lnTo>
                  <a:pt x="25368" y="10320"/>
                </a:lnTo>
                <a:lnTo>
                  <a:pt x="15168" y="19205"/>
                </a:lnTo>
                <a:lnTo>
                  <a:pt x="7136" y="30703"/>
                </a:lnTo>
                <a:lnTo>
                  <a:pt x="1879" y="44736"/>
                </a:lnTo>
                <a:lnTo>
                  <a:pt x="0" y="61226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863000" y="1272430"/>
            <a:ext cx="45084" cy="165061"/>
          </a:xfrm>
          <a:custGeom>
            <a:avLst/>
            <a:gdLst/>
            <a:ahLst/>
            <a:cxnLst/>
            <a:rect l="l" t="t" r="r" b="b"/>
            <a:pathLst>
              <a:path w="45084" h="165061">
                <a:moveTo>
                  <a:pt x="45072" y="16573"/>
                </a:moveTo>
                <a:lnTo>
                  <a:pt x="45072" y="7315"/>
                </a:lnTo>
                <a:lnTo>
                  <a:pt x="37515" y="0"/>
                </a:lnTo>
                <a:lnTo>
                  <a:pt x="19481" y="12"/>
                </a:lnTo>
                <a:lnTo>
                  <a:pt x="12153" y="7327"/>
                </a:lnTo>
                <a:lnTo>
                  <a:pt x="12166" y="25615"/>
                </a:lnTo>
                <a:lnTo>
                  <a:pt x="19494" y="32918"/>
                </a:lnTo>
                <a:lnTo>
                  <a:pt x="37528" y="32918"/>
                </a:lnTo>
                <a:lnTo>
                  <a:pt x="45084" y="25590"/>
                </a:lnTo>
                <a:lnTo>
                  <a:pt x="45072" y="16573"/>
                </a:lnTo>
                <a:close/>
              </a:path>
              <a:path w="45084" h="165061">
                <a:moveTo>
                  <a:pt x="3238" y="165061"/>
                </a:moveTo>
                <a:lnTo>
                  <a:pt x="56375" y="165036"/>
                </a:lnTo>
                <a:lnTo>
                  <a:pt x="57594" y="161861"/>
                </a:lnTo>
                <a:lnTo>
                  <a:pt x="57581" y="144792"/>
                </a:lnTo>
                <a:lnTo>
                  <a:pt x="54419" y="143573"/>
                </a:lnTo>
                <a:lnTo>
                  <a:pt x="42710" y="143586"/>
                </a:lnTo>
                <a:lnTo>
                  <a:pt x="42659" y="46316"/>
                </a:lnTo>
                <a:lnTo>
                  <a:pt x="39484" y="45097"/>
                </a:lnTo>
                <a:lnTo>
                  <a:pt x="1219" y="45123"/>
                </a:lnTo>
                <a:lnTo>
                  <a:pt x="0" y="48285"/>
                </a:lnTo>
                <a:lnTo>
                  <a:pt x="12" y="65354"/>
                </a:lnTo>
                <a:lnTo>
                  <a:pt x="3174" y="66573"/>
                </a:lnTo>
                <a:lnTo>
                  <a:pt x="16090" y="66560"/>
                </a:lnTo>
                <a:lnTo>
                  <a:pt x="16141" y="143598"/>
                </a:lnTo>
                <a:lnTo>
                  <a:pt x="1269" y="143611"/>
                </a:lnTo>
                <a:lnTo>
                  <a:pt x="63" y="146786"/>
                </a:lnTo>
                <a:lnTo>
                  <a:pt x="63" y="163842"/>
                </a:lnTo>
                <a:lnTo>
                  <a:pt x="3238" y="165061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937102" y="1315762"/>
            <a:ext cx="135127" cy="121691"/>
          </a:xfrm>
          <a:custGeom>
            <a:avLst/>
            <a:gdLst/>
            <a:ahLst/>
            <a:cxnLst/>
            <a:rect l="l" t="t" r="r" b="b"/>
            <a:pathLst>
              <a:path w="135127" h="121691">
                <a:moveTo>
                  <a:pt x="3238" y="121691"/>
                </a:moveTo>
                <a:lnTo>
                  <a:pt x="56375" y="121653"/>
                </a:lnTo>
                <a:lnTo>
                  <a:pt x="57594" y="118478"/>
                </a:lnTo>
                <a:lnTo>
                  <a:pt x="57581" y="101422"/>
                </a:lnTo>
                <a:lnTo>
                  <a:pt x="54419" y="100203"/>
                </a:lnTo>
                <a:lnTo>
                  <a:pt x="42710" y="100203"/>
                </a:lnTo>
                <a:lnTo>
                  <a:pt x="42684" y="41465"/>
                </a:lnTo>
                <a:lnTo>
                  <a:pt x="43558" y="39044"/>
                </a:lnTo>
                <a:lnTo>
                  <a:pt x="51189" y="29373"/>
                </a:lnTo>
                <a:lnTo>
                  <a:pt x="69240" y="23406"/>
                </a:lnTo>
                <a:lnTo>
                  <a:pt x="80988" y="25878"/>
                </a:lnTo>
                <a:lnTo>
                  <a:pt x="89552" y="35303"/>
                </a:lnTo>
                <a:lnTo>
                  <a:pt x="92176" y="50457"/>
                </a:lnTo>
                <a:lnTo>
                  <a:pt x="92214" y="118465"/>
                </a:lnTo>
                <a:lnTo>
                  <a:pt x="96113" y="121627"/>
                </a:lnTo>
                <a:lnTo>
                  <a:pt x="133654" y="121615"/>
                </a:lnTo>
                <a:lnTo>
                  <a:pt x="135127" y="118440"/>
                </a:lnTo>
                <a:lnTo>
                  <a:pt x="135115" y="101371"/>
                </a:lnTo>
                <a:lnTo>
                  <a:pt x="131698" y="100164"/>
                </a:lnTo>
                <a:lnTo>
                  <a:pt x="119024" y="100164"/>
                </a:lnTo>
                <a:lnTo>
                  <a:pt x="118503" y="42633"/>
                </a:lnTo>
                <a:lnTo>
                  <a:pt x="117627" y="32381"/>
                </a:lnTo>
                <a:lnTo>
                  <a:pt x="113056" y="19029"/>
                </a:lnTo>
                <a:lnTo>
                  <a:pt x="104731" y="8814"/>
                </a:lnTo>
                <a:lnTo>
                  <a:pt x="92828" y="2287"/>
                </a:lnTo>
                <a:lnTo>
                  <a:pt x="77520" y="0"/>
                </a:lnTo>
                <a:lnTo>
                  <a:pt x="68744" y="696"/>
                </a:lnTo>
                <a:lnTo>
                  <a:pt x="52690" y="6811"/>
                </a:lnTo>
                <a:lnTo>
                  <a:pt x="43570" y="15219"/>
                </a:lnTo>
                <a:lnTo>
                  <a:pt x="39750" y="20980"/>
                </a:lnTo>
                <a:lnTo>
                  <a:pt x="39014" y="20980"/>
                </a:lnTo>
                <a:lnTo>
                  <a:pt x="39242" y="4889"/>
                </a:lnTo>
                <a:lnTo>
                  <a:pt x="39242" y="2946"/>
                </a:lnTo>
                <a:lnTo>
                  <a:pt x="36080" y="1727"/>
                </a:lnTo>
                <a:lnTo>
                  <a:pt x="1219" y="1752"/>
                </a:lnTo>
                <a:lnTo>
                  <a:pt x="0" y="4914"/>
                </a:lnTo>
                <a:lnTo>
                  <a:pt x="12" y="21983"/>
                </a:lnTo>
                <a:lnTo>
                  <a:pt x="3174" y="23202"/>
                </a:lnTo>
                <a:lnTo>
                  <a:pt x="16103" y="23190"/>
                </a:lnTo>
                <a:lnTo>
                  <a:pt x="16141" y="100215"/>
                </a:lnTo>
                <a:lnTo>
                  <a:pt x="1269" y="100228"/>
                </a:lnTo>
                <a:lnTo>
                  <a:pt x="63" y="103403"/>
                </a:lnTo>
                <a:lnTo>
                  <a:pt x="63" y="120472"/>
                </a:lnTo>
                <a:lnTo>
                  <a:pt x="3238" y="121691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1088732" y="1260587"/>
            <a:ext cx="89928" cy="176771"/>
          </a:xfrm>
          <a:custGeom>
            <a:avLst/>
            <a:gdLst/>
            <a:ahLst/>
            <a:cxnLst/>
            <a:rect l="l" t="t" r="r" b="b"/>
            <a:pathLst>
              <a:path w="89928" h="176771">
                <a:moveTo>
                  <a:pt x="77292" y="75069"/>
                </a:moveTo>
                <a:lnTo>
                  <a:pt x="77279" y="58000"/>
                </a:lnTo>
                <a:lnTo>
                  <a:pt x="74104" y="56794"/>
                </a:lnTo>
                <a:lnTo>
                  <a:pt x="43141" y="56807"/>
                </a:lnTo>
                <a:lnTo>
                  <a:pt x="43141" y="44132"/>
                </a:lnTo>
                <a:lnTo>
                  <a:pt x="43279" y="40827"/>
                </a:lnTo>
                <a:lnTo>
                  <a:pt x="48533" y="27812"/>
                </a:lnTo>
                <a:lnTo>
                  <a:pt x="61404" y="23152"/>
                </a:lnTo>
                <a:lnTo>
                  <a:pt x="69214" y="23152"/>
                </a:lnTo>
                <a:lnTo>
                  <a:pt x="73837" y="26568"/>
                </a:lnTo>
                <a:lnTo>
                  <a:pt x="77266" y="29476"/>
                </a:lnTo>
                <a:lnTo>
                  <a:pt x="80187" y="27533"/>
                </a:lnTo>
                <a:lnTo>
                  <a:pt x="88709" y="16560"/>
                </a:lnTo>
                <a:lnTo>
                  <a:pt x="89928" y="14846"/>
                </a:lnTo>
                <a:lnTo>
                  <a:pt x="87972" y="11925"/>
                </a:lnTo>
                <a:lnTo>
                  <a:pt x="85305" y="9526"/>
                </a:lnTo>
                <a:lnTo>
                  <a:pt x="75367" y="3309"/>
                </a:lnTo>
                <a:lnTo>
                  <a:pt x="58724" y="0"/>
                </a:lnTo>
                <a:lnTo>
                  <a:pt x="45923" y="1299"/>
                </a:lnTo>
                <a:lnTo>
                  <a:pt x="33260" y="6353"/>
                </a:lnTo>
                <a:lnTo>
                  <a:pt x="23976" y="15195"/>
                </a:lnTo>
                <a:lnTo>
                  <a:pt x="18268" y="27801"/>
                </a:lnTo>
                <a:lnTo>
                  <a:pt x="16332" y="44145"/>
                </a:lnTo>
                <a:lnTo>
                  <a:pt x="16332" y="56819"/>
                </a:lnTo>
                <a:lnTo>
                  <a:pt x="1219" y="56832"/>
                </a:lnTo>
                <a:lnTo>
                  <a:pt x="0" y="60007"/>
                </a:lnTo>
                <a:lnTo>
                  <a:pt x="12" y="77063"/>
                </a:lnTo>
                <a:lnTo>
                  <a:pt x="3187" y="78282"/>
                </a:lnTo>
                <a:lnTo>
                  <a:pt x="16344" y="78282"/>
                </a:lnTo>
                <a:lnTo>
                  <a:pt x="16395" y="155308"/>
                </a:lnTo>
                <a:lnTo>
                  <a:pt x="1523" y="155321"/>
                </a:lnTo>
                <a:lnTo>
                  <a:pt x="304" y="158496"/>
                </a:lnTo>
                <a:lnTo>
                  <a:pt x="304" y="175552"/>
                </a:lnTo>
                <a:lnTo>
                  <a:pt x="3721" y="176771"/>
                </a:lnTo>
                <a:lnTo>
                  <a:pt x="65887" y="176733"/>
                </a:lnTo>
                <a:lnTo>
                  <a:pt x="67106" y="173570"/>
                </a:lnTo>
                <a:lnTo>
                  <a:pt x="67094" y="156502"/>
                </a:lnTo>
                <a:lnTo>
                  <a:pt x="63931" y="155282"/>
                </a:lnTo>
                <a:lnTo>
                  <a:pt x="43205" y="155295"/>
                </a:lnTo>
                <a:lnTo>
                  <a:pt x="43154" y="78270"/>
                </a:lnTo>
                <a:lnTo>
                  <a:pt x="76072" y="78244"/>
                </a:lnTo>
                <a:lnTo>
                  <a:pt x="77292" y="75069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1179212" y="1315627"/>
            <a:ext cx="74396" cy="123355"/>
          </a:xfrm>
          <a:custGeom>
            <a:avLst/>
            <a:gdLst/>
            <a:ahLst/>
            <a:cxnLst/>
            <a:rect l="l" t="t" r="r" b="b"/>
            <a:pathLst>
              <a:path w="74396" h="123355">
                <a:moveTo>
                  <a:pt x="29035" y="43074"/>
                </a:moveTo>
                <a:lnTo>
                  <a:pt x="36096" y="30330"/>
                </a:lnTo>
                <a:lnTo>
                  <a:pt x="47075" y="23196"/>
                </a:lnTo>
                <a:lnTo>
                  <a:pt x="59943" y="20967"/>
                </a:lnTo>
                <a:lnTo>
                  <a:pt x="74396" y="1560"/>
                </a:lnTo>
                <a:lnTo>
                  <a:pt x="58953" y="0"/>
                </a:lnTo>
                <a:lnTo>
                  <a:pt x="49859" y="701"/>
                </a:lnTo>
                <a:lnTo>
                  <a:pt x="37133" y="4120"/>
                </a:lnTo>
                <a:lnTo>
                  <a:pt x="29035" y="43074"/>
                </a:lnTo>
                <a:close/>
              </a:path>
              <a:path w="74396" h="123355">
                <a:moveTo>
                  <a:pt x="0" y="61226"/>
                </a:moveTo>
                <a:lnTo>
                  <a:pt x="1373" y="75706"/>
                </a:lnTo>
                <a:lnTo>
                  <a:pt x="5876" y="89771"/>
                </a:lnTo>
                <a:lnTo>
                  <a:pt x="13129" y="101548"/>
                </a:lnTo>
                <a:lnTo>
                  <a:pt x="22736" y="110916"/>
                </a:lnTo>
                <a:lnTo>
                  <a:pt x="34299" y="117753"/>
                </a:lnTo>
                <a:lnTo>
                  <a:pt x="47422" y="121940"/>
                </a:lnTo>
                <a:lnTo>
                  <a:pt x="61709" y="123355"/>
                </a:lnTo>
                <a:lnTo>
                  <a:pt x="74259" y="122304"/>
                </a:lnTo>
                <a:lnTo>
                  <a:pt x="90823" y="117221"/>
                </a:lnTo>
                <a:lnTo>
                  <a:pt x="102969" y="109949"/>
                </a:lnTo>
                <a:lnTo>
                  <a:pt x="110846" y="102770"/>
                </a:lnTo>
                <a:lnTo>
                  <a:pt x="114604" y="97967"/>
                </a:lnTo>
                <a:lnTo>
                  <a:pt x="115811" y="96012"/>
                </a:lnTo>
                <a:lnTo>
                  <a:pt x="113868" y="93091"/>
                </a:lnTo>
                <a:lnTo>
                  <a:pt x="104597" y="83108"/>
                </a:lnTo>
                <a:lnTo>
                  <a:pt x="102882" y="81648"/>
                </a:lnTo>
                <a:lnTo>
                  <a:pt x="99320" y="84252"/>
                </a:lnTo>
                <a:lnTo>
                  <a:pt x="92840" y="90675"/>
                </a:lnTo>
                <a:lnTo>
                  <a:pt x="80544" y="97649"/>
                </a:lnTo>
                <a:lnTo>
                  <a:pt x="63639" y="100926"/>
                </a:lnTo>
                <a:lnTo>
                  <a:pt x="50897" y="98746"/>
                </a:lnTo>
                <a:lnTo>
                  <a:pt x="39724" y="92141"/>
                </a:lnTo>
                <a:lnTo>
                  <a:pt x="31468" y="80975"/>
                </a:lnTo>
                <a:lnTo>
                  <a:pt x="27546" y="65112"/>
                </a:lnTo>
                <a:lnTo>
                  <a:pt x="113118" y="65062"/>
                </a:lnTo>
                <a:lnTo>
                  <a:pt x="114820" y="61404"/>
                </a:lnTo>
                <a:lnTo>
                  <a:pt x="114438" y="51847"/>
                </a:lnTo>
                <a:lnTo>
                  <a:pt x="111624" y="36643"/>
                </a:lnTo>
                <a:lnTo>
                  <a:pt x="106142" y="23857"/>
                </a:lnTo>
                <a:lnTo>
                  <a:pt x="98062" y="13644"/>
                </a:lnTo>
                <a:lnTo>
                  <a:pt x="87456" y="6160"/>
                </a:lnTo>
                <a:lnTo>
                  <a:pt x="74396" y="1560"/>
                </a:lnTo>
                <a:lnTo>
                  <a:pt x="59943" y="20967"/>
                </a:lnTo>
                <a:lnTo>
                  <a:pt x="61647" y="21001"/>
                </a:lnTo>
                <a:lnTo>
                  <a:pt x="76148" y="24995"/>
                </a:lnTo>
                <a:lnTo>
                  <a:pt x="85205" y="34475"/>
                </a:lnTo>
                <a:lnTo>
                  <a:pt x="88722" y="47764"/>
                </a:lnTo>
                <a:lnTo>
                  <a:pt x="28028" y="47802"/>
                </a:lnTo>
                <a:lnTo>
                  <a:pt x="29035" y="43074"/>
                </a:lnTo>
                <a:lnTo>
                  <a:pt x="37133" y="4120"/>
                </a:lnTo>
                <a:lnTo>
                  <a:pt x="25368" y="10311"/>
                </a:lnTo>
                <a:lnTo>
                  <a:pt x="15168" y="19196"/>
                </a:lnTo>
                <a:lnTo>
                  <a:pt x="7136" y="30695"/>
                </a:lnTo>
                <a:lnTo>
                  <a:pt x="1879" y="44732"/>
                </a:lnTo>
                <a:lnTo>
                  <a:pt x="0" y="61226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311341" y="1315550"/>
            <a:ext cx="115811" cy="123355"/>
          </a:xfrm>
          <a:custGeom>
            <a:avLst/>
            <a:gdLst/>
            <a:ahLst/>
            <a:cxnLst/>
            <a:rect l="l" t="t" r="r" b="b"/>
            <a:pathLst>
              <a:path w="115811" h="123355">
                <a:moveTo>
                  <a:pt x="92875" y="48006"/>
                </a:moveTo>
                <a:lnTo>
                  <a:pt x="92875" y="50203"/>
                </a:lnTo>
                <a:lnTo>
                  <a:pt x="96050" y="51422"/>
                </a:lnTo>
                <a:lnTo>
                  <a:pt x="114084" y="51409"/>
                </a:lnTo>
                <a:lnTo>
                  <a:pt x="115544" y="47993"/>
                </a:lnTo>
                <a:lnTo>
                  <a:pt x="115519" y="2654"/>
                </a:lnTo>
                <a:lnTo>
                  <a:pt x="112102" y="1676"/>
                </a:lnTo>
                <a:lnTo>
                  <a:pt x="96989" y="1689"/>
                </a:lnTo>
                <a:lnTo>
                  <a:pt x="95770" y="4851"/>
                </a:lnTo>
                <a:lnTo>
                  <a:pt x="96024" y="17043"/>
                </a:lnTo>
                <a:lnTo>
                  <a:pt x="94886" y="15853"/>
                </a:lnTo>
                <a:lnTo>
                  <a:pt x="88303" y="9266"/>
                </a:lnTo>
                <a:lnTo>
                  <a:pt x="76509" y="2867"/>
                </a:lnTo>
                <a:lnTo>
                  <a:pt x="58470" y="0"/>
                </a:lnTo>
                <a:lnTo>
                  <a:pt x="49636" y="655"/>
                </a:lnTo>
                <a:lnTo>
                  <a:pt x="36863" y="4026"/>
                </a:lnTo>
                <a:lnTo>
                  <a:pt x="25121" y="10192"/>
                </a:lnTo>
                <a:lnTo>
                  <a:pt x="14987" y="19075"/>
                </a:lnTo>
                <a:lnTo>
                  <a:pt x="7037" y="30594"/>
                </a:lnTo>
                <a:lnTo>
                  <a:pt x="1849" y="44671"/>
                </a:lnTo>
                <a:lnTo>
                  <a:pt x="0" y="61226"/>
                </a:lnTo>
                <a:lnTo>
                  <a:pt x="1370" y="75690"/>
                </a:lnTo>
                <a:lnTo>
                  <a:pt x="5870" y="89761"/>
                </a:lnTo>
                <a:lnTo>
                  <a:pt x="13122" y="101541"/>
                </a:lnTo>
                <a:lnTo>
                  <a:pt x="22729" y="110909"/>
                </a:lnTo>
                <a:lnTo>
                  <a:pt x="34294" y="117748"/>
                </a:lnTo>
                <a:lnTo>
                  <a:pt x="47419" y="121936"/>
                </a:lnTo>
                <a:lnTo>
                  <a:pt x="61709" y="123355"/>
                </a:lnTo>
                <a:lnTo>
                  <a:pt x="74542" y="122255"/>
                </a:lnTo>
                <a:lnTo>
                  <a:pt x="90998" y="117145"/>
                </a:lnTo>
                <a:lnTo>
                  <a:pt x="103091" y="109887"/>
                </a:lnTo>
                <a:lnTo>
                  <a:pt x="110985" y="102741"/>
                </a:lnTo>
                <a:lnTo>
                  <a:pt x="114846" y="97967"/>
                </a:lnTo>
                <a:lnTo>
                  <a:pt x="115811" y="96012"/>
                </a:lnTo>
                <a:lnTo>
                  <a:pt x="114109" y="93091"/>
                </a:lnTo>
                <a:lnTo>
                  <a:pt x="104101" y="82613"/>
                </a:lnTo>
                <a:lnTo>
                  <a:pt x="102400" y="81153"/>
                </a:lnTo>
                <a:lnTo>
                  <a:pt x="99076" y="83942"/>
                </a:lnTo>
                <a:lnTo>
                  <a:pt x="92615" y="90358"/>
                </a:lnTo>
                <a:lnTo>
                  <a:pt x="80473" y="97525"/>
                </a:lnTo>
                <a:lnTo>
                  <a:pt x="63639" y="100926"/>
                </a:lnTo>
                <a:lnTo>
                  <a:pt x="60337" y="100779"/>
                </a:lnTo>
                <a:lnTo>
                  <a:pt x="47834" y="97321"/>
                </a:lnTo>
                <a:lnTo>
                  <a:pt x="37208" y="89432"/>
                </a:lnTo>
                <a:lnTo>
                  <a:pt x="29828" y="77323"/>
                </a:lnTo>
                <a:lnTo>
                  <a:pt x="27063" y="61201"/>
                </a:lnTo>
                <a:lnTo>
                  <a:pt x="27108" y="59025"/>
                </a:lnTo>
                <a:lnTo>
                  <a:pt x="30858" y="43159"/>
                </a:lnTo>
                <a:lnTo>
                  <a:pt x="39272" y="31796"/>
                </a:lnTo>
                <a:lnTo>
                  <a:pt x="50423" y="24959"/>
                </a:lnTo>
                <a:lnTo>
                  <a:pt x="62382" y="22669"/>
                </a:lnTo>
                <a:lnTo>
                  <a:pt x="78086" y="25890"/>
                </a:lnTo>
                <a:lnTo>
                  <a:pt x="88895" y="34217"/>
                </a:lnTo>
                <a:lnTo>
                  <a:pt x="92875" y="44348"/>
                </a:lnTo>
                <a:lnTo>
                  <a:pt x="92875" y="48006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443953" y="1315475"/>
            <a:ext cx="115811" cy="123355"/>
          </a:xfrm>
          <a:custGeom>
            <a:avLst/>
            <a:gdLst/>
            <a:ahLst/>
            <a:cxnLst/>
            <a:rect l="l" t="t" r="r" b="b"/>
            <a:pathLst>
              <a:path w="115811" h="123355">
                <a:moveTo>
                  <a:pt x="92875" y="48006"/>
                </a:moveTo>
                <a:lnTo>
                  <a:pt x="92875" y="50203"/>
                </a:lnTo>
                <a:lnTo>
                  <a:pt x="96050" y="51409"/>
                </a:lnTo>
                <a:lnTo>
                  <a:pt x="114084" y="51409"/>
                </a:lnTo>
                <a:lnTo>
                  <a:pt x="115544" y="47993"/>
                </a:lnTo>
                <a:lnTo>
                  <a:pt x="115519" y="2654"/>
                </a:lnTo>
                <a:lnTo>
                  <a:pt x="112102" y="1676"/>
                </a:lnTo>
                <a:lnTo>
                  <a:pt x="96989" y="1676"/>
                </a:lnTo>
                <a:lnTo>
                  <a:pt x="95770" y="4851"/>
                </a:lnTo>
                <a:lnTo>
                  <a:pt x="96024" y="17043"/>
                </a:lnTo>
                <a:lnTo>
                  <a:pt x="94886" y="15853"/>
                </a:lnTo>
                <a:lnTo>
                  <a:pt x="88303" y="9266"/>
                </a:lnTo>
                <a:lnTo>
                  <a:pt x="76509" y="2867"/>
                </a:lnTo>
                <a:lnTo>
                  <a:pt x="58470" y="0"/>
                </a:lnTo>
                <a:lnTo>
                  <a:pt x="49644" y="653"/>
                </a:lnTo>
                <a:lnTo>
                  <a:pt x="36869" y="4023"/>
                </a:lnTo>
                <a:lnTo>
                  <a:pt x="25126" y="10188"/>
                </a:lnTo>
                <a:lnTo>
                  <a:pt x="14990" y="19070"/>
                </a:lnTo>
                <a:lnTo>
                  <a:pt x="7039" y="30587"/>
                </a:lnTo>
                <a:lnTo>
                  <a:pt x="1850" y="44662"/>
                </a:lnTo>
                <a:lnTo>
                  <a:pt x="0" y="61214"/>
                </a:lnTo>
                <a:lnTo>
                  <a:pt x="1372" y="75688"/>
                </a:lnTo>
                <a:lnTo>
                  <a:pt x="5873" y="89758"/>
                </a:lnTo>
                <a:lnTo>
                  <a:pt x="13126" y="101538"/>
                </a:lnTo>
                <a:lnTo>
                  <a:pt x="22732" y="110907"/>
                </a:lnTo>
                <a:lnTo>
                  <a:pt x="34296" y="117746"/>
                </a:lnTo>
                <a:lnTo>
                  <a:pt x="47420" y="121935"/>
                </a:lnTo>
                <a:lnTo>
                  <a:pt x="61709" y="123355"/>
                </a:lnTo>
                <a:lnTo>
                  <a:pt x="74538" y="122255"/>
                </a:lnTo>
                <a:lnTo>
                  <a:pt x="90992" y="117145"/>
                </a:lnTo>
                <a:lnTo>
                  <a:pt x="103087" y="109887"/>
                </a:lnTo>
                <a:lnTo>
                  <a:pt x="110984" y="102741"/>
                </a:lnTo>
                <a:lnTo>
                  <a:pt x="114846" y="97967"/>
                </a:lnTo>
                <a:lnTo>
                  <a:pt x="115811" y="96012"/>
                </a:lnTo>
                <a:lnTo>
                  <a:pt x="114109" y="93091"/>
                </a:lnTo>
                <a:lnTo>
                  <a:pt x="104101" y="82613"/>
                </a:lnTo>
                <a:lnTo>
                  <a:pt x="102400" y="81153"/>
                </a:lnTo>
                <a:lnTo>
                  <a:pt x="99078" y="83939"/>
                </a:lnTo>
                <a:lnTo>
                  <a:pt x="92620" y="90350"/>
                </a:lnTo>
                <a:lnTo>
                  <a:pt x="80480" y="97518"/>
                </a:lnTo>
                <a:lnTo>
                  <a:pt x="63639" y="100914"/>
                </a:lnTo>
                <a:lnTo>
                  <a:pt x="60346" y="100767"/>
                </a:lnTo>
                <a:lnTo>
                  <a:pt x="47840" y="97313"/>
                </a:lnTo>
                <a:lnTo>
                  <a:pt x="37211" y="89430"/>
                </a:lnTo>
                <a:lnTo>
                  <a:pt x="29828" y="77323"/>
                </a:lnTo>
                <a:lnTo>
                  <a:pt x="27063" y="61201"/>
                </a:lnTo>
                <a:lnTo>
                  <a:pt x="27108" y="59025"/>
                </a:lnTo>
                <a:lnTo>
                  <a:pt x="30858" y="43159"/>
                </a:lnTo>
                <a:lnTo>
                  <a:pt x="39272" y="31796"/>
                </a:lnTo>
                <a:lnTo>
                  <a:pt x="50423" y="24959"/>
                </a:lnTo>
                <a:lnTo>
                  <a:pt x="62382" y="22669"/>
                </a:lnTo>
                <a:lnTo>
                  <a:pt x="78086" y="25890"/>
                </a:lnTo>
                <a:lnTo>
                  <a:pt x="88895" y="34217"/>
                </a:lnTo>
                <a:lnTo>
                  <a:pt x="92875" y="44348"/>
                </a:lnTo>
                <a:lnTo>
                  <a:pt x="92875" y="48006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1578230" y="1272015"/>
            <a:ext cx="45084" cy="165061"/>
          </a:xfrm>
          <a:custGeom>
            <a:avLst/>
            <a:gdLst/>
            <a:ahLst/>
            <a:cxnLst/>
            <a:rect l="l" t="t" r="r" b="b"/>
            <a:pathLst>
              <a:path w="45084" h="165061">
                <a:moveTo>
                  <a:pt x="45072" y="16573"/>
                </a:moveTo>
                <a:lnTo>
                  <a:pt x="45072" y="7315"/>
                </a:lnTo>
                <a:lnTo>
                  <a:pt x="37515" y="0"/>
                </a:lnTo>
                <a:lnTo>
                  <a:pt x="19481" y="12"/>
                </a:lnTo>
                <a:lnTo>
                  <a:pt x="12153" y="7327"/>
                </a:lnTo>
                <a:lnTo>
                  <a:pt x="12166" y="25615"/>
                </a:lnTo>
                <a:lnTo>
                  <a:pt x="19494" y="32918"/>
                </a:lnTo>
                <a:lnTo>
                  <a:pt x="37528" y="32918"/>
                </a:lnTo>
                <a:lnTo>
                  <a:pt x="45084" y="25590"/>
                </a:lnTo>
                <a:lnTo>
                  <a:pt x="45072" y="16573"/>
                </a:lnTo>
                <a:close/>
              </a:path>
              <a:path w="45084" h="165061">
                <a:moveTo>
                  <a:pt x="3238" y="165061"/>
                </a:moveTo>
                <a:lnTo>
                  <a:pt x="56375" y="165036"/>
                </a:lnTo>
                <a:lnTo>
                  <a:pt x="57594" y="161861"/>
                </a:lnTo>
                <a:lnTo>
                  <a:pt x="57581" y="144792"/>
                </a:lnTo>
                <a:lnTo>
                  <a:pt x="54419" y="143573"/>
                </a:lnTo>
                <a:lnTo>
                  <a:pt x="42710" y="143586"/>
                </a:lnTo>
                <a:lnTo>
                  <a:pt x="42659" y="46316"/>
                </a:lnTo>
                <a:lnTo>
                  <a:pt x="39484" y="45097"/>
                </a:lnTo>
                <a:lnTo>
                  <a:pt x="1219" y="45123"/>
                </a:lnTo>
                <a:lnTo>
                  <a:pt x="0" y="48285"/>
                </a:lnTo>
                <a:lnTo>
                  <a:pt x="12" y="65354"/>
                </a:lnTo>
                <a:lnTo>
                  <a:pt x="3174" y="66573"/>
                </a:lnTo>
                <a:lnTo>
                  <a:pt x="16090" y="66560"/>
                </a:lnTo>
                <a:lnTo>
                  <a:pt x="16141" y="143598"/>
                </a:lnTo>
                <a:lnTo>
                  <a:pt x="1269" y="143611"/>
                </a:lnTo>
                <a:lnTo>
                  <a:pt x="63" y="146786"/>
                </a:lnTo>
                <a:lnTo>
                  <a:pt x="63" y="163842"/>
                </a:lnTo>
                <a:lnTo>
                  <a:pt x="3238" y="165061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1649686" y="1320355"/>
            <a:ext cx="124091" cy="117546"/>
          </a:xfrm>
          <a:custGeom>
            <a:avLst/>
            <a:gdLst/>
            <a:ahLst/>
            <a:cxnLst/>
            <a:rect l="l" t="t" r="r" b="b"/>
            <a:pathLst>
              <a:path w="124091" h="117546">
                <a:moveTo>
                  <a:pt x="0" y="56215"/>
                </a:moveTo>
                <a:lnTo>
                  <a:pt x="1310" y="70511"/>
                </a:lnTo>
                <a:lnTo>
                  <a:pt x="5575" y="84361"/>
                </a:lnTo>
                <a:lnTo>
                  <a:pt x="12537" y="96108"/>
                </a:lnTo>
                <a:lnTo>
                  <a:pt x="21925" y="105565"/>
                </a:lnTo>
                <a:lnTo>
                  <a:pt x="33470" y="112548"/>
                </a:lnTo>
                <a:lnTo>
                  <a:pt x="29575" y="72021"/>
                </a:lnTo>
                <a:lnTo>
                  <a:pt x="27063" y="56202"/>
                </a:lnTo>
                <a:lnTo>
                  <a:pt x="27093" y="54378"/>
                </a:lnTo>
                <a:lnTo>
                  <a:pt x="35424" y="0"/>
                </a:lnTo>
                <a:lnTo>
                  <a:pt x="23529" y="6546"/>
                </a:lnTo>
                <a:lnTo>
                  <a:pt x="13714" y="15594"/>
                </a:lnTo>
                <a:lnTo>
                  <a:pt x="6304" y="26990"/>
                </a:lnTo>
                <a:lnTo>
                  <a:pt x="1624" y="40581"/>
                </a:lnTo>
                <a:lnTo>
                  <a:pt x="0" y="56215"/>
                </a:lnTo>
                <a:close/>
              </a:path>
              <a:path w="124091" h="117546">
                <a:moveTo>
                  <a:pt x="59666" y="95845"/>
                </a:moveTo>
                <a:lnTo>
                  <a:pt x="46810" y="92427"/>
                </a:lnTo>
                <a:lnTo>
                  <a:pt x="36468" y="84291"/>
                </a:lnTo>
                <a:lnTo>
                  <a:pt x="29575" y="72021"/>
                </a:lnTo>
                <a:lnTo>
                  <a:pt x="33470" y="112548"/>
                </a:lnTo>
                <a:lnTo>
                  <a:pt x="46902" y="116869"/>
                </a:lnTo>
                <a:lnTo>
                  <a:pt x="61950" y="118343"/>
                </a:lnTo>
                <a:lnTo>
                  <a:pt x="75971" y="117062"/>
                </a:lnTo>
                <a:lnTo>
                  <a:pt x="89580" y="112922"/>
                </a:lnTo>
                <a:lnTo>
                  <a:pt x="101305" y="106114"/>
                </a:lnTo>
                <a:lnTo>
                  <a:pt x="110882" y="96834"/>
                </a:lnTo>
                <a:lnTo>
                  <a:pt x="118048" y="85282"/>
                </a:lnTo>
                <a:lnTo>
                  <a:pt x="122539" y="71655"/>
                </a:lnTo>
                <a:lnTo>
                  <a:pt x="124091" y="56151"/>
                </a:lnTo>
                <a:lnTo>
                  <a:pt x="122870" y="42668"/>
                </a:lnTo>
                <a:lnTo>
                  <a:pt x="118578" y="28794"/>
                </a:lnTo>
                <a:lnTo>
                  <a:pt x="111512" y="17067"/>
                </a:lnTo>
                <a:lnTo>
                  <a:pt x="102003" y="7657"/>
                </a:lnTo>
                <a:lnTo>
                  <a:pt x="90382" y="730"/>
                </a:lnTo>
                <a:lnTo>
                  <a:pt x="76980" y="-3543"/>
                </a:lnTo>
                <a:lnTo>
                  <a:pt x="62128" y="-4998"/>
                </a:lnTo>
                <a:lnTo>
                  <a:pt x="49072" y="-3891"/>
                </a:lnTo>
                <a:lnTo>
                  <a:pt x="35424" y="0"/>
                </a:lnTo>
                <a:lnTo>
                  <a:pt x="27093" y="54378"/>
                </a:lnTo>
                <a:lnTo>
                  <a:pt x="30291" y="39027"/>
                </a:lnTo>
                <a:lnTo>
                  <a:pt x="37961" y="27480"/>
                </a:lnTo>
                <a:lnTo>
                  <a:pt x="48959" y="20205"/>
                </a:lnTo>
                <a:lnTo>
                  <a:pt x="62141" y="17670"/>
                </a:lnTo>
                <a:lnTo>
                  <a:pt x="63403" y="17691"/>
                </a:lnTo>
                <a:lnTo>
                  <a:pt x="76344" y="20684"/>
                </a:lnTo>
                <a:lnTo>
                  <a:pt x="87045" y="28407"/>
                </a:lnTo>
                <a:lnTo>
                  <a:pt x="94331" y="40390"/>
                </a:lnTo>
                <a:lnTo>
                  <a:pt x="97027" y="56164"/>
                </a:lnTo>
                <a:lnTo>
                  <a:pt x="96948" y="59175"/>
                </a:lnTo>
                <a:lnTo>
                  <a:pt x="93626" y="74370"/>
                </a:lnTo>
                <a:lnTo>
                  <a:pt x="86081" y="85949"/>
                </a:lnTo>
                <a:lnTo>
                  <a:pt x="75217" y="93326"/>
                </a:lnTo>
                <a:lnTo>
                  <a:pt x="61937" y="95915"/>
                </a:lnTo>
                <a:lnTo>
                  <a:pt x="59666" y="95845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1789342" y="1315266"/>
            <a:ext cx="135127" cy="121691"/>
          </a:xfrm>
          <a:custGeom>
            <a:avLst/>
            <a:gdLst/>
            <a:ahLst/>
            <a:cxnLst/>
            <a:rect l="l" t="t" r="r" b="b"/>
            <a:pathLst>
              <a:path w="135127" h="121691">
                <a:moveTo>
                  <a:pt x="3238" y="121691"/>
                </a:moveTo>
                <a:lnTo>
                  <a:pt x="56375" y="121653"/>
                </a:lnTo>
                <a:lnTo>
                  <a:pt x="57594" y="118491"/>
                </a:lnTo>
                <a:lnTo>
                  <a:pt x="57581" y="101422"/>
                </a:lnTo>
                <a:lnTo>
                  <a:pt x="54419" y="100203"/>
                </a:lnTo>
                <a:lnTo>
                  <a:pt x="42710" y="100203"/>
                </a:lnTo>
                <a:lnTo>
                  <a:pt x="42684" y="41465"/>
                </a:lnTo>
                <a:lnTo>
                  <a:pt x="43558" y="39044"/>
                </a:lnTo>
                <a:lnTo>
                  <a:pt x="51189" y="29373"/>
                </a:lnTo>
                <a:lnTo>
                  <a:pt x="69240" y="23406"/>
                </a:lnTo>
                <a:lnTo>
                  <a:pt x="80988" y="25880"/>
                </a:lnTo>
                <a:lnTo>
                  <a:pt x="89552" y="35309"/>
                </a:lnTo>
                <a:lnTo>
                  <a:pt x="92176" y="50457"/>
                </a:lnTo>
                <a:lnTo>
                  <a:pt x="92214" y="118465"/>
                </a:lnTo>
                <a:lnTo>
                  <a:pt x="96113" y="121627"/>
                </a:lnTo>
                <a:lnTo>
                  <a:pt x="133654" y="121615"/>
                </a:lnTo>
                <a:lnTo>
                  <a:pt x="135127" y="118440"/>
                </a:lnTo>
                <a:lnTo>
                  <a:pt x="135115" y="101371"/>
                </a:lnTo>
                <a:lnTo>
                  <a:pt x="131698" y="100164"/>
                </a:lnTo>
                <a:lnTo>
                  <a:pt x="119024" y="100164"/>
                </a:lnTo>
                <a:lnTo>
                  <a:pt x="118503" y="42633"/>
                </a:lnTo>
                <a:lnTo>
                  <a:pt x="117627" y="32381"/>
                </a:lnTo>
                <a:lnTo>
                  <a:pt x="113056" y="19029"/>
                </a:lnTo>
                <a:lnTo>
                  <a:pt x="104731" y="8814"/>
                </a:lnTo>
                <a:lnTo>
                  <a:pt x="92828" y="2287"/>
                </a:lnTo>
                <a:lnTo>
                  <a:pt x="77520" y="0"/>
                </a:lnTo>
                <a:lnTo>
                  <a:pt x="68744" y="696"/>
                </a:lnTo>
                <a:lnTo>
                  <a:pt x="52690" y="6811"/>
                </a:lnTo>
                <a:lnTo>
                  <a:pt x="43570" y="15219"/>
                </a:lnTo>
                <a:lnTo>
                  <a:pt x="39750" y="20980"/>
                </a:lnTo>
                <a:lnTo>
                  <a:pt x="39014" y="20980"/>
                </a:lnTo>
                <a:lnTo>
                  <a:pt x="39242" y="4889"/>
                </a:lnTo>
                <a:lnTo>
                  <a:pt x="39242" y="2946"/>
                </a:lnTo>
                <a:lnTo>
                  <a:pt x="36080" y="1727"/>
                </a:lnTo>
                <a:lnTo>
                  <a:pt x="1219" y="1752"/>
                </a:lnTo>
                <a:lnTo>
                  <a:pt x="0" y="4914"/>
                </a:lnTo>
                <a:lnTo>
                  <a:pt x="12" y="21983"/>
                </a:lnTo>
                <a:lnTo>
                  <a:pt x="3174" y="23202"/>
                </a:lnTo>
                <a:lnTo>
                  <a:pt x="16103" y="23202"/>
                </a:lnTo>
                <a:lnTo>
                  <a:pt x="16141" y="100228"/>
                </a:lnTo>
                <a:lnTo>
                  <a:pt x="1269" y="100228"/>
                </a:lnTo>
                <a:lnTo>
                  <a:pt x="63" y="103403"/>
                </a:lnTo>
                <a:lnTo>
                  <a:pt x="63" y="120472"/>
                </a:lnTo>
                <a:lnTo>
                  <a:pt x="3238" y="121691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1934187" y="1315186"/>
            <a:ext cx="74399" cy="123355"/>
          </a:xfrm>
          <a:custGeom>
            <a:avLst/>
            <a:gdLst/>
            <a:ahLst/>
            <a:cxnLst/>
            <a:rect l="l" t="t" r="r" b="b"/>
            <a:pathLst>
              <a:path w="74399" h="123355">
                <a:moveTo>
                  <a:pt x="29035" y="43077"/>
                </a:moveTo>
                <a:lnTo>
                  <a:pt x="36096" y="30335"/>
                </a:lnTo>
                <a:lnTo>
                  <a:pt x="47075" y="23198"/>
                </a:lnTo>
                <a:lnTo>
                  <a:pt x="59943" y="20967"/>
                </a:lnTo>
                <a:lnTo>
                  <a:pt x="74399" y="1565"/>
                </a:lnTo>
                <a:lnTo>
                  <a:pt x="58953" y="0"/>
                </a:lnTo>
                <a:lnTo>
                  <a:pt x="49859" y="705"/>
                </a:lnTo>
                <a:lnTo>
                  <a:pt x="37133" y="4127"/>
                </a:lnTo>
                <a:lnTo>
                  <a:pt x="29035" y="43077"/>
                </a:lnTo>
                <a:close/>
              </a:path>
              <a:path w="74399" h="123355">
                <a:moveTo>
                  <a:pt x="0" y="61226"/>
                </a:moveTo>
                <a:lnTo>
                  <a:pt x="1373" y="75710"/>
                </a:lnTo>
                <a:lnTo>
                  <a:pt x="5876" y="89777"/>
                </a:lnTo>
                <a:lnTo>
                  <a:pt x="13129" y="101554"/>
                </a:lnTo>
                <a:lnTo>
                  <a:pt x="22736" y="110920"/>
                </a:lnTo>
                <a:lnTo>
                  <a:pt x="34299" y="117755"/>
                </a:lnTo>
                <a:lnTo>
                  <a:pt x="47422" y="121940"/>
                </a:lnTo>
                <a:lnTo>
                  <a:pt x="61709" y="123355"/>
                </a:lnTo>
                <a:lnTo>
                  <a:pt x="74241" y="122312"/>
                </a:lnTo>
                <a:lnTo>
                  <a:pt x="90815" y="117233"/>
                </a:lnTo>
                <a:lnTo>
                  <a:pt x="102965" y="109959"/>
                </a:lnTo>
                <a:lnTo>
                  <a:pt x="110840" y="102779"/>
                </a:lnTo>
                <a:lnTo>
                  <a:pt x="114592" y="97980"/>
                </a:lnTo>
                <a:lnTo>
                  <a:pt x="115811" y="96024"/>
                </a:lnTo>
                <a:lnTo>
                  <a:pt x="113868" y="93091"/>
                </a:lnTo>
                <a:lnTo>
                  <a:pt x="104597" y="83108"/>
                </a:lnTo>
                <a:lnTo>
                  <a:pt x="102882" y="81648"/>
                </a:lnTo>
                <a:lnTo>
                  <a:pt x="99320" y="84252"/>
                </a:lnTo>
                <a:lnTo>
                  <a:pt x="92836" y="90675"/>
                </a:lnTo>
                <a:lnTo>
                  <a:pt x="80539" y="97649"/>
                </a:lnTo>
                <a:lnTo>
                  <a:pt x="63639" y="100926"/>
                </a:lnTo>
                <a:lnTo>
                  <a:pt x="50897" y="98748"/>
                </a:lnTo>
                <a:lnTo>
                  <a:pt x="39724" y="92146"/>
                </a:lnTo>
                <a:lnTo>
                  <a:pt x="31468" y="80980"/>
                </a:lnTo>
                <a:lnTo>
                  <a:pt x="27546" y="65112"/>
                </a:lnTo>
                <a:lnTo>
                  <a:pt x="113118" y="65062"/>
                </a:lnTo>
                <a:lnTo>
                  <a:pt x="114820" y="61404"/>
                </a:lnTo>
                <a:lnTo>
                  <a:pt x="114440" y="51869"/>
                </a:lnTo>
                <a:lnTo>
                  <a:pt x="111629" y="36660"/>
                </a:lnTo>
                <a:lnTo>
                  <a:pt x="106148" y="23871"/>
                </a:lnTo>
                <a:lnTo>
                  <a:pt x="98068" y="13655"/>
                </a:lnTo>
                <a:lnTo>
                  <a:pt x="87461" y="6168"/>
                </a:lnTo>
                <a:lnTo>
                  <a:pt x="74399" y="1565"/>
                </a:lnTo>
                <a:lnTo>
                  <a:pt x="59943" y="20967"/>
                </a:lnTo>
                <a:lnTo>
                  <a:pt x="61647" y="21001"/>
                </a:lnTo>
                <a:lnTo>
                  <a:pt x="76148" y="24995"/>
                </a:lnTo>
                <a:lnTo>
                  <a:pt x="85205" y="34475"/>
                </a:lnTo>
                <a:lnTo>
                  <a:pt x="88722" y="47764"/>
                </a:lnTo>
                <a:lnTo>
                  <a:pt x="28028" y="47802"/>
                </a:lnTo>
                <a:lnTo>
                  <a:pt x="29035" y="43077"/>
                </a:lnTo>
                <a:lnTo>
                  <a:pt x="37133" y="4127"/>
                </a:lnTo>
                <a:lnTo>
                  <a:pt x="25368" y="10320"/>
                </a:lnTo>
                <a:lnTo>
                  <a:pt x="15168" y="19205"/>
                </a:lnTo>
                <a:lnTo>
                  <a:pt x="7136" y="30703"/>
                </a:lnTo>
                <a:lnTo>
                  <a:pt x="1879" y="44736"/>
                </a:lnTo>
                <a:lnTo>
                  <a:pt x="0" y="61226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2066833" y="1315125"/>
            <a:ext cx="102120" cy="123583"/>
          </a:xfrm>
          <a:custGeom>
            <a:avLst/>
            <a:gdLst/>
            <a:ahLst/>
            <a:cxnLst/>
            <a:rect l="l" t="t" r="r" b="b"/>
            <a:pathLst>
              <a:path w="102120" h="123583">
                <a:moveTo>
                  <a:pt x="3606" y="35852"/>
                </a:moveTo>
                <a:lnTo>
                  <a:pt x="3729" y="38847"/>
                </a:lnTo>
                <a:lnTo>
                  <a:pt x="7675" y="51289"/>
                </a:lnTo>
                <a:lnTo>
                  <a:pt x="16056" y="59954"/>
                </a:lnTo>
                <a:lnTo>
                  <a:pt x="27342" y="65817"/>
                </a:lnTo>
                <a:lnTo>
                  <a:pt x="40004" y="69854"/>
                </a:lnTo>
                <a:lnTo>
                  <a:pt x="52515" y="73040"/>
                </a:lnTo>
                <a:lnTo>
                  <a:pt x="63346" y="76351"/>
                </a:lnTo>
                <a:lnTo>
                  <a:pt x="70967" y="80762"/>
                </a:lnTo>
                <a:lnTo>
                  <a:pt x="73850" y="87249"/>
                </a:lnTo>
                <a:lnTo>
                  <a:pt x="73787" y="88765"/>
                </a:lnTo>
                <a:lnTo>
                  <a:pt x="67592" y="99075"/>
                </a:lnTo>
                <a:lnTo>
                  <a:pt x="51917" y="102628"/>
                </a:lnTo>
                <a:lnTo>
                  <a:pt x="36156" y="102225"/>
                </a:lnTo>
                <a:lnTo>
                  <a:pt x="26798" y="97922"/>
                </a:lnTo>
                <a:lnTo>
                  <a:pt x="21183" y="84848"/>
                </a:lnTo>
                <a:lnTo>
                  <a:pt x="21183" y="78994"/>
                </a:lnTo>
                <a:lnTo>
                  <a:pt x="17525" y="77533"/>
                </a:lnTo>
                <a:lnTo>
                  <a:pt x="1676" y="77546"/>
                </a:lnTo>
                <a:lnTo>
                  <a:pt x="215" y="81203"/>
                </a:lnTo>
                <a:lnTo>
                  <a:pt x="0" y="118008"/>
                </a:lnTo>
                <a:lnTo>
                  <a:pt x="0" y="120205"/>
                </a:lnTo>
                <a:lnTo>
                  <a:pt x="3657" y="121666"/>
                </a:lnTo>
                <a:lnTo>
                  <a:pt x="15595" y="121666"/>
                </a:lnTo>
                <a:lnTo>
                  <a:pt x="19253" y="120192"/>
                </a:lnTo>
                <a:lnTo>
                  <a:pt x="19253" y="117030"/>
                </a:lnTo>
                <a:lnTo>
                  <a:pt x="18757" y="107276"/>
                </a:lnTo>
                <a:lnTo>
                  <a:pt x="19253" y="107276"/>
                </a:lnTo>
                <a:lnTo>
                  <a:pt x="19582" y="107901"/>
                </a:lnTo>
                <a:lnTo>
                  <a:pt x="25153" y="113674"/>
                </a:lnTo>
                <a:lnTo>
                  <a:pt x="37322" y="120375"/>
                </a:lnTo>
                <a:lnTo>
                  <a:pt x="56311" y="123583"/>
                </a:lnTo>
                <a:lnTo>
                  <a:pt x="67335" y="122875"/>
                </a:lnTo>
                <a:lnTo>
                  <a:pt x="83455" y="118229"/>
                </a:lnTo>
                <a:lnTo>
                  <a:pt x="94228" y="110222"/>
                </a:lnTo>
                <a:lnTo>
                  <a:pt x="100251" y="100000"/>
                </a:lnTo>
                <a:lnTo>
                  <a:pt x="102120" y="88709"/>
                </a:lnTo>
                <a:lnTo>
                  <a:pt x="101202" y="81026"/>
                </a:lnTo>
                <a:lnTo>
                  <a:pt x="95736" y="70665"/>
                </a:lnTo>
                <a:lnTo>
                  <a:pt x="86537" y="63508"/>
                </a:lnTo>
                <a:lnTo>
                  <a:pt x="74978" y="58641"/>
                </a:lnTo>
                <a:lnTo>
                  <a:pt x="62436" y="55147"/>
                </a:lnTo>
                <a:lnTo>
                  <a:pt x="50285" y="52110"/>
                </a:lnTo>
                <a:lnTo>
                  <a:pt x="39901" y="48613"/>
                </a:lnTo>
                <a:lnTo>
                  <a:pt x="32659" y="43740"/>
                </a:lnTo>
                <a:lnTo>
                  <a:pt x="29933" y="36576"/>
                </a:lnTo>
                <a:lnTo>
                  <a:pt x="29933" y="26327"/>
                </a:lnTo>
                <a:lnTo>
                  <a:pt x="38950" y="20967"/>
                </a:lnTo>
                <a:lnTo>
                  <a:pt x="49428" y="20967"/>
                </a:lnTo>
                <a:lnTo>
                  <a:pt x="60081" y="22204"/>
                </a:lnTo>
                <a:lnTo>
                  <a:pt x="72729" y="29183"/>
                </a:lnTo>
                <a:lnTo>
                  <a:pt x="76746" y="38011"/>
                </a:lnTo>
                <a:lnTo>
                  <a:pt x="76746" y="42887"/>
                </a:lnTo>
                <a:lnTo>
                  <a:pt x="80162" y="44348"/>
                </a:lnTo>
                <a:lnTo>
                  <a:pt x="95999" y="44335"/>
                </a:lnTo>
                <a:lnTo>
                  <a:pt x="97472" y="40919"/>
                </a:lnTo>
                <a:lnTo>
                  <a:pt x="97688" y="5575"/>
                </a:lnTo>
                <a:lnTo>
                  <a:pt x="97688" y="3619"/>
                </a:lnTo>
                <a:lnTo>
                  <a:pt x="94030" y="2159"/>
                </a:lnTo>
                <a:lnTo>
                  <a:pt x="83057" y="2171"/>
                </a:lnTo>
                <a:lnTo>
                  <a:pt x="79641" y="3390"/>
                </a:lnTo>
                <a:lnTo>
                  <a:pt x="79641" y="6070"/>
                </a:lnTo>
                <a:lnTo>
                  <a:pt x="80136" y="13627"/>
                </a:lnTo>
                <a:lnTo>
                  <a:pt x="79654" y="13627"/>
                </a:lnTo>
                <a:lnTo>
                  <a:pt x="72937" y="7256"/>
                </a:lnTo>
                <a:lnTo>
                  <a:pt x="61600" y="2001"/>
                </a:lnTo>
                <a:lnTo>
                  <a:pt x="45758" y="0"/>
                </a:lnTo>
                <a:lnTo>
                  <a:pt x="39677" y="286"/>
                </a:lnTo>
                <a:lnTo>
                  <a:pt x="24791" y="3932"/>
                </a:lnTo>
                <a:lnTo>
                  <a:pt x="13416" y="11394"/>
                </a:lnTo>
                <a:lnTo>
                  <a:pt x="6155" y="22193"/>
                </a:lnTo>
                <a:lnTo>
                  <a:pt x="3606" y="35852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2254472" y="1315715"/>
            <a:ext cx="94360" cy="120967"/>
          </a:xfrm>
          <a:custGeom>
            <a:avLst/>
            <a:gdLst/>
            <a:ahLst/>
            <a:cxnLst/>
            <a:rect l="l" t="t" r="r" b="b"/>
            <a:pathLst>
              <a:path w="94360" h="120967">
                <a:moveTo>
                  <a:pt x="39268" y="32943"/>
                </a:moveTo>
                <a:lnTo>
                  <a:pt x="39242" y="2222"/>
                </a:lnTo>
                <a:lnTo>
                  <a:pt x="36080" y="1003"/>
                </a:lnTo>
                <a:lnTo>
                  <a:pt x="1219" y="1028"/>
                </a:lnTo>
                <a:lnTo>
                  <a:pt x="0" y="4203"/>
                </a:lnTo>
                <a:lnTo>
                  <a:pt x="12" y="21259"/>
                </a:lnTo>
                <a:lnTo>
                  <a:pt x="3187" y="22479"/>
                </a:lnTo>
                <a:lnTo>
                  <a:pt x="16103" y="22479"/>
                </a:lnTo>
                <a:lnTo>
                  <a:pt x="16141" y="99504"/>
                </a:lnTo>
                <a:lnTo>
                  <a:pt x="1269" y="99517"/>
                </a:lnTo>
                <a:lnTo>
                  <a:pt x="63" y="102692"/>
                </a:lnTo>
                <a:lnTo>
                  <a:pt x="63" y="119748"/>
                </a:lnTo>
                <a:lnTo>
                  <a:pt x="3238" y="120967"/>
                </a:lnTo>
                <a:lnTo>
                  <a:pt x="56387" y="120942"/>
                </a:lnTo>
                <a:lnTo>
                  <a:pt x="57594" y="117767"/>
                </a:lnTo>
                <a:lnTo>
                  <a:pt x="57581" y="100698"/>
                </a:lnTo>
                <a:lnTo>
                  <a:pt x="54419" y="99491"/>
                </a:lnTo>
                <a:lnTo>
                  <a:pt x="42710" y="99491"/>
                </a:lnTo>
                <a:lnTo>
                  <a:pt x="42697" y="64630"/>
                </a:lnTo>
                <a:lnTo>
                  <a:pt x="43139" y="59176"/>
                </a:lnTo>
                <a:lnTo>
                  <a:pt x="47472" y="46913"/>
                </a:lnTo>
                <a:lnTo>
                  <a:pt x="56029" y="36420"/>
                </a:lnTo>
                <a:lnTo>
                  <a:pt x="68325" y="29097"/>
                </a:lnTo>
                <a:lnTo>
                  <a:pt x="83870" y="26339"/>
                </a:lnTo>
                <a:lnTo>
                  <a:pt x="92900" y="26327"/>
                </a:lnTo>
                <a:lnTo>
                  <a:pt x="94360" y="22669"/>
                </a:lnTo>
                <a:lnTo>
                  <a:pt x="94348" y="1460"/>
                </a:lnTo>
                <a:lnTo>
                  <a:pt x="90690" y="0"/>
                </a:lnTo>
                <a:lnTo>
                  <a:pt x="73955" y="137"/>
                </a:lnTo>
                <a:lnTo>
                  <a:pt x="59105" y="1654"/>
                </a:lnTo>
                <a:lnTo>
                  <a:pt x="50427" y="6393"/>
                </a:lnTo>
                <a:lnTo>
                  <a:pt x="45085" y="16206"/>
                </a:lnTo>
                <a:lnTo>
                  <a:pt x="40246" y="32943"/>
                </a:lnTo>
                <a:lnTo>
                  <a:pt x="39268" y="32943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2356647" y="1314945"/>
            <a:ext cx="74396" cy="123355"/>
          </a:xfrm>
          <a:custGeom>
            <a:avLst/>
            <a:gdLst/>
            <a:ahLst/>
            <a:cxnLst/>
            <a:rect l="l" t="t" r="r" b="b"/>
            <a:pathLst>
              <a:path w="74396" h="123355">
                <a:moveTo>
                  <a:pt x="29033" y="43074"/>
                </a:moveTo>
                <a:lnTo>
                  <a:pt x="36092" y="30331"/>
                </a:lnTo>
                <a:lnTo>
                  <a:pt x="47073" y="23196"/>
                </a:lnTo>
                <a:lnTo>
                  <a:pt x="59943" y="20967"/>
                </a:lnTo>
                <a:lnTo>
                  <a:pt x="74396" y="1560"/>
                </a:lnTo>
                <a:lnTo>
                  <a:pt x="58953" y="0"/>
                </a:lnTo>
                <a:lnTo>
                  <a:pt x="49859" y="701"/>
                </a:lnTo>
                <a:lnTo>
                  <a:pt x="37133" y="4120"/>
                </a:lnTo>
                <a:lnTo>
                  <a:pt x="29033" y="43074"/>
                </a:lnTo>
                <a:close/>
              </a:path>
              <a:path w="74396" h="123355">
                <a:moveTo>
                  <a:pt x="0" y="61226"/>
                </a:moveTo>
                <a:lnTo>
                  <a:pt x="1370" y="75687"/>
                </a:lnTo>
                <a:lnTo>
                  <a:pt x="5870" y="89756"/>
                </a:lnTo>
                <a:lnTo>
                  <a:pt x="13122" y="101536"/>
                </a:lnTo>
                <a:lnTo>
                  <a:pt x="22729" y="110905"/>
                </a:lnTo>
                <a:lnTo>
                  <a:pt x="34294" y="117745"/>
                </a:lnTo>
                <a:lnTo>
                  <a:pt x="47419" y="121935"/>
                </a:lnTo>
                <a:lnTo>
                  <a:pt x="61709" y="123355"/>
                </a:lnTo>
                <a:lnTo>
                  <a:pt x="74248" y="122306"/>
                </a:lnTo>
                <a:lnTo>
                  <a:pt x="90819" y="117225"/>
                </a:lnTo>
                <a:lnTo>
                  <a:pt x="102966" y="109952"/>
                </a:lnTo>
                <a:lnTo>
                  <a:pt x="110840" y="102771"/>
                </a:lnTo>
                <a:lnTo>
                  <a:pt x="114592" y="97967"/>
                </a:lnTo>
                <a:lnTo>
                  <a:pt x="115811" y="96012"/>
                </a:lnTo>
                <a:lnTo>
                  <a:pt x="113868" y="93091"/>
                </a:lnTo>
                <a:lnTo>
                  <a:pt x="104597" y="83108"/>
                </a:lnTo>
                <a:lnTo>
                  <a:pt x="102882" y="81635"/>
                </a:lnTo>
                <a:lnTo>
                  <a:pt x="99320" y="84252"/>
                </a:lnTo>
                <a:lnTo>
                  <a:pt x="92836" y="90675"/>
                </a:lnTo>
                <a:lnTo>
                  <a:pt x="80539" y="97649"/>
                </a:lnTo>
                <a:lnTo>
                  <a:pt x="63639" y="100926"/>
                </a:lnTo>
                <a:lnTo>
                  <a:pt x="50897" y="98746"/>
                </a:lnTo>
                <a:lnTo>
                  <a:pt x="39724" y="92141"/>
                </a:lnTo>
                <a:lnTo>
                  <a:pt x="31468" y="80975"/>
                </a:lnTo>
                <a:lnTo>
                  <a:pt x="27546" y="65112"/>
                </a:lnTo>
                <a:lnTo>
                  <a:pt x="113118" y="65062"/>
                </a:lnTo>
                <a:lnTo>
                  <a:pt x="114820" y="61404"/>
                </a:lnTo>
                <a:lnTo>
                  <a:pt x="114438" y="51847"/>
                </a:lnTo>
                <a:lnTo>
                  <a:pt x="111624" y="36643"/>
                </a:lnTo>
                <a:lnTo>
                  <a:pt x="106142" y="23857"/>
                </a:lnTo>
                <a:lnTo>
                  <a:pt x="98062" y="13644"/>
                </a:lnTo>
                <a:lnTo>
                  <a:pt x="87456" y="6160"/>
                </a:lnTo>
                <a:lnTo>
                  <a:pt x="74396" y="1560"/>
                </a:lnTo>
                <a:lnTo>
                  <a:pt x="59943" y="20967"/>
                </a:lnTo>
                <a:lnTo>
                  <a:pt x="61647" y="21001"/>
                </a:lnTo>
                <a:lnTo>
                  <a:pt x="76148" y="24995"/>
                </a:lnTo>
                <a:lnTo>
                  <a:pt x="85205" y="34475"/>
                </a:lnTo>
                <a:lnTo>
                  <a:pt x="88722" y="47764"/>
                </a:lnTo>
                <a:lnTo>
                  <a:pt x="28028" y="47790"/>
                </a:lnTo>
                <a:lnTo>
                  <a:pt x="29033" y="43074"/>
                </a:lnTo>
                <a:lnTo>
                  <a:pt x="37133" y="4120"/>
                </a:lnTo>
                <a:lnTo>
                  <a:pt x="25368" y="10311"/>
                </a:lnTo>
                <a:lnTo>
                  <a:pt x="15168" y="19196"/>
                </a:lnTo>
                <a:lnTo>
                  <a:pt x="7136" y="30695"/>
                </a:lnTo>
                <a:lnTo>
                  <a:pt x="1879" y="44732"/>
                </a:lnTo>
                <a:lnTo>
                  <a:pt x="0" y="61226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2489293" y="1314870"/>
            <a:ext cx="102120" cy="123596"/>
          </a:xfrm>
          <a:custGeom>
            <a:avLst/>
            <a:gdLst/>
            <a:ahLst/>
            <a:cxnLst/>
            <a:rect l="l" t="t" r="r" b="b"/>
            <a:pathLst>
              <a:path w="102120" h="123596">
                <a:moveTo>
                  <a:pt x="3606" y="35864"/>
                </a:moveTo>
                <a:lnTo>
                  <a:pt x="3727" y="38838"/>
                </a:lnTo>
                <a:lnTo>
                  <a:pt x="7667" y="51285"/>
                </a:lnTo>
                <a:lnTo>
                  <a:pt x="16045" y="59953"/>
                </a:lnTo>
                <a:lnTo>
                  <a:pt x="27331" y="65820"/>
                </a:lnTo>
                <a:lnTo>
                  <a:pt x="39995" y="69859"/>
                </a:lnTo>
                <a:lnTo>
                  <a:pt x="52509" y="73048"/>
                </a:lnTo>
                <a:lnTo>
                  <a:pt x="63342" y="76360"/>
                </a:lnTo>
                <a:lnTo>
                  <a:pt x="70966" y="80773"/>
                </a:lnTo>
                <a:lnTo>
                  <a:pt x="73850" y="87261"/>
                </a:lnTo>
                <a:lnTo>
                  <a:pt x="73787" y="88777"/>
                </a:lnTo>
                <a:lnTo>
                  <a:pt x="67592" y="99087"/>
                </a:lnTo>
                <a:lnTo>
                  <a:pt x="51917" y="102641"/>
                </a:lnTo>
                <a:lnTo>
                  <a:pt x="36156" y="102238"/>
                </a:lnTo>
                <a:lnTo>
                  <a:pt x="26798" y="97935"/>
                </a:lnTo>
                <a:lnTo>
                  <a:pt x="21183" y="84861"/>
                </a:lnTo>
                <a:lnTo>
                  <a:pt x="21183" y="79006"/>
                </a:lnTo>
                <a:lnTo>
                  <a:pt x="17525" y="77546"/>
                </a:lnTo>
                <a:lnTo>
                  <a:pt x="1676" y="77558"/>
                </a:lnTo>
                <a:lnTo>
                  <a:pt x="215" y="81216"/>
                </a:lnTo>
                <a:lnTo>
                  <a:pt x="0" y="118021"/>
                </a:lnTo>
                <a:lnTo>
                  <a:pt x="0" y="120218"/>
                </a:lnTo>
                <a:lnTo>
                  <a:pt x="3657" y="121678"/>
                </a:lnTo>
                <a:lnTo>
                  <a:pt x="15595" y="121666"/>
                </a:lnTo>
                <a:lnTo>
                  <a:pt x="19253" y="120205"/>
                </a:lnTo>
                <a:lnTo>
                  <a:pt x="19253" y="117043"/>
                </a:lnTo>
                <a:lnTo>
                  <a:pt x="18757" y="107289"/>
                </a:lnTo>
                <a:lnTo>
                  <a:pt x="19253" y="107289"/>
                </a:lnTo>
                <a:lnTo>
                  <a:pt x="19582" y="107913"/>
                </a:lnTo>
                <a:lnTo>
                  <a:pt x="25153" y="113687"/>
                </a:lnTo>
                <a:lnTo>
                  <a:pt x="37322" y="120388"/>
                </a:lnTo>
                <a:lnTo>
                  <a:pt x="56311" y="123596"/>
                </a:lnTo>
                <a:lnTo>
                  <a:pt x="67345" y="122883"/>
                </a:lnTo>
                <a:lnTo>
                  <a:pt x="83460" y="118233"/>
                </a:lnTo>
                <a:lnTo>
                  <a:pt x="94230" y="110226"/>
                </a:lnTo>
                <a:lnTo>
                  <a:pt x="100251" y="100003"/>
                </a:lnTo>
                <a:lnTo>
                  <a:pt x="102120" y="88709"/>
                </a:lnTo>
                <a:lnTo>
                  <a:pt x="101200" y="81018"/>
                </a:lnTo>
                <a:lnTo>
                  <a:pt x="95732" y="70660"/>
                </a:lnTo>
                <a:lnTo>
                  <a:pt x="86531" y="63508"/>
                </a:lnTo>
                <a:lnTo>
                  <a:pt x="74973" y="58644"/>
                </a:lnTo>
                <a:lnTo>
                  <a:pt x="62432" y="55153"/>
                </a:lnTo>
                <a:lnTo>
                  <a:pt x="50282" y="52118"/>
                </a:lnTo>
                <a:lnTo>
                  <a:pt x="39900" y="48623"/>
                </a:lnTo>
                <a:lnTo>
                  <a:pt x="32659" y="43752"/>
                </a:lnTo>
                <a:lnTo>
                  <a:pt x="29933" y="36588"/>
                </a:lnTo>
                <a:lnTo>
                  <a:pt x="29933" y="26339"/>
                </a:lnTo>
                <a:lnTo>
                  <a:pt x="38950" y="20980"/>
                </a:lnTo>
                <a:lnTo>
                  <a:pt x="49428" y="20967"/>
                </a:lnTo>
                <a:lnTo>
                  <a:pt x="60081" y="22205"/>
                </a:lnTo>
                <a:lnTo>
                  <a:pt x="72729" y="29188"/>
                </a:lnTo>
                <a:lnTo>
                  <a:pt x="76746" y="38011"/>
                </a:lnTo>
                <a:lnTo>
                  <a:pt x="76746" y="42887"/>
                </a:lnTo>
                <a:lnTo>
                  <a:pt x="80162" y="44348"/>
                </a:lnTo>
                <a:lnTo>
                  <a:pt x="95999" y="44348"/>
                </a:lnTo>
                <a:lnTo>
                  <a:pt x="97472" y="40932"/>
                </a:lnTo>
                <a:lnTo>
                  <a:pt x="97688" y="5588"/>
                </a:lnTo>
                <a:lnTo>
                  <a:pt x="97688" y="3632"/>
                </a:lnTo>
                <a:lnTo>
                  <a:pt x="94030" y="2171"/>
                </a:lnTo>
                <a:lnTo>
                  <a:pt x="83057" y="2184"/>
                </a:lnTo>
                <a:lnTo>
                  <a:pt x="79641" y="3390"/>
                </a:lnTo>
                <a:lnTo>
                  <a:pt x="79641" y="6083"/>
                </a:lnTo>
                <a:lnTo>
                  <a:pt x="80136" y="13639"/>
                </a:lnTo>
                <a:lnTo>
                  <a:pt x="79654" y="13639"/>
                </a:lnTo>
                <a:lnTo>
                  <a:pt x="72939" y="7270"/>
                </a:lnTo>
                <a:lnTo>
                  <a:pt x="61602" y="2011"/>
                </a:lnTo>
                <a:lnTo>
                  <a:pt x="45758" y="0"/>
                </a:lnTo>
                <a:lnTo>
                  <a:pt x="39667" y="290"/>
                </a:lnTo>
                <a:lnTo>
                  <a:pt x="24785" y="3941"/>
                </a:lnTo>
                <a:lnTo>
                  <a:pt x="13414" y="11403"/>
                </a:lnTo>
                <a:lnTo>
                  <a:pt x="6154" y="22202"/>
                </a:lnTo>
                <a:lnTo>
                  <a:pt x="3606" y="35864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2606586" y="1405277"/>
            <a:ext cx="99770" cy="123355"/>
          </a:xfrm>
          <a:custGeom>
            <a:avLst/>
            <a:gdLst/>
            <a:ahLst/>
            <a:cxnLst/>
            <a:rect l="l" t="t" r="r" b="b"/>
            <a:pathLst>
              <a:path w="99770" h="123355">
                <a:moveTo>
                  <a:pt x="86973" y="7721"/>
                </a:moveTo>
                <a:lnTo>
                  <a:pt x="78714" y="32865"/>
                </a:lnTo>
                <a:lnTo>
                  <a:pt x="86102" y="32430"/>
                </a:lnTo>
                <a:lnTo>
                  <a:pt x="99770" y="28989"/>
                </a:lnTo>
                <a:lnTo>
                  <a:pt x="97450" y="0"/>
                </a:lnTo>
                <a:lnTo>
                  <a:pt x="86973" y="7721"/>
                </a:lnTo>
                <a:close/>
              </a:path>
              <a:path w="99770" h="123355">
                <a:moveTo>
                  <a:pt x="73774" y="-67807"/>
                </a:moveTo>
                <a:lnTo>
                  <a:pt x="87633" y="-64822"/>
                </a:lnTo>
                <a:lnTo>
                  <a:pt x="97854" y="-56906"/>
                </a:lnTo>
                <a:lnTo>
                  <a:pt x="104551" y="-44569"/>
                </a:lnTo>
                <a:lnTo>
                  <a:pt x="106959" y="-28336"/>
                </a:lnTo>
                <a:lnTo>
                  <a:pt x="106958" y="-28032"/>
                </a:lnTo>
                <a:lnTo>
                  <a:pt x="104398" y="-12120"/>
                </a:lnTo>
                <a:lnTo>
                  <a:pt x="97450" y="0"/>
                </a:lnTo>
                <a:lnTo>
                  <a:pt x="99770" y="28989"/>
                </a:lnTo>
                <a:lnTo>
                  <a:pt x="111360" y="22398"/>
                </a:lnTo>
                <a:lnTo>
                  <a:pt x="120688" y="12987"/>
                </a:lnTo>
                <a:lnTo>
                  <a:pt x="127573" y="1089"/>
                </a:lnTo>
                <a:lnTo>
                  <a:pt x="131833" y="-12965"/>
                </a:lnTo>
                <a:lnTo>
                  <a:pt x="133286" y="-28844"/>
                </a:lnTo>
                <a:lnTo>
                  <a:pt x="132877" y="-37539"/>
                </a:lnTo>
                <a:lnTo>
                  <a:pt x="129773" y="-53084"/>
                </a:lnTo>
                <a:lnTo>
                  <a:pt x="123874" y="-66147"/>
                </a:lnTo>
                <a:lnTo>
                  <a:pt x="115485" y="-76573"/>
                </a:lnTo>
                <a:lnTo>
                  <a:pt x="104907" y="-84209"/>
                </a:lnTo>
                <a:lnTo>
                  <a:pt x="92443" y="-88899"/>
                </a:lnTo>
                <a:lnTo>
                  <a:pt x="78397" y="-90489"/>
                </a:lnTo>
                <a:lnTo>
                  <a:pt x="70624" y="-89948"/>
                </a:lnTo>
                <a:lnTo>
                  <a:pt x="55651" y="-85183"/>
                </a:lnTo>
                <a:lnTo>
                  <a:pt x="45573" y="-77651"/>
                </a:lnTo>
                <a:lnTo>
                  <a:pt x="40131" y="-69992"/>
                </a:lnTo>
                <a:lnTo>
                  <a:pt x="39649" y="-69992"/>
                </a:lnTo>
                <a:lnTo>
                  <a:pt x="39877" y="-85587"/>
                </a:lnTo>
                <a:lnTo>
                  <a:pt x="39877" y="-87543"/>
                </a:lnTo>
                <a:lnTo>
                  <a:pt x="36715" y="-88762"/>
                </a:lnTo>
                <a:lnTo>
                  <a:pt x="1854" y="-88737"/>
                </a:lnTo>
                <a:lnTo>
                  <a:pt x="634" y="-85562"/>
                </a:lnTo>
                <a:lnTo>
                  <a:pt x="647" y="-68506"/>
                </a:lnTo>
                <a:lnTo>
                  <a:pt x="4051" y="-67286"/>
                </a:lnTo>
                <a:lnTo>
                  <a:pt x="16001" y="-67286"/>
                </a:lnTo>
                <a:lnTo>
                  <a:pt x="16078" y="64831"/>
                </a:lnTo>
                <a:lnTo>
                  <a:pt x="1206" y="64843"/>
                </a:lnTo>
                <a:lnTo>
                  <a:pt x="0" y="68018"/>
                </a:lnTo>
                <a:lnTo>
                  <a:pt x="0" y="85087"/>
                </a:lnTo>
                <a:lnTo>
                  <a:pt x="3174" y="86294"/>
                </a:lnTo>
                <a:lnTo>
                  <a:pt x="59969" y="86268"/>
                </a:lnTo>
                <a:lnTo>
                  <a:pt x="61188" y="82852"/>
                </a:lnTo>
                <a:lnTo>
                  <a:pt x="61175" y="65783"/>
                </a:lnTo>
                <a:lnTo>
                  <a:pt x="58013" y="64805"/>
                </a:lnTo>
                <a:lnTo>
                  <a:pt x="41668" y="64818"/>
                </a:lnTo>
                <a:lnTo>
                  <a:pt x="41643" y="20698"/>
                </a:lnTo>
                <a:lnTo>
                  <a:pt x="40919" y="13142"/>
                </a:lnTo>
                <a:lnTo>
                  <a:pt x="42812" y="15465"/>
                </a:lnTo>
                <a:lnTo>
                  <a:pt x="49702" y="23440"/>
                </a:lnTo>
                <a:lnTo>
                  <a:pt x="61562" y="30090"/>
                </a:lnTo>
                <a:lnTo>
                  <a:pt x="78714" y="32865"/>
                </a:lnTo>
                <a:lnTo>
                  <a:pt x="86973" y="7721"/>
                </a:lnTo>
                <a:lnTo>
                  <a:pt x="73825" y="10437"/>
                </a:lnTo>
                <a:lnTo>
                  <a:pt x="62824" y="8415"/>
                </a:lnTo>
                <a:lnTo>
                  <a:pt x="52088" y="1422"/>
                </a:lnTo>
                <a:lnTo>
                  <a:pt x="44500" y="-10449"/>
                </a:lnTo>
                <a:lnTo>
                  <a:pt x="41617" y="-27078"/>
                </a:lnTo>
                <a:lnTo>
                  <a:pt x="41638" y="-28869"/>
                </a:lnTo>
                <a:lnTo>
                  <a:pt x="44645" y="-46351"/>
                </a:lnTo>
                <a:lnTo>
                  <a:pt x="51861" y="-58470"/>
                </a:lnTo>
                <a:lnTo>
                  <a:pt x="61999" y="-65523"/>
                </a:lnTo>
                <a:lnTo>
                  <a:pt x="73774" y="-67807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2755436" y="1271333"/>
            <a:ext cx="45084" cy="165061"/>
          </a:xfrm>
          <a:custGeom>
            <a:avLst/>
            <a:gdLst/>
            <a:ahLst/>
            <a:cxnLst/>
            <a:rect l="l" t="t" r="r" b="b"/>
            <a:pathLst>
              <a:path w="45084" h="165061">
                <a:moveTo>
                  <a:pt x="45072" y="16573"/>
                </a:moveTo>
                <a:lnTo>
                  <a:pt x="45072" y="7315"/>
                </a:lnTo>
                <a:lnTo>
                  <a:pt x="37515" y="0"/>
                </a:lnTo>
                <a:lnTo>
                  <a:pt x="19481" y="12"/>
                </a:lnTo>
                <a:lnTo>
                  <a:pt x="12153" y="7327"/>
                </a:lnTo>
                <a:lnTo>
                  <a:pt x="12166" y="25615"/>
                </a:lnTo>
                <a:lnTo>
                  <a:pt x="19494" y="32918"/>
                </a:lnTo>
                <a:lnTo>
                  <a:pt x="37528" y="32918"/>
                </a:lnTo>
                <a:lnTo>
                  <a:pt x="45084" y="25590"/>
                </a:lnTo>
                <a:lnTo>
                  <a:pt x="45072" y="16573"/>
                </a:lnTo>
                <a:close/>
              </a:path>
              <a:path w="45084" h="165061">
                <a:moveTo>
                  <a:pt x="3238" y="165061"/>
                </a:moveTo>
                <a:lnTo>
                  <a:pt x="56375" y="165036"/>
                </a:lnTo>
                <a:lnTo>
                  <a:pt x="57594" y="161861"/>
                </a:lnTo>
                <a:lnTo>
                  <a:pt x="57581" y="144792"/>
                </a:lnTo>
                <a:lnTo>
                  <a:pt x="54419" y="143573"/>
                </a:lnTo>
                <a:lnTo>
                  <a:pt x="42710" y="143586"/>
                </a:lnTo>
                <a:lnTo>
                  <a:pt x="42659" y="46316"/>
                </a:lnTo>
                <a:lnTo>
                  <a:pt x="39484" y="45097"/>
                </a:lnTo>
                <a:lnTo>
                  <a:pt x="1219" y="45123"/>
                </a:lnTo>
                <a:lnTo>
                  <a:pt x="0" y="48285"/>
                </a:lnTo>
                <a:lnTo>
                  <a:pt x="12" y="65354"/>
                </a:lnTo>
                <a:lnTo>
                  <a:pt x="3174" y="66573"/>
                </a:lnTo>
                <a:lnTo>
                  <a:pt x="16090" y="66560"/>
                </a:lnTo>
                <a:lnTo>
                  <a:pt x="16141" y="143598"/>
                </a:lnTo>
                <a:lnTo>
                  <a:pt x="1269" y="143611"/>
                </a:lnTo>
                <a:lnTo>
                  <a:pt x="63" y="146786"/>
                </a:lnTo>
                <a:lnTo>
                  <a:pt x="63" y="163842"/>
                </a:lnTo>
                <a:lnTo>
                  <a:pt x="3238" y="165061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2829537" y="1315387"/>
            <a:ext cx="94360" cy="120967"/>
          </a:xfrm>
          <a:custGeom>
            <a:avLst/>
            <a:gdLst/>
            <a:ahLst/>
            <a:cxnLst/>
            <a:rect l="l" t="t" r="r" b="b"/>
            <a:pathLst>
              <a:path w="94360" h="120967">
                <a:moveTo>
                  <a:pt x="39268" y="32931"/>
                </a:moveTo>
                <a:lnTo>
                  <a:pt x="39242" y="2222"/>
                </a:lnTo>
                <a:lnTo>
                  <a:pt x="36080" y="1003"/>
                </a:lnTo>
                <a:lnTo>
                  <a:pt x="1219" y="1028"/>
                </a:lnTo>
                <a:lnTo>
                  <a:pt x="0" y="4191"/>
                </a:lnTo>
                <a:lnTo>
                  <a:pt x="12" y="21259"/>
                </a:lnTo>
                <a:lnTo>
                  <a:pt x="3187" y="22479"/>
                </a:lnTo>
                <a:lnTo>
                  <a:pt x="16103" y="22466"/>
                </a:lnTo>
                <a:lnTo>
                  <a:pt x="16141" y="99504"/>
                </a:lnTo>
                <a:lnTo>
                  <a:pt x="1269" y="99517"/>
                </a:lnTo>
                <a:lnTo>
                  <a:pt x="63" y="102692"/>
                </a:lnTo>
                <a:lnTo>
                  <a:pt x="63" y="119748"/>
                </a:lnTo>
                <a:lnTo>
                  <a:pt x="3238" y="120967"/>
                </a:lnTo>
                <a:lnTo>
                  <a:pt x="56387" y="120942"/>
                </a:lnTo>
                <a:lnTo>
                  <a:pt x="57594" y="117767"/>
                </a:lnTo>
                <a:lnTo>
                  <a:pt x="57581" y="100698"/>
                </a:lnTo>
                <a:lnTo>
                  <a:pt x="54419" y="99479"/>
                </a:lnTo>
                <a:lnTo>
                  <a:pt x="42710" y="99491"/>
                </a:lnTo>
                <a:lnTo>
                  <a:pt x="42697" y="64630"/>
                </a:lnTo>
                <a:lnTo>
                  <a:pt x="43140" y="59168"/>
                </a:lnTo>
                <a:lnTo>
                  <a:pt x="47475" y="46904"/>
                </a:lnTo>
                <a:lnTo>
                  <a:pt x="56033" y="36410"/>
                </a:lnTo>
                <a:lnTo>
                  <a:pt x="68327" y="29085"/>
                </a:lnTo>
                <a:lnTo>
                  <a:pt x="83870" y="26327"/>
                </a:lnTo>
                <a:lnTo>
                  <a:pt x="92900" y="26327"/>
                </a:lnTo>
                <a:lnTo>
                  <a:pt x="94360" y="22669"/>
                </a:lnTo>
                <a:lnTo>
                  <a:pt x="94348" y="1460"/>
                </a:lnTo>
                <a:lnTo>
                  <a:pt x="90690" y="0"/>
                </a:lnTo>
                <a:lnTo>
                  <a:pt x="73964" y="136"/>
                </a:lnTo>
                <a:lnTo>
                  <a:pt x="59109" y="1652"/>
                </a:lnTo>
                <a:lnTo>
                  <a:pt x="50428" y="6389"/>
                </a:lnTo>
                <a:lnTo>
                  <a:pt x="45086" y="16198"/>
                </a:lnTo>
                <a:lnTo>
                  <a:pt x="40246" y="32931"/>
                </a:lnTo>
                <a:lnTo>
                  <a:pt x="39268" y="32931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2933189" y="1314617"/>
            <a:ext cx="125082" cy="123850"/>
          </a:xfrm>
          <a:custGeom>
            <a:avLst/>
            <a:gdLst/>
            <a:ahLst/>
            <a:cxnLst/>
            <a:rect l="l" t="t" r="r" b="b"/>
            <a:pathLst>
              <a:path w="125082" h="123850">
                <a:moveTo>
                  <a:pt x="18072" y="59477"/>
                </a:moveTo>
                <a:lnTo>
                  <a:pt x="8246" y="66931"/>
                </a:lnTo>
                <a:lnTo>
                  <a:pt x="2112" y="76823"/>
                </a:lnTo>
                <a:lnTo>
                  <a:pt x="0" y="89255"/>
                </a:lnTo>
                <a:lnTo>
                  <a:pt x="79" y="91749"/>
                </a:lnTo>
                <a:lnTo>
                  <a:pt x="3690" y="105103"/>
                </a:lnTo>
                <a:lnTo>
                  <a:pt x="12088" y="115214"/>
                </a:lnTo>
                <a:lnTo>
                  <a:pt x="24462" y="121618"/>
                </a:lnTo>
                <a:lnTo>
                  <a:pt x="40004" y="123850"/>
                </a:lnTo>
                <a:lnTo>
                  <a:pt x="40784" y="123845"/>
                </a:lnTo>
                <a:lnTo>
                  <a:pt x="59546" y="120536"/>
                </a:lnTo>
                <a:lnTo>
                  <a:pt x="46925" y="101066"/>
                </a:lnTo>
                <a:lnTo>
                  <a:pt x="32946" y="95939"/>
                </a:lnTo>
                <a:lnTo>
                  <a:pt x="27787" y="84848"/>
                </a:lnTo>
                <a:lnTo>
                  <a:pt x="28173" y="81030"/>
                </a:lnTo>
                <a:lnTo>
                  <a:pt x="18072" y="59477"/>
                </a:lnTo>
                <a:close/>
              </a:path>
              <a:path w="125082" h="123850">
                <a:moveTo>
                  <a:pt x="18825" y="8116"/>
                </a:moveTo>
                <a:lnTo>
                  <a:pt x="10249" y="13509"/>
                </a:lnTo>
                <a:lnTo>
                  <a:pt x="7023" y="16357"/>
                </a:lnTo>
                <a:lnTo>
                  <a:pt x="5562" y="17576"/>
                </a:lnTo>
                <a:lnTo>
                  <a:pt x="6781" y="20256"/>
                </a:lnTo>
                <a:lnTo>
                  <a:pt x="16306" y="32448"/>
                </a:lnTo>
                <a:lnTo>
                  <a:pt x="17284" y="33909"/>
                </a:lnTo>
                <a:lnTo>
                  <a:pt x="19951" y="33413"/>
                </a:lnTo>
                <a:lnTo>
                  <a:pt x="23672" y="31254"/>
                </a:lnTo>
                <a:lnTo>
                  <a:pt x="34690" y="26223"/>
                </a:lnTo>
                <a:lnTo>
                  <a:pt x="54813" y="23393"/>
                </a:lnTo>
                <a:lnTo>
                  <a:pt x="68675" y="25466"/>
                </a:lnTo>
                <a:lnTo>
                  <a:pt x="78732" y="33278"/>
                </a:lnTo>
                <a:lnTo>
                  <a:pt x="82372" y="48247"/>
                </a:lnTo>
                <a:lnTo>
                  <a:pt x="82384" y="50685"/>
                </a:lnTo>
                <a:lnTo>
                  <a:pt x="63601" y="50698"/>
                </a:lnTo>
                <a:lnTo>
                  <a:pt x="47498" y="51472"/>
                </a:lnTo>
                <a:lnTo>
                  <a:pt x="31265" y="54358"/>
                </a:lnTo>
                <a:lnTo>
                  <a:pt x="18072" y="59477"/>
                </a:lnTo>
                <a:lnTo>
                  <a:pt x="28173" y="81030"/>
                </a:lnTo>
                <a:lnTo>
                  <a:pt x="34623" y="72095"/>
                </a:lnTo>
                <a:lnTo>
                  <a:pt x="47673" y="67863"/>
                </a:lnTo>
                <a:lnTo>
                  <a:pt x="65570" y="66789"/>
                </a:lnTo>
                <a:lnTo>
                  <a:pt x="82384" y="66776"/>
                </a:lnTo>
                <a:lnTo>
                  <a:pt x="82397" y="83845"/>
                </a:lnTo>
                <a:lnTo>
                  <a:pt x="76036" y="90683"/>
                </a:lnTo>
                <a:lnTo>
                  <a:pt x="64987" y="97913"/>
                </a:lnTo>
                <a:lnTo>
                  <a:pt x="49733" y="101168"/>
                </a:lnTo>
                <a:lnTo>
                  <a:pt x="46925" y="101066"/>
                </a:lnTo>
                <a:lnTo>
                  <a:pt x="59546" y="120536"/>
                </a:lnTo>
                <a:lnTo>
                  <a:pt x="72823" y="113294"/>
                </a:lnTo>
                <a:lnTo>
                  <a:pt x="81218" y="105347"/>
                </a:lnTo>
                <a:lnTo>
                  <a:pt x="85331" y="99923"/>
                </a:lnTo>
                <a:lnTo>
                  <a:pt x="85826" y="99923"/>
                </a:lnTo>
                <a:lnTo>
                  <a:pt x="85826" y="118452"/>
                </a:lnTo>
                <a:lnTo>
                  <a:pt x="89484" y="121627"/>
                </a:lnTo>
                <a:lnTo>
                  <a:pt x="123863" y="121602"/>
                </a:lnTo>
                <a:lnTo>
                  <a:pt x="125082" y="118427"/>
                </a:lnTo>
                <a:lnTo>
                  <a:pt x="125069" y="101371"/>
                </a:lnTo>
                <a:lnTo>
                  <a:pt x="121894" y="100152"/>
                </a:lnTo>
                <a:lnTo>
                  <a:pt x="108978" y="100152"/>
                </a:lnTo>
                <a:lnTo>
                  <a:pt x="108940" y="49695"/>
                </a:lnTo>
                <a:lnTo>
                  <a:pt x="108026" y="37456"/>
                </a:lnTo>
                <a:lnTo>
                  <a:pt x="103649" y="23136"/>
                </a:lnTo>
                <a:lnTo>
                  <a:pt x="95966" y="12540"/>
                </a:lnTo>
                <a:lnTo>
                  <a:pt x="85320" y="5358"/>
                </a:lnTo>
                <a:lnTo>
                  <a:pt x="72051" y="1281"/>
                </a:lnTo>
                <a:lnTo>
                  <a:pt x="56502" y="0"/>
                </a:lnTo>
                <a:lnTo>
                  <a:pt x="53977" y="29"/>
                </a:lnTo>
                <a:lnTo>
                  <a:pt x="33238" y="2762"/>
                </a:lnTo>
                <a:lnTo>
                  <a:pt x="18825" y="8116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3066971" y="1286747"/>
            <a:ext cx="89534" cy="151142"/>
          </a:xfrm>
          <a:custGeom>
            <a:avLst/>
            <a:gdLst/>
            <a:ahLst/>
            <a:cxnLst/>
            <a:rect l="l" t="t" r="r" b="b"/>
            <a:pathLst>
              <a:path w="89534" h="151142">
                <a:moveTo>
                  <a:pt x="16332" y="29514"/>
                </a:moveTo>
                <a:lnTo>
                  <a:pt x="1460" y="29527"/>
                </a:lnTo>
                <a:lnTo>
                  <a:pt x="0" y="33185"/>
                </a:lnTo>
                <a:lnTo>
                  <a:pt x="12" y="49517"/>
                </a:lnTo>
                <a:lnTo>
                  <a:pt x="3670" y="50977"/>
                </a:lnTo>
                <a:lnTo>
                  <a:pt x="16344" y="50965"/>
                </a:lnTo>
                <a:lnTo>
                  <a:pt x="16382" y="107048"/>
                </a:lnTo>
                <a:lnTo>
                  <a:pt x="17706" y="120730"/>
                </a:lnTo>
                <a:lnTo>
                  <a:pt x="22770" y="134003"/>
                </a:lnTo>
                <a:lnTo>
                  <a:pt x="31442" y="143513"/>
                </a:lnTo>
                <a:lnTo>
                  <a:pt x="43526" y="149234"/>
                </a:lnTo>
                <a:lnTo>
                  <a:pt x="58826" y="151142"/>
                </a:lnTo>
                <a:lnTo>
                  <a:pt x="67467" y="150325"/>
                </a:lnTo>
                <a:lnTo>
                  <a:pt x="80837" y="145010"/>
                </a:lnTo>
                <a:lnTo>
                  <a:pt x="87820" y="139420"/>
                </a:lnTo>
                <a:lnTo>
                  <a:pt x="89534" y="137960"/>
                </a:lnTo>
                <a:lnTo>
                  <a:pt x="88557" y="134302"/>
                </a:lnTo>
                <a:lnTo>
                  <a:pt x="80263" y="123342"/>
                </a:lnTo>
                <a:lnTo>
                  <a:pt x="76847" y="121386"/>
                </a:lnTo>
                <a:lnTo>
                  <a:pt x="73190" y="124561"/>
                </a:lnTo>
                <a:lnTo>
                  <a:pt x="69291" y="127965"/>
                </a:lnTo>
                <a:lnTo>
                  <a:pt x="61493" y="127977"/>
                </a:lnTo>
                <a:lnTo>
                  <a:pt x="58250" y="127777"/>
                </a:lnTo>
                <a:lnTo>
                  <a:pt x="46964" y="121355"/>
                </a:lnTo>
                <a:lnTo>
                  <a:pt x="43192" y="106781"/>
                </a:lnTo>
                <a:lnTo>
                  <a:pt x="43167" y="50965"/>
                </a:lnTo>
                <a:lnTo>
                  <a:pt x="75831" y="50939"/>
                </a:lnTo>
                <a:lnTo>
                  <a:pt x="77292" y="47269"/>
                </a:lnTo>
                <a:lnTo>
                  <a:pt x="77279" y="30937"/>
                </a:lnTo>
                <a:lnTo>
                  <a:pt x="73621" y="29489"/>
                </a:lnTo>
                <a:lnTo>
                  <a:pt x="43154" y="29502"/>
                </a:lnTo>
                <a:lnTo>
                  <a:pt x="43129" y="1473"/>
                </a:lnTo>
                <a:lnTo>
                  <a:pt x="39471" y="0"/>
                </a:lnTo>
                <a:lnTo>
                  <a:pt x="17779" y="12"/>
                </a:lnTo>
                <a:lnTo>
                  <a:pt x="16332" y="3429"/>
                </a:lnTo>
                <a:lnTo>
                  <a:pt x="16332" y="29514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3161352" y="1319474"/>
            <a:ext cx="124091" cy="117546"/>
          </a:xfrm>
          <a:custGeom>
            <a:avLst/>
            <a:gdLst/>
            <a:ahLst/>
            <a:cxnLst/>
            <a:rect l="l" t="t" r="r" b="b"/>
            <a:pathLst>
              <a:path w="124091" h="117546">
                <a:moveTo>
                  <a:pt x="0" y="56220"/>
                </a:moveTo>
                <a:lnTo>
                  <a:pt x="1310" y="70516"/>
                </a:lnTo>
                <a:lnTo>
                  <a:pt x="5575" y="84367"/>
                </a:lnTo>
                <a:lnTo>
                  <a:pt x="12537" y="96114"/>
                </a:lnTo>
                <a:lnTo>
                  <a:pt x="21925" y="105571"/>
                </a:lnTo>
                <a:lnTo>
                  <a:pt x="33470" y="112553"/>
                </a:lnTo>
                <a:lnTo>
                  <a:pt x="29575" y="72021"/>
                </a:lnTo>
                <a:lnTo>
                  <a:pt x="27063" y="56207"/>
                </a:lnTo>
                <a:lnTo>
                  <a:pt x="27093" y="54383"/>
                </a:lnTo>
                <a:lnTo>
                  <a:pt x="35424" y="0"/>
                </a:lnTo>
                <a:lnTo>
                  <a:pt x="23529" y="6546"/>
                </a:lnTo>
                <a:lnTo>
                  <a:pt x="13714" y="15595"/>
                </a:lnTo>
                <a:lnTo>
                  <a:pt x="6304" y="26993"/>
                </a:lnTo>
                <a:lnTo>
                  <a:pt x="1624" y="40586"/>
                </a:lnTo>
                <a:lnTo>
                  <a:pt x="0" y="56220"/>
                </a:lnTo>
                <a:close/>
              </a:path>
              <a:path w="124091" h="117546">
                <a:moveTo>
                  <a:pt x="59666" y="95850"/>
                </a:moveTo>
                <a:lnTo>
                  <a:pt x="46810" y="92430"/>
                </a:lnTo>
                <a:lnTo>
                  <a:pt x="36468" y="84291"/>
                </a:lnTo>
                <a:lnTo>
                  <a:pt x="29575" y="72021"/>
                </a:lnTo>
                <a:lnTo>
                  <a:pt x="33470" y="112553"/>
                </a:lnTo>
                <a:lnTo>
                  <a:pt x="46902" y="116874"/>
                </a:lnTo>
                <a:lnTo>
                  <a:pt x="61950" y="118349"/>
                </a:lnTo>
                <a:lnTo>
                  <a:pt x="75971" y="117067"/>
                </a:lnTo>
                <a:lnTo>
                  <a:pt x="89580" y="112926"/>
                </a:lnTo>
                <a:lnTo>
                  <a:pt x="101305" y="106115"/>
                </a:lnTo>
                <a:lnTo>
                  <a:pt x="110882" y="96834"/>
                </a:lnTo>
                <a:lnTo>
                  <a:pt x="118048" y="85282"/>
                </a:lnTo>
                <a:lnTo>
                  <a:pt x="122539" y="71656"/>
                </a:lnTo>
                <a:lnTo>
                  <a:pt x="124091" y="56157"/>
                </a:lnTo>
                <a:lnTo>
                  <a:pt x="122870" y="42670"/>
                </a:lnTo>
                <a:lnTo>
                  <a:pt x="118578" y="28794"/>
                </a:lnTo>
                <a:lnTo>
                  <a:pt x="111512" y="17068"/>
                </a:lnTo>
                <a:lnTo>
                  <a:pt x="102003" y="7658"/>
                </a:lnTo>
                <a:lnTo>
                  <a:pt x="90382" y="733"/>
                </a:lnTo>
                <a:lnTo>
                  <a:pt x="76980" y="-3539"/>
                </a:lnTo>
                <a:lnTo>
                  <a:pt x="62128" y="-4993"/>
                </a:lnTo>
                <a:lnTo>
                  <a:pt x="49072" y="-3889"/>
                </a:lnTo>
                <a:lnTo>
                  <a:pt x="35424" y="0"/>
                </a:lnTo>
                <a:lnTo>
                  <a:pt x="27093" y="54383"/>
                </a:lnTo>
                <a:lnTo>
                  <a:pt x="30291" y="39027"/>
                </a:lnTo>
                <a:lnTo>
                  <a:pt x="37961" y="27481"/>
                </a:lnTo>
                <a:lnTo>
                  <a:pt x="48959" y="20209"/>
                </a:lnTo>
                <a:lnTo>
                  <a:pt x="62141" y="17676"/>
                </a:lnTo>
                <a:lnTo>
                  <a:pt x="63403" y="17697"/>
                </a:lnTo>
                <a:lnTo>
                  <a:pt x="76344" y="20690"/>
                </a:lnTo>
                <a:lnTo>
                  <a:pt x="87045" y="28412"/>
                </a:lnTo>
                <a:lnTo>
                  <a:pt x="94331" y="40395"/>
                </a:lnTo>
                <a:lnTo>
                  <a:pt x="97027" y="56169"/>
                </a:lnTo>
                <a:lnTo>
                  <a:pt x="96948" y="59180"/>
                </a:lnTo>
                <a:lnTo>
                  <a:pt x="93626" y="74373"/>
                </a:lnTo>
                <a:lnTo>
                  <a:pt x="86081" y="85949"/>
                </a:lnTo>
                <a:lnTo>
                  <a:pt x="75217" y="93326"/>
                </a:lnTo>
                <a:lnTo>
                  <a:pt x="61937" y="95920"/>
                </a:lnTo>
                <a:lnTo>
                  <a:pt x="59666" y="95850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3301006" y="1315107"/>
            <a:ext cx="94360" cy="120967"/>
          </a:xfrm>
          <a:custGeom>
            <a:avLst/>
            <a:gdLst/>
            <a:ahLst/>
            <a:cxnLst/>
            <a:rect l="l" t="t" r="r" b="b"/>
            <a:pathLst>
              <a:path w="94360" h="120967">
                <a:moveTo>
                  <a:pt x="39268" y="32943"/>
                </a:moveTo>
                <a:lnTo>
                  <a:pt x="39242" y="2222"/>
                </a:lnTo>
                <a:lnTo>
                  <a:pt x="36080" y="1003"/>
                </a:lnTo>
                <a:lnTo>
                  <a:pt x="1219" y="1028"/>
                </a:lnTo>
                <a:lnTo>
                  <a:pt x="0" y="4203"/>
                </a:lnTo>
                <a:lnTo>
                  <a:pt x="12" y="21259"/>
                </a:lnTo>
                <a:lnTo>
                  <a:pt x="3187" y="22479"/>
                </a:lnTo>
                <a:lnTo>
                  <a:pt x="16103" y="22479"/>
                </a:lnTo>
                <a:lnTo>
                  <a:pt x="16141" y="99504"/>
                </a:lnTo>
                <a:lnTo>
                  <a:pt x="1269" y="99517"/>
                </a:lnTo>
                <a:lnTo>
                  <a:pt x="63" y="102692"/>
                </a:lnTo>
                <a:lnTo>
                  <a:pt x="63" y="119748"/>
                </a:lnTo>
                <a:lnTo>
                  <a:pt x="3238" y="120967"/>
                </a:lnTo>
                <a:lnTo>
                  <a:pt x="56387" y="120942"/>
                </a:lnTo>
                <a:lnTo>
                  <a:pt x="57594" y="117767"/>
                </a:lnTo>
                <a:lnTo>
                  <a:pt x="57581" y="100698"/>
                </a:lnTo>
                <a:lnTo>
                  <a:pt x="54419" y="99491"/>
                </a:lnTo>
                <a:lnTo>
                  <a:pt x="42710" y="99491"/>
                </a:lnTo>
                <a:lnTo>
                  <a:pt x="42697" y="64630"/>
                </a:lnTo>
                <a:lnTo>
                  <a:pt x="43139" y="59176"/>
                </a:lnTo>
                <a:lnTo>
                  <a:pt x="47472" y="46913"/>
                </a:lnTo>
                <a:lnTo>
                  <a:pt x="56029" y="36420"/>
                </a:lnTo>
                <a:lnTo>
                  <a:pt x="68325" y="29097"/>
                </a:lnTo>
                <a:lnTo>
                  <a:pt x="83870" y="26339"/>
                </a:lnTo>
                <a:lnTo>
                  <a:pt x="92900" y="26327"/>
                </a:lnTo>
                <a:lnTo>
                  <a:pt x="94360" y="22669"/>
                </a:lnTo>
                <a:lnTo>
                  <a:pt x="94348" y="1460"/>
                </a:lnTo>
                <a:lnTo>
                  <a:pt x="90690" y="0"/>
                </a:lnTo>
                <a:lnTo>
                  <a:pt x="73955" y="137"/>
                </a:lnTo>
                <a:lnTo>
                  <a:pt x="59105" y="1654"/>
                </a:lnTo>
                <a:lnTo>
                  <a:pt x="50427" y="6393"/>
                </a:lnTo>
                <a:lnTo>
                  <a:pt x="45085" y="16206"/>
                </a:lnTo>
                <a:lnTo>
                  <a:pt x="40246" y="32943"/>
                </a:lnTo>
                <a:lnTo>
                  <a:pt x="39268" y="32943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3406075" y="1270954"/>
            <a:ext cx="45084" cy="165061"/>
          </a:xfrm>
          <a:custGeom>
            <a:avLst/>
            <a:gdLst/>
            <a:ahLst/>
            <a:cxnLst/>
            <a:rect l="l" t="t" r="r" b="b"/>
            <a:pathLst>
              <a:path w="45084" h="165061">
                <a:moveTo>
                  <a:pt x="45072" y="16573"/>
                </a:moveTo>
                <a:lnTo>
                  <a:pt x="45072" y="7315"/>
                </a:lnTo>
                <a:lnTo>
                  <a:pt x="37515" y="0"/>
                </a:lnTo>
                <a:lnTo>
                  <a:pt x="19481" y="12"/>
                </a:lnTo>
                <a:lnTo>
                  <a:pt x="12153" y="7327"/>
                </a:lnTo>
                <a:lnTo>
                  <a:pt x="12166" y="25615"/>
                </a:lnTo>
                <a:lnTo>
                  <a:pt x="19494" y="32918"/>
                </a:lnTo>
                <a:lnTo>
                  <a:pt x="37528" y="32918"/>
                </a:lnTo>
                <a:lnTo>
                  <a:pt x="45084" y="25590"/>
                </a:lnTo>
                <a:lnTo>
                  <a:pt x="45072" y="16573"/>
                </a:lnTo>
                <a:close/>
              </a:path>
              <a:path w="45084" h="165061">
                <a:moveTo>
                  <a:pt x="3238" y="165061"/>
                </a:moveTo>
                <a:lnTo>
                  <a:pt x="56375" y="165036"/>
                </a:lnTo>
                <a:lnTo>
                  <a:pt x="57594" y="161861"/>
                </a:lnTo>
                <a:lnTo>
                  <a:pt x="57581" y="144805"/>
                </a:lnTo>
                <a:lnTo>
                  <a:pt x="54419" y="143573"/>
                </a:lnTo>
                <a:lnTo>
                  <a:pt x="42710" y="143586"/>
                </a:lnTo>
                <a:lnTo>
                  <a:pt x="42659" y="46316"/>
                </a:lnTo>
                <a:lnTo>
                  <a:pt x="39484" y="45097"/>
                </a:lnTo>
                <a:lnTo>
                  <a:pt x="1219" y="45123"/>
                </a:lnTo>
                <a:lnTo>
                  <a:pt x="0" y="48285"/>
                </a:lnTo>
                <a:lnTo>
                  <a:pt x="12" y="65354"/>
                </a:lnTo>
                <a:lnTo>
                  <a:pt x="3174" y="66573"/>
                </a:lnTo>
                <a:lnTo>
                  <a:pt x="16090" y="66560"/>
                </a:lnTo>
                <a:lnTo>
                  <a:pt x="16141" y="143598"/>
                </a:lnTo>
                <a:lnTo>
                  <a:pt x="1269" y="143611"/>
                </a:lnTo>
                <a:lnTo>
                  <a:pt x="63" y="146786"/>
                </a:lnTo>
                <a:lnTo>
                  <a:pt x="63" y="163842"/>
                </a:lnTo>
                <a:lnTo>
                  <a:pt x="3238" y="165061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480225" y="1314301"/>
            <a:ext cx="125082" cy="123850"/>
          </a:xfrm>
          <a:custGeom>
            <a:avLst/>
            <a:gdLst/>
            <a:ahLst/>
            <a:cxnLst/>
            <a:rect l="l" t="t" r="r" b="b"/>
            <a:pathLst>
              <a:path w="125082" h="123850">
                <a:moveTo>
                  <a:pt x="18077" y="59477"/>
                </a:moveTo>
                <a:lnTo>
                  <a:pt x="8249" y="66931"/>
                </a:lnTo>
                <a:lnTo>
                  <a:pt x="2113" y="76823"/>
                </a:lnTo>
                <a:lnTo>
                  <a:pt x="0" y="89255"/>
                </a:lnTo>
                <a:lnTo>
                  <a:pt x="79" y="91749"/>
                </a:lnTo>
                <a:lnTo>
                  <a:pt x="3690" y="105103"/>
                </a:lnTo>
                <a:lnTo>
                  <a:pt x="12088" y="115214"/>
                </a:lnTo>
                <a:lnTo>
                  <a:pt x="24462" y="121618"/>
                </a:lnTo>
                <a:lnTo>
                  <a:pt x="40004" y="123850"/>
                </a:lnTo>
                <a:lnTo>
                  <a:pt x="40784" y="123845"/>
                </a:lnTo>
                <a:lnTo>
                  <a:pt x="59546" y="120530"/>
                </a:lnTo>
                <a:lnTo>
                  <a:pt x="46925" y="101066"/>
                </a:lnTo>
                <a:lnTo>
                  <a:pt x="32946" y="95934"/>
                </a:lnTo>
                <a:lnTo>
                  <a:pt x="27787" y="84848"/>
                </a:lnTo>
                <a:lnTo>
                  <a:pt x="28173" y="81027"/>
                </a:lnTo>
                <a:lnTo>
                  <a:pt x="18077" y="59477"/>
                </a:lnTo>
                <a:close/>
              </a:path>
              <a:path w="125082" h="123850">
                <a:moveTo>
                  <a:pt x="18825" y="8116"/>
                </a:moveTo>
                <a:lnTo>
                  <a:pt x="10249" y="13509"/>
                </a:lnTo>
                <a:lnTo>
                  <a:pt x="7023" y="16357"/>
                </a:lnTo>
                <a:lnTo>
                  <a:pt x="5562" y="17576"/>
                </a:lnTo>
                <a:lnTo>
                  <a:pt x="6781" y="20256"/>
                </a:lnTo>
                <a:lnTo>
                  <a:pt x="16306" y="32435"/>
                </a:lnTo>
                <a:lnTo>
                  <a:pt x="17284" y="33909"/>
                </a:lnTo>
                <a:lnTo>
                  <a:pt x="19951" y="33413"/>
                </a:lnTo>
                <a:lnTo>
                  <a:pt x="23672" y="31254"/>
                </a:lnTo>
                <a:lnTo>
                  <a:pt x="34690" y="26223"/>
                </a:lnTo>
                <a:lnTo>
                  <a:pt x="54813" y="23393"/>
                </a:lnTo>
                <a:lnTo>
                  <a:pt x="68675" y="25466"/>
                </a:lnTo>
                <a:lnTo>
                  <a:pt x="78732" y="33278"/>
                </a:lnTo>
                <a:lnTo>
                  <a:pt x="82372" y="48247"/>
                </a:lnTo>
                <a:lnTo>
                  <a:pt x="82384" y="50685"/>
                </a:lnTo>
                <a:lnTo>
                  <a:pt x="63601" y="50698"/>
                </a:lnTo>
                <a:lnTo>
                  <a:pt x="47502" y="51472"/>
                </a:lnTo>
                <a:lnTo>
                  <a:pt x="31271" y="54358"/>
                </a:lnTo>
                <a:lnTo>
                  <a:pt x="18077" y="59477"/>
                </a:lnTo>
                <a:lnTo>
                  <a:pt x="28173" y="81027"/>
                </a:lnTo>
                <a:lnTo>
                  <a:pt x="34623" y="72089"/>
                </a:lnTo>
                <a:lnTo>
                  <a:pt x="47673" y="67861"/>
                </a:lnTo>
                <a:lnTo>
                  <a:pt x="65570" y="66789"/>
                </a:lnTo>
                <a:lnTo>
                  <a:pt x="82384" y="66776"/>
                </a:lnTo>
                <a:lnTo>
                  <a:pt x="82397" y="83845"/>
                </a:lnTo>
                <a:lnTo>
                  <a:pt x="76036" y="90683"/>
                </a:lnTo>
                <a:lnTo>
                  <a:pt x="64987" y="97913"/>
                </a:lnTo>
                <a:lnTo>
                  <a:pt x="49733" y="101168"/>
                </a:lnTo>
                <a:lnTo>
                  <a:pt x="46925" y="101066"/>
                </a:lnTo>
                <a:lnTo>
                  <a:pt x="59546" y="120530"/>
                </a:lnTo>
                <a:lnTo>
                  <a:pt x="72823" y="113289"/>
                </a:lnTo>
                <a:lnTo>
                  <a:pt x="81218" y="105345"/>
                </a:lnTo>
                <a:lnTo>
                  <a:pt x="85331" y="99923"/>
                </a:lnTo>
                <a:lnTo>
                  <a:pt x="85826" y="99923"/>
                </a:lnTo>
                <a:lnTo>
                  <a:pt x="85826" y="118452"/>
                </a:lnTo>
                <a:lnTo>
                  <a:pt x="89484" y="121627"/>
                </a:lnTo>
                <a:lnTo>
                  <a:pt x="123863" y="121602"/>
                </a:lnTo>
                <a:lnTo>
                  <a:pt x="125082" y="118427"/>
                </a:lnTo>
                <a:lnTo>
                  <a:pt x="125069" y="101371"/>
                </a:lnTo>
                <a:lnTo>
                  <a:pt x="121894" y="100152"/>
                </a:lnTo>
                <a:lnTo>
                  <a:pt x="108978" y="100152"/>
                </a:lnTo>
                <a:lnTo>
                  <a:pt x="108940" y="49695"/>
                </a:lnTo>
                <a:lnTo>
                  <a:pt x="108026" y="37456"/>
                </a:lnTo>
                <a:lnTo>
                  <a:pt x="103649" y="23136"/>
                </a:lnTo>
                <a:lnTo>
                  <a:pt x="95966" y="12540"/>
                </a:lnTo>
                <a:lnTo>
                  <a:pt x="85320" y="5358"/>
                </a:lnTo>
                <a:lnTo>
                  <a:pt x="72051" y="1281"/>
                </a:lnTo>
                <a:lnTo>
                  <a:pt x="56502" y="0"/>
                </a:lnTo>
                <a:lnTo>
                  <a:pt x="53977" y="29"/>
                </a:lnTo>
                <a:lnTo>
                  <a:pt x="33238" y="2762"/>
                </a:lnTo>
                <a:lnTo>
                  <a:pt x="18825" y="8116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621392" y="1314213"/>
            <a:ext cx="102120" cy="123596"/>
          </a:xfrm>
          <a:custGeom>
            <a:avLst/>
            <a:gdLst/>
            <a:ahLst/>
            <a:cxnLst/>
            <a:rect l="l" t="t" r="r" b="b"/>
            <a:pathLst>
              <a:path w="102120" h="123596">
                <a:moveTo>
                  <a:pt x="3606" y="35864"/>
                </a:moveTo>
                <a:lnTo>
                  <a:pt x="3727" y="38838"/>
                </a:lnTo>
                <a:lnTo>
                  <a:pt x="7667" y="51285"/>
                </a:lnTo>
                <a:lnTo>
                  <a:pt x="16045" y="59953"/>
                </a:lnTo>
                <a:lnTo>
                  <a:pt x="27331" y="65820"/>
                </a:lnTo>
                <a:lnTo>
                  <a:pt x="39995" y="69859"/>
                </a:lnTo>
                <a:lnTo>
                  <a:pt x="52509" y="73048"/>
                </a:lnTo>
                <a:lnTo>
                  <a:pt x="63342" y="76360"/>
                </a:lnTo>
                <a:lnTo>
                  <a:pt x="70966" y="80773"/>
                </a:lnTo>
                <a:lnTo>
                  <a:pt x="73850" y="87261"/>
                </a:lnTo>
                <a:lnTo>
                  <a:pt x="73787" y="88777"/>
                </a:lnTo>
                <a:lnTo>
                  <a:pt x="67592" y="99087"/>
                </a:lnTo>
                <a:lnTo>
                  <a:pt x="51917" y="102641"/>
                </a:lnTo>
                <a:lnTo>
                  <a:pt x="36156" y="102238"/>
                </a:lnTo>
                <a:lnTo>
                  <a:pt x="26798" y="97935"/>
                </a:lnTo>
                <a:lnTo>
                  <a:pt x="21183" y="84861"/>
                </a:lnTo>
                <a:lnTo>
                  <a:pt x="21183" y="79006"/>
                </a:lnTo>
                <a:lnTo>
                  <a:pt x="17525" y="77546"/>
                </a:lnTo>
                <a:lnTo>
                  <a:pt x="1676" y="77558"/>
                </a:lnTo>
                <a:lnTo>
                  <a:pt x="215" y="81216"/>
                </a:lnTo>
                <a:lnTo>
                  <a:pt x="0" y="118021"/>
                </a:lnTo>
                <a:lnTo>
                  <a:pt x="0" y="120218"/>
                </a:lnTo>
                <a:lnTo>
                  <a:pt x="3657" y="121678"/>
                </a:lnTo>
                <a:lnTo>
                  <a:pt x="15595" y="121666"/>
                </a:lnTo>
                <a:lnTo>
                  <a:pt x="19253" y="120205"/>
                </a:lnTo>
                <a:lnTo>
                  <a:pt x="19253" y="117043"/>
                </a:lnTo>
                <a:lnTo>
                  <a:pt x="18757" y="107289"/>
                </a:lnTo>
                <a:lnTo>
                  <a:pt x="19253" y="107289"/>
                </a:lnTo>
                <a:lnTo>
                  <a:pt x="19582" y="107913"/>
                </a:lnTo>
                <a:lnTo>
                  <a:pt x="25153" y="113687"/>
                </a:lnTo>
                <a:lnTo>
                  <a:pt x="37322" y="120388"/>
                </a:lnTo>
                <a:lnTo>
                  <a:pt x="56311" y="123596"/>
                </a:lnTo>
                <a:lnTo>
                  <a:pt x="67345" y="122883"/>
                </a:lnTo>
                <a:lnTo>
                  <a:pt x="83460" y="118233"/>
                </a:lnTo>
                <a:lnTo>
                  <a:pt x="94230" y="110226"/>
                </a:lnTo>
                <a:lnTo>
                  <a:pt x="100251" y="100003"/>
                </a:lnTo>
                <a:lnTo>
                  <a:pt x="102120" y="88709"/>
                </a:lnTo>
                <a:lnTo>
                  <a:pt x="101200" y="81018"/>
                </a:lnTo>
                <a:lnTo>
                  <a:pt x="95732" y="70660"/>
                </a:lnTo>
                <a:lnTo>
                  <a:pt x="86531" y="63508"/>
                </a:lnTo>
                <a:lnTo>
                  <a:pt x="74973" y="58644"/>
                </a:lnTo>
                <a:lnTo>
                  <a:pt x="62432" y="55153"/>
                </a:lnTo>
                <a:lnTo>
                  <a:pt x="50282" y="52118"/>
                </a:lnTo>
                <a:lnTo>
                  <a:pt x="39900" y="48623"/>
                </a:lnTo>
                <a:lnTo>
                  <a:pt x="32659" y="43752"/>
                </a:lnTo>
                <a:lnTo>
                  <a:pt x="29933" y="36588"/>
                </a:lnTo>
                <a:lnTo>
                  <a:pt x="29933" y="26339"/>
                </a:lnTo>
                <a:lnTo>
                  <a:pt x="38950" y="20980"/>
                </a:lnTo>
                <a:lnTo>
                  <a:pt x="49428" y="20967"/>
                </a:lnTo>
                <a:lnTo>
                  <a:pt x="60088" y="22207"/>
                </a:lnTo>
                <a:lnTo>
                  <a:pt x="72731" y="29193"/>
                </a:lnTo>
                <a:lnTo>
                  <a:pt x="76746" y="38023"/>
                </a:lnTo>
                <a:lnTo>
                  <a:pt x="76746" y="42900"/>
                </a:lnTo>
                <a:lnTo>
                  <a:pt x="80162" y="44348"/>
                </a:lnTo>
                <a:lnTo>
                  <a:pt x="95999" y="44348"/>
                </a:lnTo>
                <a:lnTo>
                  <a:pt x="97472" y="40932"/>
                </a:lnTo>
                <a:lnTo>
                  <a:pt x="97688" y="5588"/>
                </a:lnTo>
                <a:lnTo>
                  <a:pt x="97688" y="3632"/>
                </a:lnTo>
                <a:lnTo>
                  <a:pt x="94030" y="2171"/>
                </a:lnTo>
                <a:lnTo>
                  <a:pt x="83057" y="2184"/>
                </a:lnTo>
                <a:lnTo>
                  <a:pt x="79641" y="3390"/>
                </a:lnTo>
                <a:lnTo>
                  <a:pt x="79641" y="6083"/>
                </a:lnTo>
                <a:lnTo>
                  <a:pt x="80136" y="13639"/>
                </a:lnTo>
                <a:lnTo>
                  <a:pt x="79654" y="13639"/>
                </a:lnTo>
                <a:lnTo>
                  <a:pt x="72939" y="7270"/>
                </a:lnTo>
                <a:lnTo>
                  <a:pt x="61602" y="2011"/>
                </a:lnTo>
                <a:lnTo>
                  <a:pt x="45758" y="0"/>
                </a:lnTo>
                <a:lnTo>
                  <a:pt x="39667" y="290"/>
                </a:lnTo>
                <a:lnTo>
                  <a:pt x="24785" y="3941"/>
                </a:lnTo>
                <a:lnTo>
                  <a:pt x="13414" y="11403"/>
                </a:lnTo>
                <a:lnTo>
                  <a:pt x="6154" y="22202"/>
                </a:lnTo>
                <a:lnTo>
                  <a:pt x="3606" y="35864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740843" y="1250530"/>
            <a:ext cx="32181" cy="203327"/>
          </a:xfrm>
          <a:custGeom>
            <a:avLst/>
            <a:gdLst/>
            <a:ahLst/>
            <a:cxnLst/>
            <a:rect l="l" t="t" r="r" b="b"/>
            <a:pathLst>
              <a:path w="32181" h="203327">
                <a:moveTo>
                  <a:pt x="0" y="178473"/>
                </a:moveTo>
                <a:lnTo>
                  <a:pt x="12" y="196265"/>
                </a:lnTo>
                <a:lnTo>
                  <a:pt x="7086" y="203327"/>
                </a:lnTo>
                <a:lnTo>
                  <a:pt x="24879" y="203314"/>
                </a:lnTo>
                <a:lnTo>
                  <a:pt x="32181" y="196253"/>
                </a:lnTo>
                <a:lnTo>
                  <a:pt x="32181" y="178447"/>
                </a:lnTo>
                <a:lnTo>
                  <a:pt x="24866" y="171386"/>
                </a:lnTo>
                <a:lnTo>
                  <a:pt x="7061" y="171399"/>
                </a:lnTo>
                <a:lnTo>
                  <a:pt x="0" y="178473"/>
                </a:lnTo>
                <a:close/>
              </a:path>
              <a:path w="32181" h="203327">
                <a:moveTo>
                  <a:pt x="25971" y="0"/>
                </a:moveTo>
                <a:lnTo>
                  <a:pt x="3301" y="12"/>
                </a:lnTo>
                <a:lnTo>
                  <a:pt x="2336" y="3187"/>
                </a:lnTo>
                <a:lnTo>
                  <a:pt x="2412" y="147993"/>
                </a:lnTo>
                <a:lnTo>
                  <a:pt x="5587" y="149212"/>
                </a:lnTo>
                <a:lnTo>
                  <a:pt x="28016" y="149199"/>
                </a:lnTo>
                <a:lnTo>
                  <a:pt x="29235" y="146037"/>
                </a:lnTo>
                <a:lnTo>
                  <a:pt x="29146" y="1219"/>
                </a:lnTo>
                <a:lnTo>
                  <a:pt x="25971" y="0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517215" y="545388"/>
            <a:ext cx="317245" cy="338988"/>
          </a:xfrm>
          <a:custGeom>
            <a:avLst/>
            <a:gdLst/>
            <a:ahLst/>
            <a:cxnLst/>
            <a:rect l="l" t="t" r="r" b="b"/>
            <a:pathLst>
              <a:path w="317245" h="338988">
                <a:moveTo>
                  <a:pt x="302793" y="126060"/>
                </a:moveTo>
                <a:lnTo>
                  <a:pt x="306514" y="126047"/>
                </a:lnTo>
                <a:lnTo>
                  <a:pt x="309283" y="123736"/>
                </a:lnTo>
                <a:lnTo>
                  <a:pt x="309219" y="5016"/>
                </a:lnTo>
                <a:lnTo>
                  <a:pt x="306908" y="2692"/>
                </a:lnTo>
                <a:lnTo>
                  <a:pt x="252641" y="2730"/>
                </a:lnTo>
                <a:lnTo>
                  <a:pt x="249859" y="5054"/>
                </a:lnTo>
                <a:lnTo>
                  <a:pt x="250329" y="9232"/>
                </a:lnTo>
                <a:lnTo>
                  <a:pt x="251282" y="40767"/>
                </a:lnTo>
                <a:lnTo>
                  <a:pt x="238982" y="26848"/>
                </a:lnTo>
                <a:lnTo>
                  <a:pt x="220019" y="13576"/>
                </a:lnTo>
                <a:lnTo>
                  <a:pt x="207830" y="8095"/>
                </a:lnTo>
                <a:lnTo>
                  <a:pt x="193673" y="3798"/>
                </a:lnTo>
                <a:lnTo>
                  <a:pt x="177425" y="996"/>
                </a:lnTo>
                <a:lnTo>
                  <a:pt x="158965" y="0"/>
                </a:lnTo>
                <a:lnTo>
                  <a:pt x="156395" y="20"/>
                </a:lnTo>
                <a:lnTo>
                  <a:pt x="142942" y="746"/>
                </a:lnTo>
                <a:lnTo>
                  <a:pt x="129668" y="2509"/>
                </a:lnTo>
                <a:lnTo>
                  <a:pt x="116643" y="5303"/>
                </a:lnTo>
                <a:lnTo>
                  <a:pt x="103940" y="9123"/>
                </a:lnTo>
                <a:lnTo>
                  <a:pt x="91631" y="13965"/>
                </a:lnTo>
                <a:lnTo>
                  <a:pt x="79786" y="19822"/>
                </a:lnTo>
                <a:lnTo>
                  <a:pt x="68478" y="26691"/>
                </a:lnTo>
                <a:lnTo>
                  <a:pt x="57778" y="34565"/>
                </a:lnTo>
                <a:lnTo>
                  <a:pt x="47758" y="43440"/>
                </a:lnTo>
                <a:lnTo>
                  <a:pt x="38490" y="53310"/>
                </a:lnTo>
                <a:lnTo>
                  <a:pt x="30045" y="64171"/>
                </a:lnTo>
                <a:lnTo>
                  <a:pt x="22494" y="76017"/>
                </a:lnTo>
                <a:lnTo>
                  <a:pt x="15911" y="88844"/>
                </a:lnTo>
                <a:lnTo>
                  <a:pt x="10365" y="102645"/>
                </a:lnTo>
                <a:lnTo>
                  <a:pt x="5930" y="117417"/>
                </a:lnTo>
                <a:lnTo>
                  <a:pt x="2676" y="133153"/>
                </a:lnTo>
                <a:lnTo>
                  <a:pt x="675" y="149849"/>
                </a:lnTo>
                <a:lnTo>
                  <a:pt x="0" y="167500"/>
                </a:lnTo>
                <a:lnTo>
                  <a:pt x="295" y="179048"/>
                </a:lnTo>
                <a:lnTo>
                  <a:pt x="1760" y="195431"/>
                </a:lnTo>
                <a:lnTo>
                  <a:pt x="4404" y="211032"/>
                </a:lnTo>
                <a:lnTo>
                  <a:pt x="8173" y="225832"/>
                </a:lnTo>
                <a:lnTo>
                  <a:pt x="13016" y="239812"/>
                </a:lnTo>
                <a:lnTo>
                  <a:pt x="18878" y="252954"/>
                </a:lnTo>
                <a:lnTo>
                  <a:pt x="25707" y="265239"/>
                </a:lnTo>
                <a:lnTo>
                  <a:pt x="33450" y="276648"/>
                </a:lnTo>
                <a:lnTo>
                  <a:pt x="42054" y="287162"/>
                </a:lnTo>
                <a:lnTo>
                  <a:pt x="51466" y="296764"/>
                </a:lnTo>
                <a:lnTo>
                  <a:pt x="61633" y="305433"/>
                </a:lnTo>
                <a:lnTo>
                  <a:pt x="72502" y="313152"/>
                </a:lnTo>
                <a:lnTo>
                  <a:pt x="84020" y="319901"/>
                </a:lnTo>
                <a:lnTo>
                  <a:pt x="96134" y="325662"/>
                </a:lnTo>
                <a:lnTo>
                  <a:pt x="108791" y="330416"/>
                </a:lnTo>
                <a:lnTo>
                  <a:pt x="121938" y="334144"/>
                </a:lnTo>
                <a:lnTo>
                  <a:pt x="135523" y="336828"/>
                </a:lnTo>
                <a:lnTo>
                  <a:pt x="149491" y="338449"/>
                </a:lnTo>
                <a:lnTo>
                  <a:pt x="163791" y="338988"/>
                </a:lnTo>
                <a:lnTo>
                  <a:pt x="181121" y="338340"/>
                </a:lnTo>
                <a:lnTo>
                  <a:pt x="202588" y="335586"/>
                </a:lnTo>
                <a:lnTo>
                  <a:pt x="221796" y="330976"/>
                </a:lnTo>
                <a:lnTo>
                  <a:pt x="238856" y="324843"/>
                </a:lnTo>
                <a:lnTo>
                  <a:pt x="253876" y="317518"/>
                </a:lnTo>
                <a:lnTo>
                  <a:pt x="266968" y="309332"/>
                </a:lnTo>
                <a:lnTo>
                  <a:pt x="278239" y="300618"/>
                </a:lnTo>
                <a:lnTo>
                  <a:pt x="287800" y="291705"/>
                </a:lnTo>
                <a:lnTo>
                  <a:pt x="295761" y="282927"/>
                </a:lnTo>
                <a:lnTo>
                  <a:pt x="307318" y="267099"/>
                </a:lnTo>
                <a:lnTo>
                  <a:pt x="313789" y="255787"/>
                </a:lnTo>
                <a:lnTo>
                  <a:pt x="317245" y="248932"/>
                </a:lnTo>
                <a:lnTo>
                  <a:pt x="317245" y="245681"/>
                </a:lnTo>
                <a:lnTo>
                  <a:pt x="278269" y="218821"/>
                </a:lnTo>
                <a:lnTo>
                  <a:pt x="268998" y="221145"/>
                </a:lnTo>
                <a:lnTo>
                  <a:pt x="268670" y="221700"/>
                </a:lnTo>
                <a:lnTo>
                  <a:pt x="260705" y="233784"/>
                </a:lnTo>
                <a:lnTo>
                  <a:pt x="254280" y="241473"/>
                </a:lnTo>
                <a:lnTo>
                  <a:pt x="245910" y="249516"/>
                </a:lnTo>
                <a:lnTo>
                  <a:pt x="235355" y="257353"/>
                </a:lnTo>
                <a:lnTo>
                  <a:pt x="222380" y="264425"/>
                </a:lnTo>
                <a:lnTo>
                  <a:pt x="206745" y="270173"/>
                </a:lnTo>
                <a:lnTo>
                  <a:pt x="188214" y="274039"/>
                </a:lnTo>
                <a:lnTo>
                  <a:pt x="166547" y="275463"/>
                </a:lnTo>
                <a:lnTo>
                  <a:pt x="162057" y="275355"/>
                </a:lnTo>
                <a:lnTo>
                  <a:pt x="149282" y="273852"/>
                </a:lnTo>
                <a:lnTo>
                  <a:pt x="136793" y="270605"/>
                </a:lnTo>
                <a:lnTo>
                  <a:pt x="124785" y="265652"/>
                </a:lnTo>
                <a:lnTo>
                  <a:pt x="113454" y="259027"/>
                </a:lnTo>
                <a:lnTo>
                  <a:pt x="102996" y="250766"/>
                </a:lnTo>
                <a:lnTo>
                  <a:pt x="93608" y="240905"/>
                </a:lnTo>
                <a:lnTo>
                  <a:pt x="85485" y="229481"/>
                </a:lnTo>
                <a:lnTo>
                  <a:pt x="78824" y="216528"/>
                </a:lnTo>
                <a:lnTo>
                  <a:pt x="73820" y="202083"/>
                </a:lnTo>
                <a:lnTo>
                  <a:pt x="70670" y="186181"/>
                </a:lnTo>
                <a:lnTo>
                  <a:pt x="69570" y="168859"/>
                </a:lnTo>
                <a:lnTo>
                  <a:pt x="69613" y="164941"/>
                </a:lnTo>
                <a:lnTo>
                  <a:pt x="71034" y="147227"/>
                </a:lnTo>
                <a:lnTo>
                  <a:pt x="74346" y="131141"/>
                </a:lnTo>
                <a:lnTo>
                  <a:pt x="79390" y="116696"/>
                </a:lnTo>
                <a:lnTo>
                  <a:pt x="86009" y="103904"/>
                </a:lnTo>
                <a:lnTo>
                  <a:pt x="94046" y="92778"/>
                </a:lnTo>
                <a:lnTo>
                  <a:pt x="103342" y="83329"/>
                </a:lnTo>
                <a:lnTo>
                  <a:pt x="113739" y="75570"/>
                </a:lnTo>
                <a:lnTo>
                  <a:pt x="125079" y="69512"/>
                </a:lnTo>
                <a:lnTo>
                  <a:pt x="137205" y="65168"/>
                </a:lnTo>
                <a:lnTo>
                  <a:pt x="149959" y="62551"/>
                </a:lnTo>
                <a:lnTo>
                  <a:pt x="163182" y="61671"/>
                </a:lnTo>
                <a:lnTo>
                  <a:pt x="175321" y="62337"/>
                </a:lnTo>
                <a:lnTo>
                  <a:pt x="192609" y="65806"/>
                </a:lnTo>
                <a:lnTo>
                  <a:pt x="207651" y="71687"/>
                </a:lnTo>
                <a:lnTo>
                  <a:pt x="220296" y="79356"/>
                </a:lnTo>
                <a:lnTo>
                  <a:pt x="230395" y="88188"/>
                </a:lnTo>
                <a:lnTo>
                  <a:pt x="237796" y="97558"/>
                </a:lnTo>
                <a:lnTo>
                  <a:pt x="242349" y="106843"/>
                </a:lnTo>
                <a:lnTo>
                  <a:pt x="243903" y="115417"/>
                </a:lnTo>
                <a:lnTo>
                  <a:pt x="243903" y="123774"/>
                </a:lnTo>
                <a:lnTo>
                  <a:pt x="246227" y="126085"/>
                </a:lnTo>
                <a:lnTo>
                  <a:pt x="302793" y="1260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853899" y="649551"/>
            <a:ext cx="239750" cy="234645"/>
          </a:xfrm>
          <a:custGeom>
            <a:avLst/>
            <a:gdLst/>
            <a:ahLst/>
            <a:cxnLst/>
            <a:rect l="l" t="t" r="r" b="b"/>
            <a:pathLst>
              <a:path w="239750" h="234645">
                <a:moveTo>
                  <a:pt x="119710" y="234645"/>
                </a:moveTo>
                <a:lnTo>
                  <a:pt x="139971" y="233371"/>
                </a:lnTo>
                <a:lnTo>
                  <a:pt x="154790" y="230649"/>
                </a:lnTo>
                <a:lnTo>
                  <a:pt x="168613" y="226469"/>
                </a:lnTo>
                <a:lnTo>
                  <a:pt x="181383" y="220886"/>
                </a:lnTo>
                <a:lnTo>
                  <a:pt x="193045" y="213953"/>
                </a:lnTo>
                <a:lnTo>
                  <a:pt x="203543" y="205724"/>
                </a:lnTo>
                <a:lnTo>
                  <a:pt x="212822" y="196253"/>
                </a:lnTo>
                <a:lnTo>
                  <a:pt x="220824" y="185592"/>
                </a:lnTo>
                <a:lnTo>
                  <a:pt x="227496" y="173796"/>
                </a:lnTo>
                <a:lnTo>
                  <a:pt x="232780" y="160919"/>
                </a:lnTo>
                <a:lnTo>
                  <a:pt x="236621" y="147013"/>
                </a:lnTo>
                <a:lnTo>
                  <a:pt x="238963" y="132133"/>
                </a:lnTo>
                <a:lnTo>
                  <a:pt x="239750" y="116332"/>
                </a:lnTo>
                <a:lnTo>
                  <a:pt x="239730" y="113944"/>
                </a:lnTo>
                <a:lnTo>
                  <a:pt x="238627" y="98256"/>
                </a:lnTo>
                <a:lnTo>
                  <a:pt x="235890" y="83541"/>
                </a:lnTo>
                <a:lnTo>
                  <a:pt x="231596" y="69850"/>
                </a:lnTo>
                <a:lnTo>
                  <a:pt x="225824" y="57232"/>
                </a:lnTo>
                <a:lnTo>
                  <a:pt x="218650" y="45735"/>
                </a:lnTo>
                <a:lnTo>
                  <a:pt x="210151" y="35408"/>
                </a:lnTo>
                <a:lnTo>
                  <a:pt x="200405" y="26300"/>
                </a:lnTo>
                <a:lnTo>
                  <a:pt x="189488" y="18460"/>
                </a:lnTo>
                <a:lnTo>
                  <a:pt x="177478" y="11938"/>
                </a:lnTo>
                <a:lnTo>
                  <a:pt x="164453" y="6782"/>
                </a:lnTo>
                <a:lnTo>
                  <a:pt x="150489" y="3041"/>
                </a:lnTo>
                <a:lnTo>
                  <a:pt x="135663" y="764"/>
                </a:lnTo>
                <a:lnTo>
                  <a:pt x="120053" y="0"/>
                </a:lnTo>
                <a:lnTo>
                  <a:pt x="117255" y="25"/>
                </a:lnTo>
                <a:lnTo>
                  <a:pt x="101710" y="1063"/>
                </a:lnTo>
                <a:lnTo>
                  <a:pt x="86977" y="3586"/>
                </a:lnTo>
                <a:lnTo>
                  <a:pt x="73130" y="7549"/>
                </a:lnTo>
                <a:lnTo>
                  <a:pt x="60245" y="12907"/>
                </a:lnTo>
                <a:lnTo>
                  <a:pt x="48397" y="19615"/>
                </a:lnTo>
                <a:lnTo>
                  <a:pt x="37662" y="27628"/>
                </a:lnTo>
                <a:lnTo>
                  <a:pt x="28115" y="36901"/>
                </a:lnTo>
                <a:lnTo>
                  <a:pt x="19831" y="47389"/>
                </a:lnTo>
                <a:lnTo>
                  <a:pt x="12885" y="59046"/>
                </a:lnTo>
                <a:lnTo>
                  <a:pt x="7354" y="71828"/>
                </a:lnTo>
                <a:lnTo>
                  <a:pt x="3313" y="85690"/>
                </a:lnTo>
                <a:lnTo>
                  <a:pt x="836" y="100586"/>
                </a:lnTo>
                <a:lnTo>
                  <a:pt x="0" y="116471"/>
                </a:lnTo>
                <a:lnTo>
                  <a:pt x="53" y="120550"/>
                </a:lnTo>
                <a:lnTo>
                  <a:pt x="1259" y="136235"/>
                </a:lnTo>
                <a:lnTo>
                  <a:pt x="4008" y="150952"/>
                </a:lnTo>
                <a:lnTo>
                  <a:pt x="8243" y="164652"/>
                </a:lnTo>
                <a:lnTo>
                  <a:pt x="13907" y="177284"/>
                </a:lnTo>
                <a:lnTo>
                  <a:pt x="20942" y="188798"/>
                </a:lnTo>
                <a:lnTo>
                  <a:pt x="29292" y="199144"/>
                </a:lnTo>
                <a:lnTo>
                  <a:pt x="38898" y="208272"/>
                </a:lnTo>
                <a:lnTo>
                  <a:pt x="49703" y="216131"/>
                </a:lnTo>
                <a:lnTo>
                  <a:pt x="61650" y="222671"/>
                </a:lnTo>
                <a:lnTo>
                  <a:pt x="74682" y="227843"/>
                </a:lnTo>
                <a:lnTo>
                  <a:pt x="74578" y="159878"/>
                </a:lnTo>
                <a:lnTo>
                  <a:pt x="67856" y="147553"/>
                </a:lnTo>
                <a:lnTo>
                  <a:pt x="63620" y="133001"/>
                </a:lnTo>
                <a:lnTo>
                  <a:pt x="62141" y="116433"/>
                </a:lnTo>
                <a:lnTo>
                  <a:pt x="63167" y="103014"/>
                </a:lnTo>
                <a:lnTo>
                  <a:pt x="67151" y="88222"/>
                </a:lnTo>
                <a:lnTo>
                  <a:pt x="73807" y="75760"/>
                </a:lnTo>
                <a:lnTo>
                  <a:pt x="82781" y="65787"/>
                </a:lnTo>
                <a:lnTo>
                  <a:pt x="93720" y="58463"/>
                </a:lnTo>
                <a:lnTo>
                  <a:pt x="106270" y="53948"/>
                </a:lnTo>
                <a:lnTo>
                  <a:pt x="120078" y="52400"/>
                </a:lnTo>
                <a:lnTo>
                  <a:pt x="130785" y="53331"/>
                </a:lnTo>
                <a:lnTo>
                  <a:pt x="143557" y="57209"/>
                </a:lnTo>
                <a:lnTo>
                  <a:pt x="154831" y="63953"/>
                </a:lnTo>
                <a:lnTo>
                  <a:pt x="164241" y="73402"/>
                </a:lnTo>
                <a:lnTo>
                  <a:pt x="171419" y="85395"/>
                </a:lnTo>
                <a:lnTo>
                  <a:pt x="175997" y="99771"/>
                </a:lnTo>
                <a:lnTo>
                  <a:pt x="177609" y="116370"/>
                </a:lnTo>
                <a:lnTo>
                  <a:pt x="176333" y="131912"/>
                </a:lnTo>
                <a:lnTo>
                  <a:pt x="172300" y="146561"/>
                </a:lnTo>
                <a:lnTo>
                  <a:pt x="165759" y="159016"/>
                </a:lnTo>
                <a:lnTo>
                  <a:pt x="156969" y="169067"/>
                </a:lnTo>
                <a:lnTo>
                  <a:pt x="146188" y="176506"/>
                </a:lnTo>
                <a:lnTo>
                  <a:pt x="133674" y="181125"/>
                </a:lnTo>
                <a:lnTo>
                  <a:pt x="119710" y="234645"/>
                </a:lnTo>
                <a:close/>
              </a:path>
              <a:path w="239750" h="234645">
                <a:moveTo>
                  <a:pt x="74578" y="159878"/>
                </a:moveTo>
                <a:lnTo>
                  <a:pt x="74682" y="227843"/>
                </a:lnTo>
                <a:lnTo>
                  <a:pt x="88741" y="231596"/>
                </a:lnTo>
                <a:lnTo>
                  <a:pt x="103769" y="233880"/>
                </a:lnTo>
                <a:lnTo>
                  <a:pt x="119710" y="234645"/>
                </a:lnTo>
                <a:lnTo>
                  <a:pt x="133674" y="181125"/>
                </a:lnTo>
                <a:lnTo>
                  <a:pt x="119684" y="182714"/>
                </a:lnTo>
                <a:lnTo>
                  <a:pt x="106961" y="181388"/>
                </a:lnTo>
                <a:lnTo>
                  <a:pt x="94401" y="177006"/>
                </a:lnTo>
                <a:lnTo>
                  <a:pt x="83516" y="169765"/>
                </a:lnTo>
                <a:lnTo>
                  <a:pt x="74578" y="15987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19532" y="650303"/>
            <a:ext cx="185064" cy="230568"/>
          </a:xfrm>
          <a:custGeom>
            <a:avLst/>
            <a:gdLst/>
            <a:ahLst/>
            <a:cxnLst/>
            <a:rect l="l" t="t" r="r" b="b"/>
            <a:pathLst>
              <a:path w="185064" h="230568">
                <a:moveTo>
                  <a:pt x="79768" y="2374"/>
                </a:moveTo>
                <a:lnTo>
                  <a:pt x="1854" y="2425"/>
                </a:lnTo>
                <a:lnTo>
                  <a:pt x="0" y="4737"/>
                </a:lnTo>
                <a:lnTo>
                  <a:pt x="25" y="49263"/>
                </a:lnTo>
                <a:lnTo>
                  <a:pt x="2349" y="51574"/>
                </a:lnTo>
                <a:lnTo>
                  <a:pt x="28778" y="51549"/>
                </a:lnTo>
                <a:lnTo>
                  <a:pt x="28867" y="181394"/>
                </a:lnTo>
                <a:lnTo>
                  <a:pt x="1955" y="181419"/>
                </a:lnTo>
                <a:lnTo>
                  <a:pt x="101" y="183730"/>
                </a:lnTo>
                <a:lnTo>
                  <a:pt x="126" y="228257"/>
                </a:lnTo>
                <a:lnTo>
                  <a:pt x="2451" y="230568"/>
                </a:lnTo>
                <a:lnTo>
                  <a:pt x="114211" y="230505"/>
                </a:lnTo>
                <a:lnTo>
                  <a:pt x="116992" y="228193"/>
                </a:lnTo>
                <a:lnTo>
                  <a:pt x="116966" y="183667"/>
                </a:lnTo>
                <a:lnTo>
                  <a:pt x="114642" y="181356"/>
                </a:lnTo>
                <a:lnTo>
                  <a:pt x="90538" y="181356"/>
                </a:lnTo>
                <a:lnTo>
                  <a:pt x="90500" y="124790"/>
                </a:lnTo>
                <a:lnTo>
                  <a:pt x="90899" y="118322"/>
                </a:lnTo>
                <a:lnTo>
                  <a:pt x="93998" y="105713"/>
                </a:lnTo>
                <a:lnTo>
                  <a:pt x="99915" y="93884"/>
                </a:lnTo>
                <a:lnTo>
                  <a:pt x="108355" y="83258"/>
                </a:lnTo>
                <a:lnTo>
                  <a:pt x="119021" y="74256"/>
                </a:lnTo>
                <a:lnTo>
                  <a:pt x="131617" y="67302"/>
                </a:lnTo>
                <a:lnTo>
                  <a:pt x="145848" y="62818"/>
                </a:lnTo>
                <a:lnTo>
                  <a:pt x="161416" y="61226"/>
                </a:lnTo>
                <a:lnTo>
                  <a:pt x="181813" y="61214"/>
                </a:lnTo>
                <a:lnTo>
                  <a:pt x="185064" y="57950"/>
                </a:lnTo>
                <a:lnTo>
                  <a:pt x="185026" y="3238"/>
                </a:lnTo>
                <a:lnTo>
                  <a:pt x="181787" y="0"/>
                </a:lnTo>
                <a:lnTo>
                  <a:pt x="159361" y="50"/>
                </a:lnTo>
                <a:lnTo>
                  <a:pt x="140293" y="515"/>
                </a:lnTo>
                <a:lnTo>
                  <a:pt x="125646" y="1927"/>
                </a:lnTo>
                <a:lnTo>
                  <a:pt x="114587" y="4823"/>
                </a:lnTo>
                <a:lnTo>
                  <a:pt x="106283" y="9739"/>
                </a:lnTo>
                <a:lnTo>
                  <a:pt x="99903" y="17212"/>
                </a:lnTo>
                <a:lnTo>
                  <a:pt x="94612" y="27779"/>
                </a:lnTo>
                <a:lnTo>
                  <a:pt x="89579" y="41975"/>
                </a:lnTo>
                <a:lnTo>
                  <a:pt x="83972" y="60337"/>
                </a:lnTo>
                <a:lnTo>
                  <a:pt x="82118" y="60337"/>
                </a:lnTo>
                <a:lnTo>
                  <a:pt x="82092" y="4686"/>
                </a:lnTo>
                <a:lnTo>
                  <a:pt x="79768" y="237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1319452" y="649291"/>
            <a:ext cx="239750" cy="234645"/>
          </a:xfrm>
          <a:custGeom>
            <a:avLst/>
            <a:gdLst/>
            <a:ahLst/>
            <a:cxnLst/>
            <a:rect l="l" t="t" r="r" b="b"/>
            <a:pathLst>
              <a:path w="239750" h="234645">
                <a:moveTo>
                  <a:pt x="119710" y="234645"/>
                </a:moveTo>
                <a:lnTo>
                  <a:pt x="139971" y="233368"/>
                </a:lnTo>
                <a:lnTo>
                  <a:pt x="154790" y="230643"/>
                </a:lnTo>
                <a:lnTo>
                  <a:pt x="168613" y="226462"/>
                </a:lnTo>
                <a:lnTo>
                  <a:pt x="181383" y="220878"/>
                </a:lnTo>
                <a:lnTo>
                  <a:pt x="193045" y="213944"/>
                </a:lnTo>
                <a:lnTo>
                  <a:pt x="203543" y="205715"/>
                </a:lnTo>
                <a:lnTo>
                  <a:pt x="212822" y="196243"/>
                </a:lnTo>
                <a:lnTo>
                  <a:pt x="220824" y="185583"/>
                </a:lnTo>
                <a:lnTo>
                  <a:pt x="227496" y="173788"/>
                </a:lnTo>
                <a:lnTo>
                  <a:pt x="232780" y="160912"/>
                </a:lnTo>
                <a:lnTo>
                  <a:pt x="236621" y="147008"/>
                </a:lnTo>
                <a:lnTo>
                  <a:pt x="238963" y="132130"/>
                </a:lnTo>
                <a:lnTo>
                  <a:pt x="239750" y="116332"/>
                </a:lnTo>
                <a:lnTo>
                  <a:pt x="239730" y="113922"/>
                </a:lnTo>
                <a:lnTo>
                  <a:pt x="238624" y="98236"/>
                </a:lnTo>
                <a:lnTo>
                  <a:pt x="235885" y="83524"/>
                </a:lnTo>
                <a:lnTo>
                  <a:pt x="231591" y="69835"/>
                </a:lnTo>
                <a:lnTo>
                  <a:pt x="225818" y="57218"/>
                </a:lnTo>
                <a:lnTo>
                  <a:pt x="218643" y="45722"/>
                </a:lnTo>
                <a:lnTo>
                  <a:pt x="210144" y="35396"/>
                </a:lnTo>
                <a:lnTo>
                  <a:pt x="200398" y="26289"/>
                </a:lnTo>
                <a:lnTo>
                  <a:pt x="189482" y="18451"/>
                </a:lnTo>
                <a:lnTo>
                  <a:pt x="177473" y="11930"/>
                </a:lnTo>
                <a:lnTo>
                  <a:pt x="164449" y="6775"/>
                </a:lnTo>
                <a:lnTo>
                  <a:pt x="150485" y="3036"/>
                </a:lnTo>
                <a:lnTo>
                  <a:pt x="135661" y="761"/>
                </a:lnTo>
                <a:lnTo>
                  <a:pt x="120053" y="0"/>
                </a:lnTo>
                <a:lnTo>
                  <a:pt x="117266" y="24"/>
                </a:lnTo>
                <a:lnTo>
                  <a:pt x="101720" y="1058"/>
                </a:lnTo>
                <a:lnTo>
                  <a:pt x="86985" y="3578"/>
                </a:lnTo>
                <a:lnTo>
                  <a:pt x="73137" y="7539"/>
                </a:lnTo>
                <a:lnTo>
                  <a:pt x="60251" y="12895"/>
                </a:lnTo>
                <a:lnTo>
                  <a:pt x="48402" y="19602"/>
                </a:lnTo>
                <a:lnTo>
                  <a:pt x="37665" y="27614"/>
                </a:lnTo>
                <a:lnTo>
                  <a:pt x="28117" y="36887"/>
                </a:lnTo>
                <a:lnTo>
                  <a:pt x="19833" y="47374"/>
                </a:lnTo>
                <a:lnTo>
                  <a:pt x="12887" y="59031"/>
                </a:lnTo>
                <a:lnTo>
                  <a:pt x="7355" y="71814"/>
                </a:lnTo>
                <a:lnTo>
                  <a:pt x="3313" y="85676"/>
                </a:lnTo>
                <a:lnTo>
                  <a:pt x="836" y="100572"/>
                </a:lnTo>
                <a:lnTo>
                  <a:pt x="0" y="116459"/>
                </a:lnTo>
                <a:lnTo>
                  <a:pt x="53" y="120526"/>
                </a:lnTo>
                <a:lnTo>
                  <a:pt x="1257" y="136212"/>
                </a:lnTo>
                <a:lnTo>
                  <a:pt x="4006" y="150931"/>
                </a:lnTo>
                <a:lnTo>
                  <a:pt x="8240" y="164633"/>
                </a:lnTo>
                <a:lnTo>
                  <a:pt x="13904" y="177266"/>
                </a:lnTo>
                <a:lnTo>
                  <a:pt x="20939" y="188782"/>
                </a:lnTo>
                <a:lnTo>
                  <a:pt x="29288" y="199129"/>
                </a:lnTo>
                <a:lnTo>
                  <a:pt x="38895" y="208258"/>
                </a:lnTo>
                <a:lnTo>
                  <a:pt x="49700" y="216119"/>
                </a:lnTo>
                <a:lnTo>
                  <a:pt x="61648" y="222662"/>
                </a:lnTo>
                <a:lnTo>
                  <a:pt x="74680" y="227835"/>
                </a:lnTo>
                <a:lnTo>
                  <a:pt x="74581" y="159870"/>
                </a:lnTo>
                <a:lnTo>
                  <a:pt x="67857" y="147543"/>
                </a:lnTo>
                <a:lnTo>
                  <a:pt x="63620" y="132990"/>
                </a:lnTo>
                <a:lnTo>
                  <a:pt x="62141" y="116420"/>
                </a:lnTo>
                <a:lnTo>
                  <a:pt x="63165" y="103012"/>
                </a:lnTo>
                <a:lnTo>
                  <a:pt x="67148" y="88217"/>
                </a:lnTo>
                <a:lnTo>
                  <a:pt x="73803" y="75753"/>
                </a:lnTo>
                <a:lnTo>
                  <a:pt x="82778" y="65780"/>
                </a:lnTo>
                <a:lnTo>
                  <a:pt x="93717" y="58457"/>
                </a:lnTo>
                <a:lnTo>
                  <a:pt x="106268" y="53943"/>
                </a:lnTo>
                <a:lnTo>
                  <a:pt x="120078" y="52400"/>
                </a:lnTo>
                <a:lnTo>
                  <a:pt x="130793" y="53329"/>
                </a:lnTo>
                <a:lnTo>
                  <a:pt x="143563" y="57205"/>
                </a:lnTo>
                <a:lnTo>
                  <a:pt x="154836" y="63947"/>
                </a:lnTo>
                <a:lnTo>
                  <a:pt x="164244" y="73394"/>
                </a:lnTo>
                <a:lnTo>
                  <a:pt x="171420" y="85386"/>
                </a:lnTo>
                <a:lnTo>
                  <a:pt x="175998" y="99760"/>
                </a:lnTo>
                <a:lnTo>
                  <a:pt x="177609" y="116357"/>
                </a:lnTo>
                <a:lnTo>
                  <a:pt x="176332" y="131909"/>
                </a:lnTo>
                <a:lnTo>
                  <a:pt x="172297" y="146556"/>
                </a:lnTo>
                <a:lnTo>
                  <a:pt x="165755" y="159009"/>
                </a:lnTo>
                <a:lnTo>
                  <a:pt x="156966" y="169059"/>
                </a:lnTo>
                <a:lnTo>
                  <a:pt x="146186" y="176499"/>
                </a:lnTo>
                <a:lnTo>
                  <a:pt x="133672" y="181120"/>
                </a:lnTo>
                <a:lnTo>
                  <a:pt x="119710" y="234645"/>
                </a:lnTo>
                <a:close/>
              </a:path>
              <a:path w="239750" h="234645">
                <a:moveTo>
                  <a:pt x="74581" y="159870"/>
                </a:moveTo>
                <a:lnTo>
                  <a:pt x="74680" y="227835"/>
                </a:lnTo>
                <a:lnTo>
                  <a:pt x="88739" y="231591"/>
                </a:lnTo>
                <a:lnTo>
                  <a:pt x="103768" y="233877"/>
                </a:lnTo>
                <a:lnTo>
                  <a:pt x="119710" y="234645"/>
                </a:lnTo>
                <a:lnTo>
                  <a:pt x="133672" y="181120"/>
                </a:lnTo>
                <a:lnTo>
                  <a:pt x="119684" y="182714"/>
                </a:lnTo>
                <a:lnTo>
                  <a:pt x="106970" y="181385"/>
                </a:lnTo>
                <a:lnTo>
                  <a:pt x="94407" y="177001"/>
                </a:lnTo>
                <a:lnTo>
                  <a:pt x="83521" y="169759"/>
                </a:lnTo>
                <a:lnTo>
                  <a:pt x="74581" y="15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585088" y="649113"/>
            <a:ext cx="260299" cy="231495"/>
          </a:xfrm>
          <a:custGeom>
            <a:avLst/>
            <a:gdLst/>
            <a:ahLst/>
            <a:cxnLst/>
            <a:rect l="l" t="t" r="r" b="b"/>
            <a:pathLst>
              <a:path w="260299" h="231495">
                <a:moveTo>
                  <a:pt x="90474" y="83515"/>
                </a:moveTo>
                <a:lnTo>
                  <a:pt x="92342" y="78474"/>
                </a:lnTo>
                <a:lnTo>
                  <a:pt x="98657" y="68466"/>
                </a:lnTo>
                <a:lnTo>
                  <a:pt x="111076" y="58687"/>
                </a:lnTo>
                <a:lnTo>
                  <a:pt x="131267" y="54279"/>
                </a:lnTo>
                <a:lnTo>
                  <a:pt x="143657" y="55658"/>
                </a:lnTo>
                <a:lnTo>
                  <a:pt x="155850" y="61503"/>
                </a:lnTo>
                <a:lnTo>
                  <a:pt x="163758" y="71403"/>
                </a:lnTo>
                <a:lnTo>
                  <a:pt x="168031" y="84786"/>
                </a:lnTo>
                <a:lnTo>
                  <a:pt x="169316" y="101079"/>
                </a:lnTo>
                <a:lnTo>
                  <a:pt x="169379" y="210058"/>
                </a:lnTo>
                <a:lnTo>
                  <a:pt x="169942" y="216344"/>
                </a:lnTo>
                <a:lnTo>
                  <a:pt x="176687" y="227663"/>
                </a:lnTo>
                <a:lnTo>
                  <a:pt x="190728" y="231381"/>
                </a:lnTo>
                <a:lnTo>
                  <a:pt x="257505" y="231343"/>
                </a:lnTo>
                <a:lnTo>
                  <a:pt x="260299" y="229019"/>
                </a:lnTo>
                <a:lnTo>
                  <a:pt x="260273" y="184505"/>
                </a:lnTo>
                <a:lnTo>
                  <a:pt x="257949" y="182181"/>
                </a:lnTo>
                <a:lnTo>
                  <a:pt x="230593" y="182206"/>
                </a:lnTo>
                <a:lnTo>
                  <a:pt x="230060" y="81584"/>
                </a:lnTo>
                <a:lnTo>
                  <a:pt x="229114" y="67703"/>
                </a:lnTo>
                <a:lnTo>
                  <a:pt x="226152" y="53217"/>
                </a:lnTo>
                <a:lnTo>
                  <a:pt x="221214" y="40112"/>
                </a:lnTo>
                <a:lnTo>
                  <a:pt x="214336" y="28557"/>
                </a:lnTo>
                <a:lnTo>
                  <a:pt x="205555" y="18724"/>
                </a:lnTo>
                <a:lnTo>
                  <a:pt x="194906" y="10781"/>
                </a:lnTo>
                <a:lnTo>
                  <a:pt x="182424" y="4899"/>
                </a:lnTo>
                <a:lnTo>
                  <a:pt x="168146" y="1248"/>
                </a:lnTo>
                <a:lnTo>
                  <a:pt x="152107" y="0"/>
                </a:lnTo>
                <a:lnTo>
                  <a:pt x="146515" y="148"/>
                </a:lnTo>
                <a:lnTo>
                  <a:pt x="125694" y="3681"/>
                </a:lnTo>
                <a:lnTo>
                  <a:pt x="109799" y="10658"/>
                </a:lnTo>
                <a:lnTo>
                  <a:pt x="98231" y="19402"/>
                </a:lnTo>
                <a:lnTo>
                  <a:pt x="90391" y="28236"/>
                </a:lnTo>
                <a:lnTo>
                  <a:pt x="85681" y="35481"/>
                </a:lnTo>
                <a:lnTo>
                  <a:pt x="83502" y="39458"/>
                </a:lnTo>
                <a:lnTo>
                  <a:pt x="81648" y="39471"/>
                </a:lnTo>
                <a:lnTo>
                  <a:pt x="82092" y="9791"/>
                </a:lnTo>
                <a:lnTo>
                  <a:pt x="82092" y="5613"/>
                </a:lnTo>
                <a:lnTo>
                  <a:pt x="79768" y="3302"/>
                </a:lnTo>
                <a:lnTo>
                  <a:pt x="1854" y="3340"/>
                </a:lnTo>
                <a:lnTo>
                  <a:pt x="0" y="5664"/>
                </a:lnTo>
                <a:lnTo>
                  <a:pt x="25" y="50177"/>
                </a:lnTo>
                <a:lnTo>
                  <a:pt x="2349" y="52489"/>
                </a:lnTo>
                <a:lnTo>
                  <a:pt x="28790" y="52476"/>
                </a:lnTo>
                <a:lnTo>
                  <a:pt x="28867" y="182321"/>
                </a:lnTo>
                <a:lnTo>
                  <a:pt x="1968" y="182333"/>
                </a:lnTo>
                <a:lnTo>
                  <a:pt x="114" y="184658"/>
                </a:lnTo>
                <a:lnTo>
                  <a:pt x="139" y="229171"/>
                </a:lnTo>
                <a:lnTo>
                  <a:pt x="2451" y="231495"/>
                </a:lnTo>
                <a:lnTo>
                  <a:pt x="114211" y="231432"/>
                </a:lnTo>
                <a:lnTo>
                  <a:pt x="116992" y="229108"/>
                </a:lnTo>
                <a:lnTo>
                  <a:pt x="116966" y="184581"/>
                </a:lnTo>
                <a:lnTo>
                  <a:pt x="114655" y="182270"/>
                </a:lnTo>
                <a:lnTo>
                  <a:pt x="90538" y="182283"/>
                </a:lnTo>
                <a:lnTo>
                  <a:pt x="90474" y="8351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868967" y="745685"/>
            <a:ext cx="80596" cy="156309"/>
          </a:xfrm>
          <a:custGeom>
            <a:avLst/>
            <a:gdLst/>
            <a:ahLst/>
            <a:cxnLst/>
            <a:rect l="l" t="t" r="r" b="b"/>
            <a:pathLst>
              <a:path w="80596" h="156309">
                <a:moveTo>
                  <a:pt x="64341" y="3156"/>
                </a:moveTo>
                <a:lnTo>
                  <a:pt x="64029" y="59601"/>
                </a:lnTo>
                <a:lnTo>
                  <a:pt x="67184" y="49306"/>
                </a:lnTo>
                <a:lnTo>
                  <a:pt x="80596" y="0"/>
                </a:lnTo>
                <a:lnTo>
                  <a:pt x="64341" y="3156"/>
                </a:lnTo>
                <a:close/>
              </a:path>
              <a:path w="80596" h="156309">
                <a:moveTo>
                  <a:pt x="1072" y="59360"/>
                </a:moveTo>
                <a:lnTo>
                  <a:pt x="0" y="72163"/>
                </a:lnTo>
                <a:lnTo>
                  <a:pt x="1326" y="86272"/>
                </a:lnTo>
                <a:lnTo>
                  <a:pt x="5332" y="99350"/>
                </a:lnTo>
                <a:lnTo>
                  <a:pt x="11847" y="110821"/>
                </a:lnTo>
                <a:lnTo>
                  <a:pt x="20701" y="120538"/>
                </a:lnTo>
                <a:lnTo>
                  <a:pt x="31724" y="128351"/>
                </a:lnTo>
                <a:lnTo>
                  <a:pt x="44744" y="134113"/>
                </a:lnTo>
                <a:lnTo>
                  <a:pt x="59593" y="137675"/>
                </a:lnTo>
                <a:lnTo>
                  <a:pt x="76098" y="138889"/>
                </a:lnTo>
                <a:lnTo>
                  <a:pt x="83880" y="138627"/>
                </a:lnTo>
                <a:lnTo>
                  <a:pt x="103718" y="135384"/>
                </a:lnTo>
                <a:lnTo>
                  <a:pt x="120140" y="129311"/>
                </a:lnTo>
                <a:lnTo>
                  <a:pt x="133362" y="121516"/>
                </a:lnTo>
                <a:lnTo>
                  <a:pt x="143603" y="113105"/>
                </a:lnTo>
                <a:lnTo>
                  <a:pt x="151079" y="105186"/>
                </a:lnTo>
                <a:lnTo>
                  <a:pt x="156009" y="98866"/>
                </a:lnTo>
                <a:lnTo>
                  <a:pt x="158610" y="95252"/>
                </a:lnTo>
                <a:lnTo>
                  <a:pt x="159080" y="95252"/>
                </a:lnTo>
                <a:lnTo>
                  <a:pt x="159092" y="113337"/>
                </a:lnTo>
                <a:lnTo>
                  <a:pt x="159751" y="119935"/>
                </a:lnTo>
                <a:lnTo>
                  <a:pt x="166789" y="131011"/>
                </a:lnTo>
                <a:lnTo>
                  <a:pt x="180898" y="134647"/>
                </a:lnTo>
                <a:lnTo>
                  <a:pt x="239331" y="134622"/>
                </a:lnTo>
                <a:lnTo>
                  <a:pt x="241642" y="132298"/>
                </a:lnTo>
                <a:lnTo>
                  <a:pt x="241617" y="87784"/>
                </a:lnTo>
                <a:lnTo>
                  <a:pt x="239763" y="85460"/>
                </a:lnTo>
                <a:lnTo>
                  <a:pt x="212407" y="85473"/>
                </a:lnTo>
                <a:lnTo>
                  <a:pt x="212352" y="-1924"/>
                </a:lnTo>
                <a:lnTo>
                  <a:pt x="211191" y="-19721"/>
                </a:lnTo>
                <a:lnTo>
                  <a:pt x="208058" y="-35441"/>
                </a:lnTo>
                <a:lnTo>
                  <a:pt x="203068" y="-49165"/>
                </a:lnTo>
                <a:lnTo>
                  <a:pt x="196332" y="-60972"/>
                </a:lnTo>
                <a:lnTo>
                  <a:pt x="187964" y="-70943"/>
                </a:lnTo>
                <a:lnTo>
                  <a:pt x="178077" y="-79159"/>
                </a:lnTo>
                <a:lnTo>
                  <a:pt x="166784" y="-85698"/>
                </a:lnTo>
                <a:lnTo>
                  <a:pt x="154198" y="-90643"/>
                </a:lnTo>
                <a:lnTo>
                  <a:pt x="140433" y="-94073"/>
                </a:lnTo>
                <a:lnTo>
                  <a:pt x="125601" y="-96067"/>
                </a:lnTo>
                <a:lnTo>
                  <a:pt x="109816" y="-96708"/>
                </a:lnTo>
                <a:lnTo>
                  <a:pt x="108918" y="-96705"/>
                </a:lnTo>
                <a:lnTo>
                  <a:pt x="86104" y="-95275"/>
                </a:lnTo>
                <a:lnTo>
                  <a:pt x="66531" y="-91694"/>
                </a:lnTo>
                <a:lnTo>
                  <a:pt x="50122" y="-86670"/>
                </a:lnTo>
                <a:lnTo>
                  <a:pt x="36803" y="-80910"/>
                </a:lnTo>
                <a:lnTo>
                  <a:pt x="26499" y="-75122"/>
                </a:lnTo>
                <a:lnTo>
                  <a:pt x="19133" y="-70011"/>
                </a:lnTo>
                <a:lnTo>
                  <a:pt x="12915" y="-64653"/>
                </a:lnTo>
                <a:lnTo>
                  <a:pt x="10134" y="-62329"/>
                </a:lnTo>
                <a:lnTo>
                  <a:pt x="10591" y="-59547"/>
                </a:lnTo>
                <a:lnTo>
                  <a:pt x="12445" y="-56779"/>
                </a:lnTo>
                <a:lnTo>
                  <a:pt x="35648" y="-27569"/>
                </a:lnTo>
                <a:lnTo>
                  <a:pt x="37515" y="-24788"/>
                </a:lnTo>
                <a:lnTo>
                  <a:pt x="40297" y="-24330"/>
                </a:lnTo>
                <a:lnTo>
                  <a:pt x="43022" y="-24837"/>
                </a:lnTo>
                <a:lnTo>
                  <a:pt x="47347" y="-27056"/>
                </a:lnTo>
                <a:lnTo>
                  <a:pt x="55084" y="-31466"/>
                </a:lnTo>
                <a:lnTo>
                  <a:pt x="66924" y="-36527"/>
                </a:lnTo>
                <a:lnTo>
                  <a:pt x="83558" y="-40698"/>
                </a:lnTo>
                <a:lnTo>
                  <a:pt x="105676" y="-42441"/>
                </a:lnTo>
                <a:lnTo>
                  <a:pt x="116419" y="-41803"/>
                </a:lnTo>
                <a:lnTo>
                  <a:pt x="130688" y="-38085"/>
                </a:lnTo>
                <a:lnTo>
                  <a:pt x="141469" y="-30804"/>
                </a:lnTo>
                <a:lnTo>
                  <a:pt x="148288" y="-19682"/>
                </a:lnTo>
                <a:lnTo>
                  <a:pt x="150672" y="-4442"/>
                </a:lnTo>
                <a:lnTo>
                  <a:pt x="150672" y="-2588"/>
                </a:lnTo>
                <a:lnTo>
                  <a:pt x="117893" y="-2575"/>
                </a:lnTo>
                <a:lnTo>
                  <a:pt x="98467" y="-1913"/>
                </a:lnTo>
                <a:lnTo>
                  <a:pt x="80596" y="0"/>
                </a:lnTo>
                <a:lnTo>
                  <a:pt x="67184" y="49306"/>
                </a:lnTo>
                <a:lnTo>
                  <a:pt x="75125" y="41909"/>
                </a:lnTo>
                <a:lnTo>
                  <a:pt x="87373" y="37060"/>
                </a:lnTo>
                <a:lnTo>
                  <a:pt x="103448" y="34405"/>
                </a:lnTo>
                <a:lnTo>
                  <a:pt x="122872" y="33593"/>
                </a:lnTo>
                <a:lnTo>
                  <a:pt x="150698" y="33581"/>
                </a:lnTo>
                <a:lnTo>
                  <a:pt x="150710" y="60479"/>
                </a:lnTo>
                <a:lnTo>
                  <a:pt x="148002" y="63793"/>
                </a:lnTo>
                <a:lnTo>
                  <a:pt x="140153" y="71648"/>
                </a:lnTo>
                <a:lnTo>
                  <a:pt x="129645" y="79129"/>
                </a:lnTo>
                <a:lnTo>
                  <a:pt x="116476" y="84727"/>
                </a:lnTo>
                <a:lnTo>
                  <a:pt x="100647" y="86933"/>
                </a:lnTo>
                <a:lnTo>
                  <a:pt x="91228" y="86277"/>
                </a:lnTo>
                <a:lnTo>
                  <a:pt x="76818" y="81697"/>
                </a:lnTo>
                <a:lnTo>
                  <a:pt x="67384" y="73121"/>
                </a:lnTo>
                <a:lnTo>
                  <a:pt x="63995" y="60987"/>
                </a:lnTo>
                <a:lnTo>
                  <a:pt x="64029" y="59601"/>
                </a:lnTo>
                <a:lnTo>
                  <a:pt x="64341" y="3156"/>
                </a:lnTo>
                <a:lnTo>
                  <a:pt x="49765" y="7547"/>
                </a:lnTo>
                <a:lnTo>
                  <a:pt x="36931" y="13165"/>
                </a:lnTo>
                <a:lnTo>
                  <a:pt x="25901" y="20000"/>
                </a:lnTo>
                <a:lnTo>
                  <a:pt x="16737" y="28046"/>
                </a:lnTo>
                <a:lnTo>
                  <a:pt x="9503" y="37293"/>
                </a:lnTo>
                <a:lnTo>
                  <a:pt x="4260" y="47734"/>
                </a:lnTo>
                <a:lnTo>
                  <a:pt x="1072" y="593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2114175" y="651982"/>
            <a:ext cx="276872" cy="228257"/>
          </a:xfrm>
          <a:custGeom>
            <a:avLst/>
            <a:gdLst/>
            <a:ahLst/>
            <a:cxnLst/>
            <a:rect l="l" t="t" r="r" b="b"/>
            <a:pathLst>
              <a:path w="276872" h="228257">
                <a:moveTo>
                  <a:pt x="110858" y="49250"/>
                </a:moveTo>
                <a:lnTo>
                  <a:pt x="114566" y="49250"/>
                </a:lnTo>
                <a:lnTo>
                  <a:pt x="117347" y="46939"/>
                </a:lnTo>
                <a:lnTo>
                  <a:pt x="117322" y="2413"/>
                </a:lnTo>
                <a:lnTo>
                  <a:pt x="115011" y="101"/>
                </a:lnTo>
                <a:lnTo>
                  <a:pt x="2324" y="165"/>
                </a:lnTo>
                <a:lnTo>
                  <a:pt x="0" y="2489"/>
                </a:lnTo>
                <a:lnTo>
                  <a:pt x="25" y="47002"/>
                </a:lnTo>
                <a:lnTo>
                  <a:pt x="2349" y="49314"/>
                </a:lnTo>
                <a:lnTo>
                  <a:pt x="30632" y="49301"/>
                </a:lnTo>
                <a:lnTo>
                  <a:pt x="91947" y="216204"/>
                </a:lnTo>
                <a:lnTo>
                  <a:pt x="95199" y="225945"/>
                </a:lnTo>
                <a:lnTo>
                  <a:pt x="97510" y="228257"/>
                </a:lnTo>
                <a:lnTo>
                  <a:pt x="179133" y="228219"/>
                </a:lnTo>
                <a:lnTo>
                  <a:pt x="181444" y="225894"/>
                </a:lnTo>
                <a:lnTo>
                  <a:pt x="185153" y="216154"/>
                </a:lnTo>
                <a:lnTo>
                  <a:pt x="245808" y="49174"/>
                </a:lnTo>
                <a:lnTo>
                  <a:pt x="274548" y="49149"/>
                </a:lnTo>
                <a:lnTo>
                  <a:pt x="276872" y="46837"/>
                </a:lnTo>
                <a:lnTo>
                  <a:pt x="276847" y="2324"/>
                </a:lnTo>
                <a:lnTo>
                  <a:pt x="274523" y="0"/>
                </a:lnTo>
                <a:lnTo>
                  <a:pt x="161378" y="76"/>
                </a:lnTo>
                <a:lnTo>
                  <a:pt x="159067" y="2387"/>
                </a:lnTo>
                <a:lnTo>
                  <a:pt x="159092" y="46913"/>
                </a:lnTo>
                <a:lnTo>
                  <a:pt x="161404" y="49225"/>
                </a:lnTo>
                <a:lnTo>
                  <a:pt x="182740" y="49212"/>
                </a:lnTo>
                <a:lnTo>
                  <a:pt x="138747" y="173520"/>
                </a:lnTo>
                <a:lnTo>
                  <a:pt x="137833" y="173520"/>
                </a:lnTo>
                <a:lnTo>
                  <a:pt x="94157" y="49263"/>
                </a:lnTo>
                <a:lnTo>
                  <a:pt x="110858" y="492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2410009" y="651918"/>
            <a:ext cx="116992" cy="228206"/>
          </a:xfrm>
          <a:custGeom>
            <a:avLst/>
            <a:gdLst/>
            <a:ahLst/>
            <a:cxnLst/>
            <a:rect l="l" t="t" r="r" b="b"/>
            <a:pathLst>
              <a:path w="116992" h="228206">
                <a:moveTo>
                  <a:pt x="88112" y="0"/>
                </a:moveTo>
                <a:lnTo>
                  <a:pt x="1854" y="50"/>
                </a:lnTo>
                <a:lnTo>
                  <a:pt x="0" y="2374"/>
                </a:lnTo>
                <a:lnTo>
                  <a:pt x="25" y="46888"/>
                </a:lnTo>
                <a:lnTo>
                  <a:pt x="2349" y="49199"/>
                </a:lnTo>
                <a:lnTo>
                  <a:pt x="28778" y="49187"/>
                </a:lnTo>
                <a:lnTo>
                  <a:pt x="28867" y="179031"/>
                </a:lnTo>
                <a:lnTo>
                  <a:pt x="1955" y="179057"/>
                </a:lnTo>
                <a:lnTo>
                  <a:pt x="101" y="181368"/>
                </a:lnTo>
                <a:lnTo>
                  <a:pt x="126" y="225894"/>
                </a:lnTo>
                <a:lnTo>
                  <a:pt x="2451" y="228206"/>
                </a:lnTo>
                <a:lnTo>
                  <a:pt x="114211" y="228142"/>
                </a:lnTo>
                <a:lnTo>
                  <a:pt x="116992" y="225818"/>
                </a:lnTo>
                <a:lnTo>
                  <a:pt x="116966" y="181305"/>
                </a:lnTo>
                <a:lnTo>
                  <a:pt x="114642" y="178981"/>
                </a:lnTo>
                <a:lnTo>
                  <a:pt x="90538" y="179006"/>
                </a:lnTo>
                <a:lnTo>
                  <a:pt x="90436" y="2324"/>
                </a:lnTo>
                <a:lnTo>
                  <a:pt x="88112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2431307" y="557341"/>
            <a:ext cx="72809" cy="72339"/>
          </a:xfrm>
          <a:custGeom>
            <a:avLst/>
            <a:gdLst/>
            <a:ahLst/>
            <a:cxnLst/>
            <a:rect l="l" t="t" r="r" b="b"/>
            <a:pathLst>
              <a:path w="72809" h="72339">
                <a:moveTo>
                  <a:pt x="36194" y="72339"/>
                </a:moveTo>
                <a:lnTo>
                  <a:pt x="51059" y="69323"/>
                </a:lnTo>
                <a:lnTo>
                  <a:pt x="62424" y="61622"/>
                </a:lnTo>
                <a:lnTo>
                  <a:pt x="70036" y="50229"/>
                </a:lnTo>
                <a:lnTo>
                  <a:pt x="72809" y="36144"/>
                </a:lnTo>
                <a:lnTo>
                  <a:pt x="72799" y="35340"/>
                </a:lnTo>
                <a:lnTo>
                  <a:pt x="69717" y="21560"/>
                </a:lnTo>
                <a:lnTo>
                  <a:pt x="61858" y="10326"/>
                </a:lnTo>
                <a:lnTo>
                  <a:pt x="50308" y="2764"/>
                </a:lnTo>
                <a:lnTo>
                  <a:pt x="36156" y="0"/>
                </a:lnTo>
                <a:lnTo>
                  <a:pt x="35725" y="2"/>
                </a:lnTo>
                <a:lnTo>
                  <a:pt x="21807" y="2975"/>
                </a:lnTo>
                <a:lnTo>
                  <a:pt x="10450" y="10761"/>
                </a:lnTo>
                <a:lnTo>
                  <a:pt x="2798" y="22212"/>
                </a:lnTo>
                <a:lnTo>
                  <a:pt x="0" y="36182"/>
                </a:lnTo>
                <a:lnTo>
                  <a:pt x="2" y="36634"/>
                </a:lnTo>
                <a:lnTo>
                  <a:pt x="2980" y="50732"/>
                </a:lnTo>
                <a:lnTo>
                  <a:pt x="10770" y="62062"/>
                </a:lnTo>
                <a:lnTo>
                  <a:pt x="22225" y="69604"/>
                </a:lnTo>
                <a:lnTo>
                  <a:pt x="36194" y="723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2555140" y="649459"/>
            <a:ext cx="185064" cy="230581"/>
          </a:xfrm>
          <a:custGeom>
            <a:avLst/>
            <a:gdLst/>
            <a:ahLst/>
            <a:cxnLst/>
            <a:rect l="l" t="t" r="r" b="b"/>
            <a:pathLst>
              <a:path w="185064" h="230581">
                <a:moveTo>
                  <a:pt x="79768" y="2387"/>
                </a:moveTo>
                <a:lnTo>
                  <a:pt x="1854" y="2425"/>
                </a:lnTo>
                <a:lnTo>
                  <a:pt x="0" y="4749"/>
                </a:lnTo>
                <a:lnTo>
                  <a:pt x="25" y="49263"/>
                </a:lnTo>
                <a:lnTo>
                  <a:pt x="2349" y="51574"/>
                </a:lnTo>
                <a:lnTo>
                  <a:pt x="28778" y="51562"/>
                </a:lnTo>
                <a:lnTo>
                  <a:pt x="28867" y="181406"/>
                </a:lnTo>
                <a:lnTo>
                  <a:pt x="1955" y="181419"/>
                </a:lnTo>
                <a:lnTo>
                  <a:pt x="101" y="183743"/>
                </a:lnTo>
                <a:lnTo>
                  <a:pt x="126" y="228257"/>
                </a:lnTo>
                <a:lnTo>
                  <a:pt x="2451" y="230581"/>
                </a:lnTo>
                <a:lnTo>
                  <a:pt x="114211" y="230517"/>
                </a:lnTo>
                <a:lnTo>
                  <a:pt x="116992" y="228206"/>
                </a:lnTo>
                <a:lnTo>
                  <a:pt x="116966" y="183680"/>
                </a:lnTo>
                <a:lnTo>
                  <a:pt x="114642" y="181368"/>
                </a:lnTo>
                <a:lnTo>
                  <a:pt x="90538" y="181368"/>
                </a:lnTo>
                <a:lnTo>
                  <a:pt x="90500" y="124802"/>
                </a:lnTo>
                <a:lnTo>
                  <a:pt x="90900" y="118327"/>
                </a:lnTo>
                <a:lnTo>
                  <a:pt x="94000" y="105719"/>
                </a:lnTo>
                <a:lnTo>
                  <a:pt x="99918" y="93891"/>
                </a:lnTo>
                <a:lnTo>
                  <a:pt x="108358" y="83266"/>
                </a:lnTo>
                <a:lnTo>
                  <a:pt x="119024" y="74264"/>
                </a:lnTo>
                <a:lnTo>
                  <a:pt x="131620" y="67309"/>
                </a:lnTo>
                <a:lnTo>
                  <a:pt x="145849" y="62822"/>
                </a:lnTo>
                <a:lnTo>
                  <a:pt x="161416" y="61226"/>
                </a:lnTo>
                <a:lnTo>
                  <a:pt x="181813" y="61214"/>
                </a:lnTo>
                <a:lnTo>
                  <a:pt x="185064" y="57962"/>
                </a:lnTo>
                <a:lnTo>
                  <a:pt x="185026" y="3251"/>
                </a:lnTo>
                <a:lnTo>
                  <a:pt x="181787" y="0"/>
                </a:lnTo>
                <a:lnTo>
                  <a:pt x="159361" y="62"/>
                </a:lnTo>
                <a:lnTo>
                  <a:pt x="140293" y="527"/>
                </a:lnTo>
                <a:lnTo>
                  <a:pt x="125646" y="1940"/>
                </a:lnTo>
                <a:lnTo>
                  <a:pt x="114587" y="4836"/>
                </a:lnTo>
                <a:lnTo>
                  <a:pt x="106283" y="9752"/>
                </a:lnTo>
                <a:lnTo>
                  <a:pt x="99903" y="17225"/>
                </a:lnTo>
                <a:lnTo>
                  <a:pt x="94612" y="27791"/>
                </a:lnTo>
                <a:lnTo>
                  <a:pt x="89579" y="41988"/>
                </a:lnTo>
                <a:lnTo>
                  <a:pt x="83972" y="60350"/>
                </a:lnTo>
                <a:lnTo>
                  <a:pt x="82118" y="60350"/>
                </a:lnTo>
                <a:lnTo>
                  <a:pt x="82092" y="4699"/>
                </a:lnTo>
                <a:lnTo>
                  <a:pt x="79768" y="23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2756388" y="651644"/>
            <a:ext cx="260286" cy="231457"/>
          </a:xfrm>
          <a:custGeom>
            <a:avLst/>
            <a:gdLst/>
            <a:ahLst/>
            <a:cxnLst/>
            <a:rect l="l" t="t" r="r" b="b"/>
            <a:pathLst>
              <a:path w="260286" h="231457">
                <a:moveTo>
                  <a:pt x="0" y="2451"/>
                </a:moveTo>
                <a:lnTo>
                  <a:pt x="25" y="46964"/>
                </a:lnTo>
                <a:lnTo>
                  <a:pt x="2336" y="49276"/>
                </a:lnTo>
                <a:lnTo>
                  <a:pt x="29705" y="49263"/>
                </a:lnTo>
                <a:lnTo>
                  <a:pt x="30225" y="149898"/>
                </a:lnTo>
                <a:lnTo>
                  <a:pt x="31561" y="165806"/>
                </a:lnTo>
                <a:lnTo>
                  <a:pt x="34983" y="179882"/>
                </a:lnTo>
                <a:lnTo>
                  <a:pt x="40421" y="192604"/>
                </a:lnTo>
                <a:lnTo>
                  <a:pt x="47797" y="203812"/>
                </a:lnTo>
                <a:lnTo>
                  <a:pt x="57030" y="213342"/>
                </a:lnTo>
                <a:lnTo>
                  <a:pt x="68043" y="221034"/>
                </a:lnTo>
                <a:lnTo>
                  <a:pt x="80754" y="226725"/>
                </a:lnTo>
                <a:lnTo>
                  <a:pt x="95086" y="230253"/>
                </a:lnTo>
                <a:lnTo>
                  <a:pt x="110959" y="231457"/>
                </a:lnTo>
                <a:lnTo>
                  <a:pt x="111256" y="231456"/>
                </a:lnTo>
                <a:lnTo>
                  <a:pt x="133733" y="228801"/>
                </a:lnTo>
                <a:lnTo>
                  <a:pt x="150480" y="222187"/>
                </a:lnTo>
                <a:lnTo>
                  <a:pt x="162306" y="213409"/>
                </a:lnTo>
                <a:lnTo>
                  <a:pt x="170017" y="204258"/>
                </a:lnTo>
                <a:lnTo>
                  <a:pt x="174421" y="196528"/>
                </a:lnTo>
                <a:lnTo>
                  <a:pt x="176326" y="192011"/>
                </a:lnTo>
                <a:lnTo>
                  <a:pt x="177723" y="192011"/>
                </a:lnTo>
                <a:lnTo>
                  <a:pt x="177723" y="206844"/>
                </a:lnTo>
                <a:lnTo>
                  <a:pt x="178381" y="213434"/>
                </a:lnTo>
                <a:lnTo>
                  <a:pt x="185422" y="224519"/>
                </a:lnTo>
                <a:lnTo>
                  <a:pt x="199529" y="228168"/>
                </a:lnTo>
                <a:lnTo>
                  <a:pt x="257962" y="228142"/>
                </a:lnTo>
                <a:lnTo>
                  <a:pt x="260286" y="225806"/>
                </a:lnTo>
                <a:lnTo>
                  <a:pt x="260261" y="181292"/>
                </a:lnTo>
                <a:lnTo>
                  <a:pt x="257936" y="178981"/>
                </a:lnTo>
                <a:lnTo>
                  <a:pt x="231038" y="178993"/>
                </a:lnTo>
                <a:lnTo>
                  <a:pt x="230936" y="2311"/>
                </a:lnTo>
                <a:lnTo>
                  <a:pt x="228625" y="0"/>
                </a:lnTo>
                <a:lnTo>
                  <a:pt x="145605" y="50"/>
                </a:lnTo>
                <a:lnTo>
                  <a:pt x="143294" y="2362"/>
                </a:lnTo>
                <a:lnTo>
                  <a:pt x="143319" y="46888"/>
                </a:lnTo>
                <a:lnTo>
                  <a:pt x="145173" y="49199"/>
                </a:lnTo>
                <a:lnTo>
                  <a:pt x="169748" y="49187"/>
                </a:lnTo>
                <a:lnTo>
                  <a:pt x="169811" y="147967"/>
                </a:lnTo>
                <a:lnTo>
                  <a:pt x="168079" y="153197"/>
                </a:lnTo>
                <a:lnTo>
                  <a:pt x="161637" y="163185"/>
                </a:lnTo>
                <a:lnTo>
                  <a:pt x="149083" y="172855"/>
                </a:lnTo>
                <a:lnTo>
                  <a:pt x="129019" y="177203"/>
                </a:lnTo>
                <a:lnTo>
                  <a:pt x="116475" y="175819"/>
                </a:lnTo>
                <a:lnTo>
                  <a:pt x="104234" y="169969"/>
                </a:lnTo>
                <a:lnTo>
                  <a:pt x="96386" y="160065"/>
                </a:lnTo>
                <a:lnTo>
                  <a:pt x="92207" y="146677"/>
                </a:lnTo>
                <a:lnTo>
                  <a:pt x="90970" y="130378"/>
                </a:lnTo>
                <a:lnTo>
                  <a:pt x="90906" y="21412"/>
                </a:lnTo>
                <a:lnTo>
                  <a:pt x="90278" y="14809"/>
                </a:lnTo>
                <a:lnTo>
                  <a:pt x="83396" y="3731"/>
                </a:lnTo>
                <a:lnTo>
                  <a:pt x="69087" y="88"/>
                </a:lnTo>
                <a:lnTo>
                  <a:pt x="2311" y="127"/>
                </a:lnTo>
                <a:lnTo>
                  <a:pt x="0" y="24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039361" y="648304"/>
            <a:ext cx="200774" cy="235102"/>
          </a:xfrm>
          <a:custGeom>
            <a:avLst/>
            <a:gdLst/>
            <a:ahLst/>
            <a:cxnLst/>
            <a:rect l="l" t="t" r="r" b="b"/>
            <a:pathLst>
              <a:path w="200774" h="235102">
                <a:moveTo>
                  <a:pt x="67627" y="71894"/>
                </a:moveTo>
                <a:lnTo>
                  <a:pt x="67666" y="70461"/>
                </a:lnTo>
                <a:lnTo>
                  <a:pt x="72273" y="58171"/>
                </a:lnTo>
                <a:lnTo>
                  <a:pt x="83236" y="50450"/>
                </a:lnTo>
                <a:lnTo>
                  <a:pt x="98678" y="47764"/>
                </a:lnTo>
                <a:lnTo>
                  <a:pt x="105176" y="48016"/>
                </a:lnTo>
                <a:lnTo>
                  <a:pt x="122523" y="51731"/>
                </a:lnTo>
                <a:lnTo>
                  <a:pt x="135002" y="58759"/>
                </a:lnTo>
                <a:lnTo>
                  <a:pt x="142542" y="67649"/>
                </a:lnTo>
                <a:lnTo>
                  <a:pt x="145072" y="76949"/>
                </a:lnTo>
                <a:lnTo>
                  <a:pt x="145084" y="85305"/>
                </a:lnTo>
                <a:lnTo>
                  <a:pt x="148323" y="88544"/>
                </a:lnTo>
                <a:lnTo>
                  <a:pt x="189598" y="88519"/>
                </a:lnTo>
                <a:lnTo>
                  <a:pt x="192849" y="85267"/>
                </a:lnTo>
                <a:lnTo>
                  <a:pt x="192836" y="81102"/>
                </a:lnTo>
                <a:lnTo>
                  <a:pt x="193268" y="11544"/>
                </a:lnTo>
                <a:lnTo>
                  <a:pt x="193255" y="7366"/>
                </a:lnTo>
                <a:lnTo>
                  <a:pt x="190004" y="4114"/>
                </a:lnTo>
                <a:lnTo>
                  <a:pt x="155701" y="4140"/>
                </a:lnTo>
                <a:lnTo>
                  <a:pt x="152450" y="6921"/>
                </a:lnTo>
                <a:lnTo>
                  <a:pt x="152450" y="12484"/>
                </a:lnTo>
                <a:lnTo>
                  <a:pt x="153390" y="25006"/>
                </a:lnTo>
                <a:lnTo>
                  <a:pt x="152463" y="25006"/>
                </a:lnTo>
                <a:lnTo>
                  <a:pt x="142171" y="15006"/>
                </a:lnTo>
                <a:lnTo>
                  <a:pt x="132352" y="8917"/>
                </a:lnTo>
                <a:lnTo>
                  <a:pt x="120334" y="4172"/>
                </a:lnTo>
                <a:lnTo>
                  <a:pt x="105919" y="1093"/>
                </a:lnTo>
                <a:lnTo>
                  <a:pt x="88912" y="0"/>
                </a:lnTo>
                <a:lnTo>
                  <a:pt x="80006" y="304"/>
                </a:lnTo>
                <a:lnTo>
                  <a:pt x="63526" y="2645"/>
                </a:lnTo>
                <a:lnTo>
                  <a:pt x="48980" y="7155"/>
                </a:lnTo>
                <a:lnTo>
                  <a:pt x="36450" y="13659"/>
                </a:lnTo>
                <a:lnTo>
                  <a:pt x="26016" y="21986"/>
                </a:lnTo>
                <a:lnTo>
                  <a:pt x="17761" y="31964"/>
                </a:lnTo>
                <a:lnTo>
                  <a:pt x="11766" y="43420"/>
                </a:lnTo>
                <a:lnTo>
                  <a:pt x="8113" y="56183"/>
                </a:lnTo>
                <a:lnTo>
                  <a:pt x="6883" y="70078"/>
                </a:lnTo>
                <a:lnTo>
                  <a:pt x="8138" y="83449"/>
                </a:lnTo>
                <a:lnTo>
                  <a:pt x="12432" y="96507"/>
                </a:lnTo>
                <a:lnTo>
                  <a:pt x="19328" y="107266"/>
                </a:lnTo>
                <a:lnTo>
                  <a:pt x="28360" y="116020"/>
                </a:lnTo>
                <a:lnTo>
                  <a:pt x="39059" y="123064"/>
                </a:lnTo>
                <a:lnTo>
                  <a:pt x="50958" y="128692"/>
                </a:lnTo>
                <a:lnTo>
                  <a:pt x="63590" y="133197"/>
                </a:lnTo>
                <a:lnTo>
                  <a:pt x="76487" y="136874"/>
                </a:lnTo>
                <a:lnTo>
                  <a:pt x="89181" y="140018"/>
                </a:lnTo>
                <a:lnTo>
                  <a:pt x="101206" y="142922"/>
                </a:lnTo>
                <a:lnTo>
                  <a:pt x="112094" y="145881"/>
                </a:lnTo>
                <a:lnTo>
                  <a:pt x="121377" y="149189"/>
                </a:lnTo>
                <a:lnTo>
                  <a:pt x="128588" y="153139"/>
                </a:lnTo>
                <a:lnTo>
                  <a:pt x="133260" y="158028"/>
                </a:lnTo>
                <a:lnTo>
                  <a:pt x="134924" y="164147"/>
                </a:lnTo>
                <a:lnTo>
                  <a:pt x="134686" y="167675"/>
                </a:lnTo>
                <a:lnTo>
                  <a:pt x="129500" y="178540"/>
                </a:lnTo>
                <a:lnTo>
                  <a:pt x="117959" y="185127"/>
                </a:lnTo>
                <a:lnTo>
                  <a:pt x="100622" y="187350"/>
                </a:lnTo>
                <a:lnTo>
                  <a:pt x="83668" y="187245"/>
                </a:lnTo>
                <a:lnTo>
                  <a:pt x="68580" y="185893"/>
                </a:lnTo>
                <a:lnTo>
                  <a:pt x="59602" y="181628"/>
                </a:lnTo>
                <a:lnTo>
                  <a:pt x="53789" y="172784"/>
                </a:lnTo>
                <a:lnTo>
                  <a:pt x="48196" y="157695"/>
                </a:lnTo>
                <a:lnTo>
                  <a:pt x="48183" y="148424"/>
                </a:lnTo>
                <a:lnTo>
                  <a:pt x="44945" y="145643"/>
                </a:lnTo>
                <a:lnTo>
                  <a:pt x="3670" y="145669"/>
                </a:lnTo>
                <a:lnTo>
                  <a:pt x="431" y="148920"/>
                </a:lnTo>
                <a:lnTo>
                  <a:pt x="431" y="153085"/>
                </a:lnTo>
                <a:lnTo>
                  <a:pt x="0" y="224040"/>
                </a:lnTo>
                <a:lnTo>
                  <a:pt x="12" y="228219"/>
                </a:lnTo>
                <a:lnTo>
                  <a:pt x="3251" y="231457"/>
                </a:lnTo>
                <a:lnTo>
                  <a:pt x="39890" y="231432"/>
                </a:lnTo>
                <a:lnTo>
                  <a:pt x="43141" y="228193"/>
                </a:lnTo>
                <a:lnTo>
                  <a:pt x="43129" y="221234"/>
                </a:lnTo>
                <a:lnTo>
                  <a:pt x="42202" y="206857"/>
                </a:lnTo>
                <a:lnTo>
                  <a:pt x="43129" y="206857"/>
                </a:lnTo>
                <a:lnTo>
                  <a:pt x="51050" y="214825"/>
                </a:lnTo>
                <a:lnTo>
                  <a:pt x="60657" y="221559"/>
                </a:lnTo>
                <a:lnTo>
                  <a:pt x="73932" y="228138"/>
                </a:lnTo>
                <a:lnTo>
                  <a:pt x="90833" y="233129"/>
                </a:lnTo>
                <a:lnTo>
                  <a:pt x="111315" y="235102"/>
                </a:lnTo>
                <a:lnTo>
                  <a:pt x="128638" y="234227"/>
                </a:lnTo>
                <a:lnTo>
                  <a:pt x="146976" y="230977"/>
                </a:lnTo>
                <a:lnTo>
                  <a:pt x="162301" y="225634"/>
                </a:lnTo>
                <a:lnTo>
                  <a:pt x="174789" y="218522"/>
                </a:lnTo>
                <a:lnTo>
                  <a:pt x="184613" y="209967"/>
                </a:lnTo>
                <a:lnTo>
                  <a:pt x="191949" y="200293"/>
                </a:lnTo>
                <a:lnTo>
                  <a:pt x="196971" y="189824"/>
                </a:lnTo>
                <a:lnTo>
                  <a:pt x="199854" y="178887"/>
                </a:lnTo>
                <a:lnTo>
                  <a:pt x="200774" y="167805"/>
                </a:lnTo>
                <a:lnTo>
                  <a:pt x="200047" y="157836"/>
                </a:lnTo>
                <a:lnTo>
                  <a:pt x="196522" y="145110"/>
                </a:lnTo>
                <a:lnTo>
                  <a:pt x="190444" y="134558"/>
                </a:lnTo>
                <a:lnTo>
                  <a:pt x="182226" y="125909"/>
                </a:lnTo>
                <a:lnTo>
                  <a:pt x="172284" y="118893"/>
                </a:lnTo>
                <a:lnTo>
                  <a:pt x="161032" y="113237"/>
                </a:lnTo>
                <a:lnTo>
                  <a:pt x="148885" y="108672"/>
                </a:lnTo>
                <a:lnTo>
                  <a:pt x="136255" y="104925"/>
                </a:lnTo>
                <a:lnTo>
                  <a:pt x="123559" y="101726"/>
                </a:lnTo>
                <a:lnTo>
                  <a:pt x="111211" y="98803"/>
                </a:lnTo>
                <a:lnTo>
                  <a:pt x="99624" y="95886"/>
                </a:lnTo>
                <a:lnTo>
                  <a:pt x="89214" y="92703"/>
                </a:lnTo>
                <a:lnTo>
                  <a:pt x="80395" y="88984"/>
                </a:lnTo>
                <a:lnTo>
                  <a:pt x="73581" y="84457"/>
                </a:lnTo>
                <a:lnTo>
                  <a:pt x="69187" y="78850"/>
                </a:lnTo>
                <a:lnTo>
                  <a:pt x="67627" y="718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694197" y="1862448"/>
            <a:ext cx="72174" cy="123342"/>
          </a:xfrm>
          <a:custGeom>
            <a:avLst/>
            <a:gdLst/>
            <a:ahLst/>
            <a:cxnLst/>
            <a:rect l="l" t="t" r="r" b="b"/>
            <a:pathLst>
              <a:path w="72174" h="123342">
                <a:moveTo>
                  <a:pt x="17678" y="108254"/>
                </a:moveTo>
                <a:lnTo>
                  <a:pt x="17678" y="0"/>
                </a:lnTo>
                <a:lnTo>
                  <a:pt x="0" y="0"/>
                </a:lnTo>
                <a:lnTo>
                  <a:pt x="0" y="123342"/>
                </a:lnTo>
                <a:lnTo>
                  <a:pt x="72174" y="123342"/>
                </a:lnTo>
                <a:lnTo>
                  <a:pt x="72174" y="108254"/>
                </a:lnTo>
                <a:lnTo>
                  <a:pt x="17678" y="10825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765282" y="18919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929192" y="1860611"/>
            <a:ext cx="86601" cy="127025"/>
          </a:xfrm>
          <a:custGeom>
            <a:avLst/>
            <a:gdLst/>
            <a:ahLst/>
            <a:cxnLst/>
            <a:rect l="l" t="t" r="r" b="b"/>
            <a:pathLst>
              <a:path w="86601" h="127025">
                <a:moveTo>
                  <a:pt x="86601" y="92987"/>
                </a:moveTo>
                <a:lnTo>
                  <a:pt x="79431" y="103327"/>
                </a:lnTo>
                <a:lnTo>
                  <a:pt x="68733" y="109621"/>
                </a:lnTo>
                <a:lnTo>
                  <a:pt x="54127" y="111747"/>
                </a:lnTo>
                <a:lnTo>
                  <a:pt x="43918" y="110814"/>
                </a:lnTo>
                <a:lnTo>
                  <a:pt x="31627" y="105609"/>
                </a:lnTo>
                <a:lnTo>
                  <a:pt x="23650" y="96097"/>
                </a:lnTo>
                <a:lnTo>
                  <a:pt x="19339" y="82578"/>
                </a:lnTo>
                <a:lnTo>
                  <a:pt x="25110" y="121188"/>
                </a:lnTo>
                <a:lnTo>
                  <a:pt x="37540" y="125580"/>
                </a:lnTo>
                <a:lnTo>
                  <a:pt x="52285" y="127025"/>
                </a:lnTo>
                <a:lnTo>
                  <a:pt x="67097" y="125780"/>
                </a:lnTo>
                <a:lnTo>
                  <a:pt x="80607" y="121635"/>
                </a:lnTo>
                <a:lnTo>
                  <a:pt x="86601" y="92987"/>
                </a:lnTo>
                <a:close/>
              </a:path>
              <a:path w="86601" h="127025">
                <a:moveTo>
                  <a:pt x="91430" y="114680"/>
                </a:moveTo>
                <a:lnTo>
                  <a:pt x="99668" y="105013"/>
                </a:lnTo>
                <a:lnTo>
                  <a:pt x="105424" y="92735"/>
                </a:lnTo>
                <a:lnTo>
                  <a:pt x="108802" y="77945"/>
                </a:lnTo>
                <a:lnTo>
                  <a:pt x="109905" y="60744"/>
                </a:lnTo>
                <a:lnTo>
                  <a:pt x="109731" y="53980"/>
                </a:lnTo>
                <a:lnTo>
                  <a:pt x="107336" y="36945"/>
                </a:lnTo>
                <a:lnTo>
                  <a:pt x="102220" y="23298"/>
                </a:lnTo>
                <a:lnTo>
                  <a:pt x="94500" y="12910"/>
                </a:lnTo>
                <a:lnTo>
                  <a:pt x="84293" y="5651"/>
                </a:lnTo>
                <a:lnTo>
                  <a:pt x="71715" y="1391"/>
                </a:lnTo>
                <a:lnTo>
                  <a:pt x="56883" y="0"/>
                </a:lnTo>
                <a:lnTo>
                  <a:pt x="43227" y="996"/>
                </a:lnTo>
                <a:lnTo>
                  <a:pt x="29368" y="4855"/>
                </a:lnTo>
                <a:lnTo>
                  <a:pt x="18379" y="11553"/>
                </a:lnTo>
                <a:lnTo>
                  <a:pt x="10103" y="21022"/>
                </a:lnTo>
                <a:lnTo>
                  <a:pt x="4386" y="33191"/>
                </a:lnTo>
                <a:lnTo>
                  <a:pt x="1070" y="47992"/>
                </a:lnTo>
                <a:lnTo>
                  <a:pt x="0" y="65354"/>
                </a:lnTo>
                <a:lnTo>
                  <a:pt x="184" y="72435"/>
                </a:lnTo>
                <a:lnTo>
                  <a:pt x="2534" y="89472"/>
                </a:lnTo>
                <a:lnTo>
                  <a:pt x="7526" y="103220"/>
                </a:lnTo>
                <a:lnTo>
                  <a:pt x="15079" y="113763"/>
                </a:lnTo>
                <a:lnTo>
                  <a:pt x="25110" y="121188"/>
                </a:lnTo>
                <a:lnTo>
                  <a:pt x="19339" y="82578"/>
                </a:lnTo>
                <a:lnTo>
                  <a:pt x="18046" y="65354"/>
                </a:lnTo>
                <a:lnTo>
                  <a:pt x="19203" y="48491"/>
                </a:lnTo>
                <a:lnTo>
                  <a:pt x="23220" y="34190"/>
                </a:lnTo>
                <a:lnTo>
                  <a:pt x="30452" y="23850"/>
                </a:lnTo>
                <a:lnTo>
                  <a:pt x="41252" y="17571"/>
                </a:lnTo>
                <a:lnTo>
                  <a:pt x="55968" y="15455"/>
                </a:lnTo>
                <a:lnTo>
                  <a:pt x="65112" y="16147"/>
                </a:lnTo>
                <a:lnTo>
                  <a:pt x="77821" y="20884"/>
                </a:lnTo>
                <a:lnTo>
                  <a:pt x="86072" y="29990"/>
                </a:lnTo>
                <a:lnTo>
                  <a:pt x="90533" y="43324"/>
                </a:lnTo>
                <a:lnTo>
                  <a:pt x="91871" y="60744"/>
                </a:lnTo>
                <a:lnTo>
                  <a:pt x="90622" y="78726"/>
                </a:lnTo>
                <a:lnTo>
                  <a:pt x="86601" y="92987"/>
                </a:lnTo>
                <a:lnTo>
                  <a:pt x="80607" y="121635"/>
                </a:lnTo>
                <a:lnTo>
                  <a:pt x="91430" y="1146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1055702" y="18919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1106906" y="1875702"/>
            <a:ext cx="89649" cy="155384"/>
          </a:xfrm>
          <a:custGeom>
            <a:avLst/>
            <a:gdLst/>
            <a:ahLst/>
            <a:cxnLst/>
            <a:rect l="l" t="t" r="r" b="b"/>
            <a:pathLst>
              <a:path w="89649" h="155384">
                <a:moveTo>
                  <a:pt x="85345" y="108843"/>
                </a:moveTo>
                <a:lnTo>
                  <a:pt x="76270" y="99768"/>
                </a:lnTo>
                <a:lnTo>
                  <a:pt x="59461" y="96100"/>
                </a:lnTo>
                <a:lnTo>
                  <a:pt x="27609" y="96100"/>
                </a:lnTo>
                <a:lnTo>
                  <a:pt x="25031" y="92608"/>
                </a:lnTo>
                <a:lnTo>
                  <a:pt x="26314" y="86169"/>
                </a:lnTo>
                <a:lnTo>
                  <a:pt x="27787" y="84137"/>
                </a:lnTo>
                <a:lnTo>
                  <a:pt x="30733" y="84683"/>
                </a:lnTo>
                <a:lnTo>
                  <a:pt x="33870" y="85051"/>
                </a:lnTo>
                <a:lnTo>
                  <a:pt x="37363" y="85051"/>
                </a:lnTo>
                <a:lnTo>
                  <a:pt x="42902" y="84885"/>
                </a:lnTo>
                <a:lnTo>
                  <a:pt x="58069" y="82037"/>
                </a:lnTo>
                <a:lnTo>
                  <a:pt x="69274" y="75360"/>
                </a:lnTo>
                <a:lnTo>
                  <a:pt x="76218" y="64467"/>
                </a:lnTo>
                <a:lnTo>
                  <a:pt x="78600" y="48971"/>
                </a:lnTo>
                <a:lnTo>
                  <a:pt x="78600" y="39585"/>
                </a:lnTo>
                <a:lnTo>
                  <a:pt x="75476" y="33324"/>
                </a:lnTo>
                <a:lnTo>
                  <a:pt x="71246" y="27990"/>
                </a:lnTo>
                <a:lnTo>
                  <a:pt x="89649" y="12890"/>
                </a:lnTo>
                <a:lnTo>
                  <a:pt x="78054" y="0"/>
                </a:lnTo>
                <a:lnTo>
                  <a:pt x="62026" y="20434"/>
                </a:lnTo>
                <a:lnTo>
                  <a:pt x="56692" y="17487"/>
                </a:lnTo>
                <a:lnTo>
                  <a:pt x="49517" y="16205"/>
                </a:lnTo>
                <a:lnTo>
                  <a:pt x="41782" y="16205"/>
                </a:lnTo>
                <a:lnTo>
                  <a:pt x="36407" y="16356"/>
                </a:lnTo>
                <a:lnTo>
                  <a:pt x="20901" y="19220"/>
                </a:lnTo>
                <a:lnTo>
                  <a:pt x="18224" y="52476"/>
                </a:lnTo>
                <a:lnTo>
                  <a:pt x="18971" y="43851"/>
                </a:lnTo>
                <a:lnTo>
                  <a:pt x="25433" y="33072"/>
                </a:lnTo>
                <a:lnTo>
                  <a:pt x="40678" y="29464"/>
                </a:lnTo>
                <a:lnTo>
                  <a:pt x="46278" y="29791"/>
                </a:lnTo>
                <a:lnTo>
                  <a:pt x="58462" y="36124"/>
                </a:lnTo>
                <a:lnTo>
                  <a:pt x="61480" y="49530"/>
                </a:lnTo>
                <a:lnTo>
                  <a:pt x="60588" y="58629"/>
                </a:lnTo>
                <a:lnTo>
                  <a:pt x="53817" y="69165"/>
                </a:lnTo>
                <a:lnTo>
                  <a:pt x="38468" y="72720"/>
                </a:lnTo>
                <a:lnTo>
                  <a:pt x="33292" y="72429"/>
                </a:lnTo>
                <a:lnTo>
                  <a:pt x="21138" y="66052"/>
                </a:lnTo>
                <a:lnTo>
                  <a:pt x="24117" y="110096"/>
                </a:lnTo>
                <a:lnTo>
                  <a:pt x="67919" y="110096"/>
                </a:lnTo>
                <a:lnTo>
                  <a:pt x="72161" y="118008"/>
                </a:lnTo>
                <a:lnTo>
                  <a:pt x="70319" y="126669"/>
                </a:lnTo>
                <a:lnTo>
                  <a:pt x="67171" y="133001"/>
                </a:lnTo>
                <a:lnTo>
                  <a:pt x="55797" y="139957"/>
                </a:lnTo>
                <a:lnTo>
                  <a:pt x="41236" y="142303"/>
                </a:lnTo>
                <a:lnTo>
                  <a:pt x="35418" y="142039"/>
                </a:lnTo>
                <a:lnTo>
                  <a:pt x="20404" y="136322"/>
                </a:lnTo>
                <a:lnTo>
                  <a:pt x="16929" y="127762"/>
                </a:lnTo>
                <a:lnTo>
                  <a:pt x="22578" y="153409"/>
                </a:lnTo>
                <a:lnTo>
                  <a:pt x="38658" y="155384"/>
                </a:lnTo>
                <a:lnTo>
                  <a:pt x="47790" y="154960"/>
                </a:lnTo>
                <a:lnTo>
                  <a:pt x="63655" y="151646"/>
                </a:lnTo>
                <a:lnTo>
                  <a:pt x="75686" y="145460"/>
                </a:lnTo>
                <a:lnTo>
                  <a:pt x="83774" y="136904"/>
                </a:lnTo>
                <a:lnTo>
                  <a:pt x="87807" y="126479"/>
                </a:lnTo>
                <a:lnTo>
                  <a:pt x="88233" y="120435"/>
                </a:lnTo>
                <a:lnTo>
                  <a:pt x="85345" y="108843"/>
                </a:lnTo>
                <a:close/>
              </a:path>
              <a:path w="89649" h="155384">
                <a:moveTo>
                  <a:pt x="15455" y="105117"/>
                </a:moveTo>
                <a:lnTo>
                  <a:pt x="10538" y="108321"/>
                </a:lnTo>
                <a:lnTo>
                  <a:pt x="1729" y="119781"/>
                </a:lnTo>
                <a:lnTo>
                  <a:pt x="0" y="129971"/>
                </a:lnTo>
                <a:lnTo>
                  <a:pt x="1599" y="138016"/>
                </a:lnTo>
                <a:lnTo>
                  <a:pt x="9586" y="147574"/>
                </a:lnTo>
                <a:lnTo>
                  <a:pt x="22578" y="153409"/>
                </a:lnTo>
                <a:lnTo>
                  <a:pt x="16929" y="127762"/>
                </a:lnTo>
                <a:lnTo>
                  <a:pt x="16929" y="119291"/>
                </a:lnTo>
                <a:lnTo>
                  <a:pt x="19684" y="114515"/>
                </a:lnTo>
                <a:lnTo>
                  <a:pt x="24117" y="110096"/>
                </a:lnTo>
                <a:lnTo>
                  <a:pt x="21138" y="66052"/>
                </a:lnTo>
                <a:lnTo>
                  <a:pt x="18224" y="52476"/>
                </a:lnTo>
                <a:lnTo>
                  <a:pt x="20901" y="19220"/>
                </a:lnTo>
                <a:lnTo>
                  <a:pt x="9738" y="25936"/>
                </a:lnTo>
                <a:lnTo>
                  <a:pt x="2989" y="36798"/>
                </a:lnTo>
                <a:lnTo>
                  <a:pt x="723" y="52095"/>
                </a:lnTo>
                <a:lnTo>
                  <a:pt x="1802" y="61937"/>
                </a:lnTo>
                <a:lnTo>
                  <a:pt x="7554" y="73636"/>
                </a:lnTo>
                <a:lnTo>
                  <a:pt x="17297" y="81000"/>
                </a:lnTo>
                <a:lnTo>
                  <a:pt x="13246" y="83947"/>
                </a:lnTo>
                <a:lnTo>
                  <a:pt x="11226" y="87452"/>
                </a:lnTo>
                <a:lnTo>
                  <a:pt x="10667" y="91135"/>
                </a:lnTo>
                <a:lnTo>
                  <a:pt x="9563" y="96837"/>
                </a:lnTo>
                <a:lnTo>
                  <a:pt x="11595" y="102171"/>
                </a:lnTo>
                <a:lnTo>
                  <a:pt x="15455" y="1051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1196761" y="18919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1294359" y="18919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45" y="231"/>
                </a:lnTo>
                <a:lnTo>
                  <a:pt x="29987" y="2962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1" y="14302"/>
                </a:lnTo>
                <a:lnTo>
                  <a:pt x="56716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1390307" y="18596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19" y="34061"/>
                </a:moveTo>
                <a:lnTo>
                  <a:pt x="2019" y="126111"/>
                </a:lnTo>
                <a:lnTo>
                  <a:pt x="19138" y="126111"/>
                </a:lnTo>
                <a:lnTo>
                  <a:pt x="19138" y="34061"/>
                </a:lnTo>
                <a:lnTo>
                  <a:pt x="2019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1423263" y="1893748"/>
            <a:ext cx="71246" cy="92049"/>
          </a:xfrm>
          <a:custGeom>
            <a:avLst/>
            <a:gdLst/>
            <a:ahLst/>
            <a:cxnLst/>
            <a:rect l="l" t="t" r="r" b="b"/>
            <a:pathLst>
              <a:path w="71246" h="92049">
                <a:moveTo>
                  <a:pt x="20815" y="77685"/>
                </a:moveTo>
                <a:lnTo>
                  <a:pt x="70332" y="12331"/>
                </a:lnTo>
                <a:lnTo>
                  <a:pt x="70332" y="0"/>
                </a:lnTo>
                <a:lnTo>
                  <a:pt x="2768" y="0"/>
                </a:lnTo>
                <a:lnTo>
                  <a:pt x="2768" y="14541"/>
                </a:lnTo>
                <a:lnTo>
                  <a:pt x="50457" y="14541"/>
                </a:lnTo>
                <a:lnTo>
                  <a:pt x="0" y="80454"/>
                </a:lnTo>
                <a:lnTo>
                  <a:pt x="0" y="92049"/>
                </a:lnTo>
                <a:lnTo>
                  <a:pt x="71246" y="92049"/>
                </a:lnTo>
                <a:lnTo>
                  <a:pt x="71246" y="77685"/>
                </a:lnTo>
                <a:lnTo>
                  <a:pt x="20815" y="7768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1500606" y="18919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1591758" y="1891908"/>
            <a:ext cx="74002" cy="95732"/>
          </a:xfrm>
          <a:custGeom>
            <a:avLst/>
            <a:gdLst/>
            <a:ahLst/>
            <a:cxnLst/>
            <a:rect l="l" t="t" r="r" b="b"/>
            <a:pathLst>
              <a:path w="74002" h="95732">
                <a:moveTo>
                  <a:pt x="43637" y="14173"/>
                </a:moveTo>
                <a:lnTo>
                  <a:pt x="46632" y="14250"/>
                </a:lnTo>
                <a:lnTo>
                  <a:pt x="60228" y="16216"/>
                </a:lnTo>
                <a:lnTo>
                  <a:pt x="71246" y="19697"/>
                </a:lnTo>
                <a:lnTo>
                  <a:pt x="74002" y="6438"/>
                </a:lnTo>
                <a:lnTo>
                  <a:pt x="69120" y="4098"/>
                </a:lnTo>
                <a:lnTo>
                  <a:pt x="56092" y="964"/>
                </a:lnTo>
                <a:lnTo>
                  <a:pt x="43268" y="0"/>
                </a:lnTo>
                <a:lnTo>
                  <a:pt x="39923" y="69"/>
                </a:lnTo>
                <a:lnTo>
                  <a:pt x="24710" y="2721"/>
                </a:lnTo>
                <a:lnTo>
                  <a:pt x="13426" y="9130"/>
                </a:lnTo>
                <a:lnTo>
                  <a:pt x="5757" y="19176"/>
                </a:lnTo>
                <a:lnTo>
                  <a:pt x="1386" y="32741"/>
                </a:lnTo>
                <a:lnTo>
                  <a:pt x="0" y="49707"/>
                </a:lnTo>
                <a:lnTo>
                  <a:pt x="1095" y="64026"/>
                </a:lnTo>
                <a:lnTo>
                  <a:pt x="5652" y="78274"/>
                </a:lnTo>
                <a:lnTo>
                  <a:pt x="13654" y="88140"/>
                </a:lnTo>
                <a:lnTo>
                  <a:pt x="24999" y="93876"/>
                </a:lnTo>
                <a:lnTo>
                  <a:pt x="39585" y="95732"/>
                </a:lnTo>
                <a:lnTo>
                  <a:pt x="48905" y="95381"/>
                </a:lnTo>
                <a:lnTo>
                  <a:pt x="62438" y="93567"/>
                </a:lnTo>
                <a:lnTo>
                  <a:pt x="73088" y="90208"/>
                </a:lnTo>
                <a:lnTo>
                  <a:pt x="70332" y="77127"/>
                </a:lnTo>
                <a:lnTo>
                  <a:pt x="68337" y="77827"/>
                </a:lnTo>
                <a:lnTo>
                  <a:pt x="56054" y="80672"/>
                </a:lnTo>
                <a:lnTo>
                  <a:pt x="42900" y="81737"/>
                </a:lnTo>
                <a:lnTo>
                  <a:pt x="39167" y="81596"/>
                </a:lnTo>
                <a:lnTo>
                  <a:pt x="25826" y="76886"/>
                </a:lnTo>
                <a:lnTo>
                  <a:pt x="19473" y="66021"/>
                </a:lnTo>
                <a:lnTo>
                  <a:pt x="17856" y="49707"/>
                </a:lnTo>
                <a:lnTo>
                  <a:pt x="18175" y="41248"/>
                </a:lnTo>
                <a:lnTo>
                  <a:pt x="21547" y="26510"/>
                </a:lnTo>
                <a:lnTo>
                  <a:pt x="29616" y="17333"/>
                </a:lnTo>
                <a:lnTo>
                  <a:pt x="43637" y="1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1677568" y="18596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95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95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1712373" y="1843856"/>
            <a:ext cx="84137" cy="143776"/>
          </a:xfrm>
          <a:custGeom>
            <a:avLst/>
            <a:gdLst/>
            <a:ahLst/>
            <a:cxnLst/>
            <a:rect l="l" t="t" r="r" b="b"/>
            <a:pathLst>
              <a:path w="84137" h="143776">
                <a:moveTo>
                  <a:pt x="70033" y="55545"/>
                </a:moveTo>
                <a:lnTo>
                  <a:pt x="58581" y="49878"/>
                </a:lnTo>
                <a:lnTo>
                  <a:pt x="44005" y="48044"/>
                </a:lnTo>
                <a:lnTo>
                  <a:pt x="40025" y="48143"/>
                </a:lnTo>
                <a:lnTo>
                  <a:pt x="24954" y="50902"/>
                </a:lnTo>
                <a:lnTo>
                  <a:pt x="13664" y="57360"/>
                </a:lnTo>
                <a:lnTo>
                  <a:pt x="5907" y="67399"/>
                </a:lnTo>
                <a:lnTo>
                  <a:pt x="1435" y="80902"/>
                </a:lnTo>
                <a:lnTo>
                  <a:pt x="0" y="97751"/>
                </a:lnTo>
                <a:lnTo>
                  <a:pt x="1241" y="112594"/>
                </a:lnTo>
                <a:lnTo>
                  <a:pt x="6034" y="126607"/>
                </a:lnTo>
                <a:lnTo>
                  <a:pt x="14263" y="136310"/>
                </a:lnTo>
                <a:lnTo>
                  <a:pt x="25751" y="141951"/>
                </a:lnTo>
                <a:lnTo>
                  <a:pt x="25113" y="125639"/>
                </a:lnTo>
                <a:lnTo>
                  <a:pt x="18850" y="114466"/>
                </a:lnTo>
                <a:lnTo>
                  <a:pt x="17132" y="97751"/>
                </a:lnTo>
                <a:lnTo>
                  <a:pt x="17601" y="88084"/>
                </a:lnTo>
                <a:lnTo>
                  <a:pt x="21397" y="73510"/>
                </a:lnTo>
                <a:lnTo>
                  <a:pt x="29641" y="64430"/>
                </a:lnTo>
                <a:lnTo>
                  <a:pt x="43091" y="61302"/>
                </a:lnTo>
                <a:lnTo>
                  <a:pt x="46403" y="61439"/>
                </a:lnTo>
                <a:lnTo>
                  <a:pt x="58963" y="66255"/>
                </a:lnTo>
                <a:lnTo>
                  <a:pt x="65281" y="77391"/>
                </a:lnTo>
                <a:lnTo>
                  <a:pt x="67017" y="94068"/>
                </a:lnTo>
                <a:lnTo>
                  <a:pt x="66544" y="103865"/>
                </a:lnTo>
                <a:lnTo>
                  <a:pt x="62755" y="118495"/>
                </a:lnTo>
                <a:lnTo>
                  <a:pt x="59241" y="140955"/>
                </a:lnTo>
                <a:lnTo>
                  <a:pt x="70529" y="134511"/>
                </a:lnTo>
                <a:lnTo>
                  <a:pt x="78265" y="124471"/>
                </a:lnTo>
                <a:lnTo>
                  <a:pt x="82713" y="110952"/>
                </a:lnTo>
                <a:lnTo>
                  <a:pt x="84137" y="94068"/>
                </a:lnTo>
                <a:lnTo>
                  <a:pt x="82934" y="79364"/>
                </a:lnTo>
                <a:lnTo>
                  <a:pt x="78203" y="65291"/>
                </a:lnTo>
                <a:lnTo>
                  <a:pt x="70033" y="55545"/>
                </a:lnTo>
                <a:close/>
              </a:path>
              <a:path w="84137" h="143776">
                <a:moveTo>
                  <a:pt x="25113" y="125639"/>
                </a:moveTo>
                <a:lnTo>
                  <a:pt x="25751" y="141951"/>
                </a:lnTo>
                <a:lnTo>
                  <a:pt x="40322" y="143776"/>
                </a:lnTo>
                <a:lnTo>
                  <a:pt x="44137" y="143685"/>
                </a:lnTo>
                <a:lnTo>
                  <a:pt x="59241" y="140955"/>
                </a:lnTo>
                <a:lnTo>
                  <a:pt x="62755" y="118495"/>
                </a:lnTo>
                <a:lnTo>
                  <a:pt x="54568" y="127584"/>
                </a:lnTo>
                <a:lnTo>
                  <a:pt x="41249" y="130708"/>
                </a:lnTo>
                <a:lnTo>
                  <a:pt x="37585" y="130543"/>
                </a:lnTo>
                <a:lnTo>
                  <a:pt x="25113" y="125639"/>
                </a:lnTo>
                <a:close/>
              </a:path>
              <a:path w="84137" h="143776">
                <a:moveTo>
                  <a:pt x="59105" y="0"/>
                </a:moveTo>
                <a:lnTo>
                  <a:pt x="30937" y="27063"/>
                </a:lnTo>
                <a:lnTo>
                  <a:pt x="40500" y="36271"/>
                </a:lnTo>
                <a:lnTo>
                  <a:pt x="70332" y="12890"/>
                </a:lnTo>
                <a:lnTo>
                  <a:pt x="5910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1810899" y="18919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1976653" y="1862454"/>
            <a:ext cx="130149" cy="123342"/>
          </a:xfrm>
          <a:custGeom>
            <a:avLst/>
            <a:gdLst/>
            <a:ahLst/>
            <a:cxnLst/>
            <a:rect l="l" t="t" r="r" b="b"/>
            <a:pathLst>
              <a:path w="130149" h="123342">
                <a:moveTo>
                  <a:pt x="0" y="123342"/>
                </a:moveTo>
                <a:lnTo>
                  <a:pt x="17856" y="123342"/>
                </a:lnTo>
                <a:lnTo>
                  <a:pt x="23748" y="31292"/>
                </a:lnTo>
                <a:lnTo>
                  <a:pt x="59461" y="123342"/>
                </a:lnTo>
                <a:lnTo>
                  <a:pt x="70688" y="123342"/>
                </a:lnTo>
                <a:lnTo>
                  <a:pt x="106400" y="31292"/>
                </a:lnTo>
                <a:lnTo>
                  <a:pt x="112293" y="123342"/>
                </a:lnTo>
                <a:lnTo>
                  <a:pt x="130149" y="123342"/>
                </a:lnTo>
                <a:lnTo>
                  <a:pt x="121869" y="0"/>
                </a:lnTo>
                <a:lnTo>
                  <a:pt x="100329" y="0"/>
                </a:lnTo>
                <a:lnTo>
                  <a:pt x="65354" y="92227"/>
                </a:lnTo>
                <a:lnTo>
                  <a:pt x="29819" y="0"/>
                </a:lnTo>
                <a:lnTo>
                  <a:pt x="8280" y="0"/>
                </a:lnTo>
                <a:lnTo>
                  <a:pt x="0" y="12334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2123967" y="1893752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342" y="69583"/>
                </a:moveTo>
                <a:lnTo>
                  <a:pt x="5125" y="83127"/>
                </a:lnTo>
                <a:lnTo>
                  <a:pt x="15126" y="91210"/>
                </a:lnTo>
                <a:lnTo>
                  <a:pt x="29819" y="93891"/>
                </a:lnTo>
                <a:lnTo>
                  <a:pt x="34668" y="93677"/>
                </a:lnTo>
                <a:lnTo>
                  <a:pt x="46813" y="90994"/>
                </a:lnTo>
                <a:lnTo>
                  <a:pt x="58724" y="85051"/>
                </a:lnTo>
                <a:lnTo>
                  <a:pt x="59639" y="85051"/>
                </a:lnTo>
                <a:lnTo>
                  <a:pt x="59639" y="92049"/>
                </a:lnTo>
                <a:lnTo>
                  <a:pt x="76758" y="92049"/>
                </a:lnTo>
                <a:lnTo>
                  <a:pt x="76758" y="0"/>
                </a:lnTo>
                <a:lnTo>
                  <a:pt x="59639" y="0"/>
                </a:lnTo>
                <a:lnTo>
                  <a:pt x="59639" y="74371"/>
                </a:lnTo>
                <a:lnTo>
                  <a:pt x="53746" y="76758"/>
                </a:lnTo>
                <a:lnTo>
                  <a:pt x="46024" y="79895"/>
                </a:lnTo>
                <a:lnTo>
                  <a:pt x="32914" y="79836"/>
                </a:lnTo>
                <a:lnTo>
                  <a:pt x="20276" y="73838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2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2221565" y="18919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2311797" y="18919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2412339" y="18596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2445298" y="18919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2542538" y="1855088"/>
            <a:ext cx="17119" cy="130708"/>
          </a:xfrm>
          <a:custGeom>
            <a:avLst/>
            <a:gdLst/>
            <a:ahLst/>
            <a:cxnLst/>
            <a:rect l="l" t="t" r="r" b="b"/>
            <a:pathLst>
              <a:path w="17119" h="130708">
                <a:moveTo>
                  <a:pt x="17119" y="130708"/>
                </a:moveTo>
                <a:lnTo>
                  <a:pt x="17119" y="0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2645122" y="18919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2739956" y="18919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2901101" y="1860604"/>
            <a:ext cx="81368" cy="127038"/>
          </a:xfrm>
          <a:custGeom>
            <a:avLst/>
            <a:gdLst/>
            <a:ahLst/>
            <a:cxnLst/>
            <a:rect l="l" t="t" r="r" b="b"/>
            <a:pathLst>
              <a:path w="81368" h="127038">
                <a:moveTo>
                  <a:pt x="69534" y="3815"/>
                </a:moveTo>
                <a:lnTo>
                  <a:pt x="57177" y="1101"/>
                </a:lnTo>
                <a:lnTo>
                  <a:pt x="42900" y="0"/>
                </a:lnTo>
                <a:lnTo>
                  <a:pt x="38684" y="132"/>
                </a:lnTo>
                <a:lnTo>
                  <a:pt x="23730" y="3087"/>
                </a:lnTo>
                <a:lnTo>
                  <a:pt x="11688" y="9803"/>
                </a:lnTo>
                <a:lnTo>
                  <a:pt x="3657" y="20121"/>
                </a:lnTo>
                <a:lnTo>
                  <a:pt x="736" y="33883"/>
                </a:lnTo>
                <a:lnTo>
                  <a:pt x="738" y="34357"/>
                </a:lnTo>
                <a:lnTo>
                  <a:pt x="3599" y="48230"/>
                </a:lnTo>
                <a:lnTo>
                  <a:pt x="11256" y="57859"/>
                </a:lnTo>
                <a:lnTo>
                  <a:pt x="22814" y="64547"/>
                </a:lnTo>
                <a:lnTo>
                  <a:pt x="37376" y="69596"/>
                </a:lnTo>
                <a:lnTo>
                  <a:pt x="48159" y="73401"/>
                </a:lnTo>
                <a:lnTo>
                  <a:pt x="59031" y="80772"/>
                </a:lnTo>
                <a:lnTo>
                  <a:pt x="63144" y="92608"/>
                </a:lnTo>
                <a:lnTo>
                  <a:pt x="62322" y="98494"/>
                </a:lnTo>
                <a:lnTo>
                  <a:pt x="54466" y="108239"/>
                </a:lnTo>
                <a:lnTo>
                  <a:pt x="38849" y="111760"/>
                </a:lnTo>
                <a:lnTo>
                  <a:pt x="30018" y="111186"/>
                </a:lnTo>
                <a:lnTo>
                  <a:pt x="16802" y="108842"/>
                </a:lnTo>
                <a:lnTo>
                  <a:pt x="4419" y="104940"/>
                </a:lnTo>
                <a:lnTo>
                  <a:pt x="0" y="119303"/>
                </a:lnTo>
                <a:lnTo>
                  <a:pt x="1393" y="119971"/>
                </a:lnTo>
                <a:lnTo>
                  <a:pt x="11745" y="123617"/>
                </a:lnTo>
                <a:lnTo>
                  <a:pt x="24610" y="126112"/>
                </a:lnTo>
                <a:lnTo>
                  <a:pt x="39395" y="127038"/>
                </a:lnTo>
                <a:lnTo>
                  <a:pt x="45313" y="126754"/>
                </a:lnTo>
                <a:lnTo>
                  <a:pt x="59778" y="123208"/>
                </a:lnTo>
                <a:lnTo>
                  <a:pt x="71190" y="115834"/>
                </a:lnTo>
                <a:lnTo>
                  <a:pt x="78678" y="104923"/>
                </a:lnTo>
                <a:lnTo>
                  <a:pt x="81368" y="90766"/>
                </a:lnTo>
                <a:lnTo>
                  <a:pt x="81366" y="90354"/>
                </a:lnTo>
                <a:lnTo>
                  <a:pt x="78787" y="77558"/>
                </a:lnTo>
                <a:lnTo>
                  <a:pt x="71639" y="67656"/>
                </a:lnTo>
                <a:lnTo>
                  <a:pt x="60379" y="60094"/>
                </a:lnTo>
                <a:lnTo>
                  <a:pt x="45465" y="54317"/>
                </a:lnTo>
                <a:lnTo>
                  <a:pt x="34918" y="50753"/>
                </a:lnTo>
                <a:lnTo>
                  <a:pt x="23478" y="43757"/>
                </a:lnTo>
                <a:lnTo>
                  <a:pt x="18961" y="32410"/>
                </a:lnTo>
                <a:lnTo>
                  <a:pt x="19454" y="28219"/>
                </a:lnTo>
                <a:lnTo>
                  <a:pt x="27451" y="18578"/>
                </a:lnTo>
                <a:lnTo>
                  <a:pt x="42710" y="15468"/>
                </a:lnTo>
                <a:lnTo>
                  <a:pt x="46448" y="15614"/>
                </a:lnTo>
                <a:lnTo>
                  <a:pt x="59059" y="17518"/>
                </a:lnTo>
                <a:lnTo>
                  <a:pt x="71983" y="21361"/>
                </a:lnTo>
                <a:lnTo>
                  <a:pt x="76212" y="6083"/>
                </a:lnTo>
                <a:lnTo>
                  <a:pt x="69534" y="381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2989494" y="18919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3086728" y="1855088"/>
            <a:ext cx="17119" cy="130708"/>
          </a:xfrm>
          <a:custGeom>
            <a:avLst/>
            <a:gdLst/>
            <a:ahLst/>
            <a:cxnLst/>
            <a:rect l="l" t="t" r="r" b="b"/>
            <a:pathLst>
              <a:path w="17119" h="130708">
                <a:moveTo>
                  <a:pt x="17119" y="130708"/>
                </a:moveTo>
                <a:lnTo>
                  <a:pt x="17119" y="0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3123007" y="1893752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342" y="69583"/>
                </a:moveTo>
                <a:lnTo>
                  <a:pt x="5125" y="83127"/>
                </a:lnTo>
                <a:lnTo>
                  <a:pt x="15126" y="91210"/>
                </a:lnTo>
                <a:lnTo>
                  <a:pt x="29819" y="93891"/>
                </a:lnTo>
                <a:lnTo>
                  <a:pt x="34668" y="93677"/>
                </a:lnTo>
                <a:lnTo>
                  <a:pt x="46813" y="90994"/>
                </a:lnTo>
                <a:lnTo>
                  <a:pt x="58724" y="85051"/>
                </a:lnTo>
                <a:lnTo>
                  <a:pt x="59639" y="85051"/>
                </a:lnTo>
                <a:lnTo>
                  <a:pt x="59639" y="92049"/>
                </a:lnTo>
                <a:lnTo>
                  <a:pt x="76758" y="92049"/>
                </a:lnTo>
                <a:lnTo>
                  <a:pt x="76758" y="0"/>
                </a:lnTo>
                <a:lnTo>
                  <a:pt x="59639" y="0"/>
                </a:lnTo>
                <a:lnTo>
                  <a:pt x="59639" y="74371"/>
                </a:lnTo>
                <a:lnTo>
                  <a:pt x="53746" y="76758"/>
                </a:lnTo>
                <a:lnTo>
                  <a:pt x="46024" y="79895"/>
                </a:lnTo>
                <a:lnTo>
                  <a:pt x="32914" y="79836"/>
                </a:lnTo>
                <a:lnTo>
                  <a:pt x="20276" y="73838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2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3214155" y="18919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3386531" y="18596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3427785" y="18919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45" y="231"/>
                </a:lnTo>
                <a:lnTo>
                  <a:pt x="29987" y="2962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1" y="14302"/>
                </a:lnTo>
                <a:lnTo>
                  <a:pt x="56716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3512870" y="1853247"/>
            <a:ext cx="60744" cy="132549"/>
          </a:xfrm>
          <a:custGeom>
            <a:avLst/>
            <a:gdLst/>
            <a:ahLst/>
            <a:cxnLst/>
            <a:rect l="l" t="t" r="r" b="b"/>
            <a:pathLst>
              <a:path w="60744" h="132549">
                <a:moveTo>
                  <a:pt x="32207" y="16205"/>
                </a:moveTo>
                <a:lnTo>
                  <a:pt x="39750" y="14173"/>
                </a:lnTo>
                <a:lnTo>
                  <a:pt x="50063" y="14173"/>
                </a:lnTo>
                <a:lnTo>
                  <a:pt x="58724" y="16014"/>
                </a:lnTo>
                <a:lnTo>
                  <a:pt x="60744" y="3314"/>
                </a:lnTo>
                <a:lnTo>
                  <a:pt x="53200" y="1104"/>
                </a:lnTo>
                <a:lnTo>
                  <a:pt x="46748" y="0"/>
                </a:lnTo>
                <a:lnTo>
                  <a:pt x="40131" y="0"/>
                </a:lnTo>
                <a:lnTo>
                  <a:pt x="29652" y="1428"/>
                </a:lnTo>
                <a:lnTo>
                  <a:pt x="19077" y="8835"/>
                </a:lnTo>
                <a:lnTo>
                  <a:pt x="15087" y="23749"/>
                </a:lnTo>
                <a:lnTo>
                  <a:pt x="15087" y="40500"/>
                </a:lnTo>
                <a:lnTo>
                  <a:pt x="0" y="40500"/>
                </a:lnTo>
                <a:lnTo>
                  <a:pt x="0" y="54127"/>
                </a:lnTo>
                <a:lnTo>
                  <a:pt x="15087" y="54127"/>
                </a:lnTo>
                <a:lnTo>
                  <a:pt x="15087" y="132549"/>
                </a:lnTo>
                <a:lnTo>
                  <a:pt x="32207" y="132549"/>
                </a:lnTo>
                <a:lnTo>
                  <a:pt x="32207" y="54127"/>
                </a:lnTo>
                <a:lnTo>
                  <a:pt x="56133" y="54127"/>
                </a:lnTo>
                <a:lnTo>
                  <a:pt x="57975" y="40500"/>
                </a:lnTo>
                <a:lnTo>
                  <a:pt x="32207" y="40500"/>
                </a:lnTo>
                <a:lnTo>
                  <a:pt x="32207" y="162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3573259" y="18919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3673062" y="18919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3731630" y="1891908"/>
            <a:ext cx="134581" cy="93891"/>
          </a:xfrm>
          <a:custGeom>
            <a:avLst/>
            <a:gdLst/>
            <a:ahLst/>
            <a:cxnLst/>
            <a:rect l="l" t="t" r="r" b="b"/>
            <a:pathLst>
              <a:path w="134581" h="93891">
                <a:moveTo>
                  <a:pt x="74561" y="20802"/>
                </a:moveTo>
                <a:lnTo>
                  <a:pt x="74769" y="20695"/>
                </a:lnTo>
                <a:lnTo>
                  <a:pt x="85203" y="16336"/>
                </a:lnTo>
                <a:lnTo>
                  <a:pt x="99402" y="14173"/>
                </a:lnTo>
                <a:lnTo>
                  <a:pt x="102525" y="14308"/>
                </a:lnTo>
                <a:lnTo>
                  <a:pt x="114352" y="20458"/>
                </a:lnTo>
                <a:lnTo>
                  <a:pt x="117449" y="34975"/>
                </a:lnTo>
                <a:lnTo>
                  <a:pt x="117449" y="93891"/>
                </a:lnTo>
                <a:lnTo>
                  <a:pt x="134581" y="93891"/>
                </a:lnTo>
                <a:lnTo>
                  <a:pt x="134581" y="30378"/>
                </a:lnTo>
                <a:lnTo>
                  <a:pt x="134189" y="24182"/>
                </a:lnTo>
                <a:lnTo>
                  <a:pt x="129240" y="10746"/>
                </a:lnTo>
                <a:lnTo>
                  <a:pt x="119145" y="2686"/>
                </a:lnTo>
                <a:lnTo>
                  <a:pt x="104571" y="0"/>
                </a:lnTo>
                <a:lnTo>
                  <a:pt x="94831" y="857"/>
                </a:lnTo>
                <a:lnTo>
                  <a:pt x="82616" y="4469"/>
                </a:lnTo>
                <a:lnTo>
                  <a:pt x="70688" y="11226"/>
                </a:lnTo>
                <a:lnTo>
                  <a:pt x="69492" y="9505"/>
                </a:lnTo>
                <a:lnTo>
                  <a:pt x="58828" y="2192"/>
                </a:lnTo>
                <a:lnTo>
                  <a:pt x="45656" y="0"/>
                </a:lnTo>
                <a:lnTo>
                  <a:pt x="41425" y="162"/>
                </a:lnTo>
                <a:lnTo>
                  <a:pt x="29055" y="3057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3012" y="17310"/>
                </a:lnTo>
                <a:lnTo>
                  <a:pt x="29641" y="14173"/>
                </a:lnTo>
                <a:lnTo>
                  <a:pt x="40678" y="14173"/>
                </a:lnTo>
                <a:lnTo>
                  <a:pt x="43683" y="14312"/>
                </a:lnTo>
                <a:lnTo>
                  <a:pt x="55561" y="20861"/>
                </a:lnTo>
                <a:lnTo>
                  <a:pt x="58546" y="34975"/>
                </a:lnTo>
                <a:lnTo>
                  <a:pt x="58546" y="93891"/>
                </a:lnTo>
                <a:lnTo>
                  <a:pt x="75666" y="93891"/>
                </a:lnTo>
                <a:lnTo>
                  <a:pt x="75666" y="26873"/>
                </a:lnTo>
                <a:lnTo>
                  <a:pt x="75298" y="23558"/>
                </a:lnTo>
                <a:lnTo>
                  <a:pt x="74561" y="208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3879683" y="1843856"/>
            <a:ext cx="84124" cy="143776"/>
          </a:xfrm>
          <a:custGeom>
            <a:avLst/>
            <a:gdLst/>
            <a:ahLst/>
            <a:cxnLst/>
            <a:rect l="l" t="t" r="r" b="b"/>
            <a:pathLst>
              <a:path w="84124" h="143776">
                <a:moveTo>
                  <a:pt x="70020" y="55545"/>
                </a:moveTo>
                <a:lnTo>
                  <a:pt x="58568" y="49878"/>
                </a:lnTo>
                <a:lnTo>
                  <a:pt x="43992" y="48044"/>
                </a:lnTo>
                <a:lnTo>
                  <a:pt x="40024" y="48142"/>
                </a:lnTo>
                <a:lnTo>
                  <a:pt x="24955" y="50900"/>
                </a:lnTo>
                <a:lnTo>
                  <a:pt x="13666" y="57357"/>
                </a:lnTo>
                <a:lnTo>
                  <a:pt x="5908" y="67396"/>
                </a:lnTo>
                <a:lnTo>
                  <a:pt x="1435" y="80900"/>
                </a:lnTo>
                <a:lnTo>
                  <a:pt x="0" y="97751"/>
                </a:lnTo>
                <a:lnTo>
                  <a:pt x="1239" y="112585"/>
                </a:lnTo>
                <a:lnTo>
                  <a:pt x="6030" y="126602"/>
                </a:lnTo>
                <a:lnTo>
                  <a:pt x="14258" y="136308"/>
                </a:lnTo>
                <a:lnTo>
                  <a:pt x="25743" y="141950"/>
                </a:lnTo>
                <a:lnTo>
                  <a:pt x="25106" y="125639"/>
                </a:lnTo>
                <a:lnTo>
                  <a:pt x="18840" y="114466"/>
                </a:lnTo>
                <a:lnTo>
                  <a:pt x="17119" y="97751"/>
                </a:lnTo>
                <a:lnTo>
                  <a:pt x="17588" y="88084"/>
                </a:lnTo>
                <a:lnTo>
                  <a:pt x="21385" y="73510"/>
                </a:lnTo>
                <a:lnTo>
                  <a:pt x="29628" y="64430"/>
                </a:lnTo>
                <a:lnTo>
                  <a:pt x="43078" y="61302"/>
                </a:lnTo>
                <a:lnTo>
                  <a:pt x="46399" y="61440"/>
                </a:lnTo>
                <a:lnTo>
                  <a:pt x="58958" y="66258"/>
                </a:lnTo>
                <a:lnTo>
                  <a:pt x="65279" y="77393"/>
                </a:lnTo>
                <a:lnTo>
                  <a:pt x="67017" y="94068"/>
                </a:lnTo>
                <a:lnTo>
                  <a:pt x="66542" y="103874"/>
                </a:lnTo>
                <a:lnTo>
                  <a:pt x="62748" y="118499"/>
                </a:lnTo>
                <a:lnTo>
                  <a:pt x="59234" y="140955"/>
                </a:lnTo>
                <a:lnTo>
                  <a:pt x="70522" y="134511"/>
                </a:lnTo>
                <a:lnTo>
                  <a:pt x="78256" y="124471"/>
                </a:lnTo>
                <a:lnTo>
                  <a:pt x="82701" y="110952"/>
                </a:lnTo>
                <a:lnTo>
                  <a:pt x="84124" y="94068"/>
                </a:lnTo>
                <a:lnTo>
                  <a:pt x="82922" y="79364"/>
                </a:lnTo>
                <a:lnTo>
                  <a:pt x="78191" y="65291"/>
                </a:lnTo>
                <a:lnTo>
                  <a:pt x="70020" y="55545"/>
                </a:lnTo>
                <a:close/>
              </a:path>
              <a:path w="84124" h="143776">
                <a:moveTo>
                  <a:pt x="25106" y="125639"/>
                </a:moveTo>
                <a:lnTo>
                  <a:pt x="25743" y="141950"/>
                </a:lnTo>
                <a:lnTo>
                  <a:pt x="40309" y="143776"/>
                </a:lnTo>
                <a:lnTo>
                  <a:pt x="44126" y="143685"/>
                </a:lnTo>
                <a:lnTo>
                  <a:pt x="59234" y="140955"/>
                </a:lnTo>
                <a:lnTo>
                  <a:pt x="62748" y="118499"/>
                </a:lnTo>
                <a:lnTo>
                  <a:pt x="54556" y="127585"/>
                </a:lnTo>
                <a:lnTo>
                  <a:pt x="41236" y="130708"/>
                </a:lnTo>
                <a:lnTo>
                  <a:pt x="37575" y="130543"/>
                </a:lnTo>
                <a:lnTo>
                  <a:pt x="25106" y="125639"/>
                </a:lnTo>
                <a:close/>
              </a:path>
              <a:path w="84124" h="143776">
                <a:moveTo>
                  <a:pt x="59093" y="0"/>
                </a:moveTo>
                <a:lnTo>
                  <a:pt x="30924" y="27063"/>
                </a:lnTo>
                <a:lnTo>
                  <a:pt x="40500" y="36271"/>
                </a:lnTo>
                <a:lnTo>
                  <a:pt x="70332" y="12890"/>
                </a:lnTo>
                <a:lnTo>
                  <a:pt x="59093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4049646" y="1855088"/>
            <a:ext cx="17119" cy="130708"/>
          </a:xfrm>
          <a:custGeom>
            <a:avLst/>
            <a:gdLst/>
            <a:ahLst/>
            <a:cxnLst/>
            <a:rect l="l" t="t" r="r" b="b"/>
            <a:pathLst>
              <a:path w="17119" h="130708">
                <a:moveTo>
                  <a:pt x="17119" y="130708"/>
                </a:moveTo>
                <a:lnTo>
                  <a:pt x="17119" y="0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4078569" y="18919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41" y="95559"/>
                </a:lnTo>
                <a:lnTo>
                  <a:pt x="45315" y="93021"/>
                </a:lnTo>
                <a:lnTo>
                  <a:pt x="56883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3" y="19565"/>
                </a:lnTo>
                <a:lnTo>
                  <a:pt x="66840" y="8218"/>
                </a:lnTo>
                <a:lnTo>
                  <a:pt x="55210" y="1935"/>
                </a:lnTo>
                <a:lnTo>
                  <a:pt x="39573" y="0"/>
                </a:lnTo>
                <a:lnTo>
                  <a:pt x="31497" y="274"/>
                </a:lnTo>
                <a:lnTo>
                  <a:pt x="18718" y="2065"/>
                </a:lnTo>
                <a:lnTo>
                  <a:pt x="7353" y="5524"/>
                </a:lnTo>
                <a:lnTo>
                  <a:pt x="10121" y="18783"/>
                </a:lnTo>
                <a:lnTo>
                  <a:pt x="11813" y="18278"/>
                </a:lnTo>
                <a:lnTo>
                  <a:pt x="23561" y="15304"/>
                </a:lnTo>
                <a:lnTo>
                  <a:pt x="36817" y="14185"/>
                </a:lnTo>
                <a:lnTo>
                  <a:pt x="41067" y="14371"/>
                </a:lnTo>
                <a:lnTo>
                  <a:pt x="53824" y="19763"/>
                </a:lnTo>
                <a:lnTo>
                  <a:pt x="57810" y="33147"/>
                </a:lnTo>
                <a:lnTo>
                  <a:pt x="57810" y="45847"/>
                </a:lnTo>
                <a:lnTo>
                  <a:pt x="57251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29" y="43078"/>
                </a:lnTo>
                <a:lnTo>
                  <a:pt x="31292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85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292" y="57073"/>
                </a:lnTo>
                <a:lnTo>
                  <a:pt x="32029" y="43078"/>
                </a:lnTo>
                <a:lnTo>
                  <a:pt x="27123" y="43239"/>
                </a:lnTo>
                <a:lnTo>
                  <a:pt x="12434" y="46738"/>
                </a:lnTo>
                <a:lnTo>
                  <a:pt x="3203" y="55304"/>
                </a:lnTo>
                <a:lnTo>
                  <a:pt x="0" y="69596"/>
                </a:lnTo>
                <a:lnTo>
                  <a:pt x="5" y="70278"/>
                </a:lnTo>
                <a:lnTo>
                  <a:pt x="4052" y="85078"/>
                </a:lnTo>
                <a:lnTo>
                  <a:pt x="14199" y="93233"/>
                </a:lnTo>
                <a:lnTo>
                  <a:pt x="28359" y="95732"/>
                </a:lnTo>
                <a:lnTo>
                  <a:pt x="32741" y="95559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4241540" y="1891902"/>
            <a:ext cx="84137" cy="95732"/>
          </a:xfrm>
          <a:custGeom>
            <a:avLst/>
            <a:gdLst/>
            <a:ahLst/>
            <a:cxnLst/>
            <a:rect l="l" t="t" r="r" b="b"/>
            <a:pathLst>
              <a:path w="84137" h="95732">
                <a:moveTo>
                  <a:pt x="70028" y="7501"/>
                </a:moveTo>
                <a:lnTo>
                  <a:pt x="58576" y="1834"/>
                </a:lnTo>
                <a:lnTo>
                  <a:pt x="44005" y="0"/>
                </a:lnTo>
                <a:lnTo>
                  <a:pt x="40025" y="99"/>
                </a:lnTo>
                <a:lnTo>
                  <a:pt x="24954" y="2858"/>
                </a:lnTo>
                <a:lnTo>
                  <a:pt x="13664" y="9316"/>
                </a:lnTo>
                <a:lnTo>
                  <a:pt x="5907" y="19355"/>
                </a:lnTo>
                <a:lnTo>
                  <a:pt x="1435" y="32858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8" y="77598"/>
                </a:lnTo>
                <a:lnTo>
                  <a:pt x="18848" y="66424"/>
                </a:lnTo>
                <a:lnTo>
                  <a:pt x="17132" y="49707"/>
                </a:lnTo>
                <a:lnTo>
                  <a:pt x="17600" y="40048"/>
                </a:lnTo>
                <a:lnTo>
                  <a:pt x="21394" y="25469"/>
                </a:lnTo>
                <a:lnTo>
                  <a:pt x="29634" y="16387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41" y="92911"/>
                </a:lnTo>
                <a:lnTo>
                  <a:pt x="70529" y="86467"/>
                </a:lnTo>
                <a:lnTo>
                  <a:pt x="78265" y="76427"/>
                </a:lnTo>
                <a:lnTo>
                  <a:pt x="82713" y="62908"/>
                </a:lnTo>
                <a:lnTo>
                  <a:pt x="84137" y="46024"/>
                </a:lnTo>
                <a:lnTo>
                  <a:pt x="82934" y="31320"/>
                </a:lnTo>
                <a:lnTo>
                  <a:pt x="78200" y="17247"/>
                </a:lnTo>
                <a:lnTo>
                  <a:pt x="70028" y="7501"/>
                </a:lnTo>
                <a:close/>
              </a:path>
              <a:path w="84137" h="95732">
                <a:moveTo>
                  <a:pt x="25108" y="77598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37" y="95641"/>
                </a:lnTo>
                <a:lnTo>
                  <a:pt x="59241" y="92911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81" y="82500"/>
                </a:lnTo>
                <a:lnTo>
                  <a:pt x="25108" y="7759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4333618" y="1891908"/>
            <a:ext cx="74002" cy="95732"/>
          </a:xfrm>
          <a:custGeom>
            <a:avLst/>
            <a:gdLst/>
            <a:ahLst/>
            <a:cxnLst/>
            <a:rect l="l" t="t" r="r" b="b"/>
            <a:pathLst>
              <a:path w="74002" h="95732">
                <a:moveTo>
                  <a:pt x="43624" y="14173"/>
                </a:moveTo>
                <a:lnTo>
                  <a:pt x="46631" y="14250"/>
                </a:lnTo>
                <a:lnTo>
                  <a:pt x="60223" y="16217"/>
                </a:lnTo>
                <a:lnTo>
                  <a:pt x="71246" y="19697"/>
                </a:lnTo>
                <a:lnTo>
                  <a:pt x="74002" y="6438"/>
                </a:lnTo>
                <a:lnTo>
                  <a:pt x="69106" y="4095"/>
                </a:lnTo>
                <a:lnTo>
                  <a:pt x="56080" y="963"/>
                </a:lnTo>
                <a:lnTo>
                  <a:pt x="43256" y="0"/>
                </a:lnTo>
                <a:lnTo>
                  <a:pt x="39922" y="69"/>
                </a:lnTo>
                <a:lnTo>
                  <a:pt x="24706" y="2719"/>
                </a:lnTo>
                <a:lnTo>
                  <a:pt x="13422" y="9127"/>
                </a:lnTo>
                <a:lnTo>
                  <a:pt x="5754" y="19173"/>
                </a:lnTo>
                <a:lnTo>
                  <a:pt x="1385" y="32739"/>
                </a:lnTo>
                <a:lnTo>
                  <a:pt x="0" y="49707"/>
                </a:lnTo>
                <a:lnTo>
                  <a:pt x="1093" y="64017"/>
                </a:lnTo>
                <a:lnTo>
                  <a:pt x="5645" y="78269"/>
                </a:lnTo>
                <a:lnTo>
                  <a:pt x="13643" y="88138"/>
                </a:lnTo>
                <a:lnTo>
                  <a:pt x="24986" y="93876"/>
                </a:lnTo>
                <a:lnTo>
                  <a:pt x="39573" y="95732"/>
                </a:lnTo>
                <a:lnTo>
                  <a:pt x="48902" y="95381"/>
                </a:lnTo>
                <a:lnTo>
                  <a:pt x="62433" y="93566"/>
                </a:lnTo>
                <a:lnTo>
                  <a:pt x="73088" y="90208"/>
                </a:lnTo>
                <a:lnTo>
                  <a:pt x="70319" y="77127"/>
                </a:lnTo>
                <a:lnTo>
                  <a:pt x="68336" y="77823"/>
                </a:lnTo>
                <a:lnTo>
                  <a:pt x="56054" y="80671"/>
                </a:lnTo>
                <a:lnTo>
                  <a:pt x="42900" y="81737"/>
                </a:lnTo>
                <a:lnTo>
                  <a:pt x="39165" y="81596"/>
                </a:lnTo>
                <a:lnTo>
                  <a:pt x="25820" y="76886"/>
                </a:lnTo>
                <a:lnTo>
                  <a:pt x="19470" y="66021"/>
                </a:lnTo>
                <a:lnTo>
                  <a:pt x="17856" y="49707"/>
                </a:lnTo>
                <a:lnTo>
                  <a:pt x="18174" y="41257"/>
                </a:lnTo>
                <a:lnTo>
                  <a:pt x="21540" y="26514"/>
                </a:lnTo>
                <a:lnTo>
                  <a:pt x="29604" y="17334"/>
                </a:lnTo>
                <a:lnTo>
                  <a:pt x="43624" y="1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4419243" y="1893752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343" y="69583"/>
                </a:moveTo>
                <a:lnTo>
                  <a:pt x="5128" y="83127"/>
                </a:lnTo>
                <a:lnTo>
                  <a:pt x="15132" y="91210"/>
                </a:lnTo>
                <a:lnTo>
                  <a:pt x="29819" y="93891"/>
                </a:lnTo>
                <a:lnTo>
                  <a:pt x="34668" y="93677"/>
                </a:lnTo>
                <a:lnTo>
                  <a:pt x="46818" y="90994"/>
                </a:lnTo>
                <a:lnTo>
                  <a:pt x="58724" y="85051"/>
                </a:lnTo>
                <a:lnTo>
                  <a:pt x="59651" y="85051"/>
                </a:lnTo>
                <a:lnTo>
                  <a:pt x="59651" y="92049"/>
                </a:lnTo>
                <a:lnTo>
                  <a:pt x="76771" y="92049"/>
                </a:lnTo>
                <a:lnTo>
                  <a:pt x="76771" y="0"/>
                </a:lnTo>
                <a:lnTo>
                  <a:pt x="59651" y="0"/>
                </a:lnTo>
                <a:lnTo>
                  <a:pt x="59651" y="74371"/>
                </a:lnTo>
                <a:lnTo>
                  <a:pt x="53759" y="76758"/>
                </a:lnTo>
                <a:lnTo>
                  <a:pt x="46024" y="79895"/>
                </a:lnTo>
                <a:lnTo>
                  <a:pt x="32915" y="79835"/>
                </a:lnTo>
                <a:lnTo>
                  <a:pt x="20280" y="73835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3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4518126" y="18919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4" y="111"/>
                </a:moveTo>
                <a:lnTo>
                  <a:pt x="29219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4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4577968" y="18919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4" y="111"/>
                </a:moveTo>
                <a:lnTo>
                  <a:pt x="29219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4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4630079" y="18919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64" y="78393"/>
                </a:moveTo>
                <a:lnTo>
                  <a:pt x="20279" y="68916"/>
                </a:lnTo>
                <a:lnTo>
                  <a:pt x="17132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76" y="15164"/>
                </a:lnTo>
                <a:lnTo>
                  <a:pt x="58716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4" y="95529"/>
                </a:lnTo>
                <a:lnTo>
                  <a:pt x="62879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8" y="77519"/>
                </a:lnTo>
                <a:lnTo>
                  <a:pt x="57946" y="80532"/>
                </a:lnTo>
                <a:lnTo>
                  <a:pt x="44919" y="81749"/>
                </a:lnTo>
                <a:lnTo>
                  <a:pt x="40782" y="81619"/>
                </a:lnTo>
                <a:lnTo>
                  <a:pt x="28464" y="783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4724916" y="1891908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76758" y="93891"/>
                </a:moveTo>
                <a:lnTo>
                  <a:pt x="76758" y="30378"/>
                </a:lnTo>
                <a:lnTo>
                  <a:pt x="76422" y="24487"/>
                </a:lnTo>
                <a:lnTo>
                  <a:pt x="71703" y="10882"/>
                </a:lnTo>
                <a:lnTo>
                  <a:pt x="61783" y="2720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58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4815152" y="1891908"/>
            <a:ext cx="74002" cy="95732"/>
          </a:xfrm>
          <a:custGeom>
            <a:avLst/>
            <a:gdLst/>
            <a:ahLst/>
            <a:cxnLst/>
            <a:rect l="l" t="t" r="r" b="b"/>
            <a:pathLst>
              <a:path w="74002" h="95732">
                <a:moveTo>
                  <a:pt x="43624" y="14173"/>
                </a:moveTo>
                <a:lnTo>
                  <a:pt x="46631" y="14250"/>
                </a:lnTo>
                <a:lnTo>
                  <a:pt x="60223" y="16217"/>
                </a:lnTo>
                <a:lnTo>
                  <a:pt x="71246" y="19697"/>
                </a:lnTo>
                <a:lnTo>
                  <a:pt x="74002" y="6438"/>
                </a:lnTo>
                <a:lnTo>
                  <a:pt x="69106" y="4095"/>
                </a:lnTo>
                <a:lnTo>
                  <a:pt x="56080" y="963"/>
                </a:lnTo>
                <a:lnTo>
                  <a:pt x="43256" y="0"/>
                </a:lnTo>
                <a:lnTo>
                  <a:pt x="39922" y="69"/>
                </a:lnTo>
                <a:lnTo>
                  <a:pt x="24706" y="2719"/>
                </a:lnTo>
                <a:lnTo>
                  <a:pt x="13422" y="9127"/>
                </a:lnTo>
                <a:lnTo>
                  <a:pt x="5754" y="19173"/>
                </a:lnTo>
                <a:lnTo>
                  <a:pt x="1385" y="32739"/>
                </a:lnTo>
                <a:lnTo>
                  <a:pt x="0" y="49707"/>
                </a:lnTo>
                <a:lnTo>
                  <a:pt x="1093" y="64017"/>
                </a:lnTo>
                <a:lnTo>
                  <a:pt x="5645" y="78269"/>
                </a:lnTo>
                <a:lnTo>
                  <a:pt x="13643" y="88138"/>
                </a:lnTo>
                <a:lnTo>
                  <a:pt x="24986" y="93876"/>
                </a:lnTo>
                <a:lnTo>
                  <a:pt x="39573" y="95732"/>
                </a:lnTo>
                <a:lnTo>
                  <a:pt x="48902" y="95381"/>
                </a:lnTo>
                <a:lnTo>
                  <a:pt x="62433" y="93566"/>
                </a:lnTo>
                <a:lnTo>
                  <a:pt x="73088" y="90208"/>
                </a:lnTo>
                <a:lnTo>
                  <a:pt x="70319" y="77127"/>
                </a:lnTo>
                <a:lnTo>
                  <a:pt x="68336" y="77823"/>
                </a:lnTo>
                <a:lnTo>
                  <a:pt x="56054" y="80671"/>
                </a:lnTo>
                <a:lnTo>
                  <a:pt x="42900" y="81737"/>
                </a:lnTo>
                <a:lnTo>
                  <a:pt x="39165" y="81596"/>
                </a:lnTo>
                <a:lnTo>
                  <a:pt x="25820" y="76886"/>
                </a:lnTo>
                <a:lnTo>
                  <a:pt x="19470" y="66021"/>
                </a:lnTo>
                <a:lnTo>
                  <a:pt x="17856" y="49707"/>
                </a:lnTo>
                <a:lnTo>
                  <a:pt x="18174" y="41257"/>
                </a:lnTo>
                <a:lnTo>
                  <a:pt x="21540" y="26514"/>
                </a:lnTo>
                <a:lnTo>
                  <a:pt x="29604" y="17334"/>
                </a:lnTo>
                <a:lnTo>
                  <a:pt x="43624" y="1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4900968" y="18596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19" y="34061"/>
                </a:moveTo>
                <a:lnTo>
                  <a:pt x="2019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19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4933934" y="18919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41" y="95559"/>
                </a:lnTo>
                <a:lnTo>
                  <a:pt x="45315" y="93021"/>
                </a:lnTo>
                <a:lnTo>
                  <a:pt x="56883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3" y="19565"/>
                </a:lnTo>
                <a:lnTo>
                  <a:pt x="66840" y="8218"/>
                </a:lnTo>
                <a:lnTo>
                  <a:pt x="55210" y="1935"/>
                </a:lnTo>
                <a:lnTo>
                  <a:pt x="39573" y="0"/>
                </a:lnTo>
                <a:lnTo>
                  <a:pt x="31497" y="274"/>
                </a:lnTo>
                <a:lnTo>
                  <a:pt x="18718" y="2065"/>
                </a:lnTo>
                <a:lnTo>
                  <a:pt x="7353" y="5524"/>
                </a:lnTo>
                <a:lnTo>
                  <a:pt x="10121" y="18783"/>
                </a:lnTo>
                <a:lnTo>
                  <a:pt x="11813" y="18278"/>
                </a:lnTo>
                <a:lnTo>
                  <a:pt x="23561" y="15304"/>
                </a:lnTo>
                <a:lnTo>
                  <a:pt x="36817" y="14185"/>
                </a:lnTo>
                <a:lnTo>
                  <a:pt x="41067" y="14371"/>
                </a:lnTo>
                <a:lnTo>
                  <a:pt x="53824" y="19763"/>
                </a:lnTo>
                <a:lnTo>
                  <a:pt x="57810" y="33147"/>
                </a:lnTo>
                <a:lnTo>
                  <a:pt x="57810" y="45847"/>
                </a:lnTo>
                <a:lnTo>
                  <a:pt x="57251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29" y="43078"/>
                </a:lnTo>
                <a:lnTo>
                  <a:pt x="31292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85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292" y="57073"/>
                </a:lnTo>
                <a:lnTo>
                  <a:pt x="32029" y="43078"/>
                </a:lnTo>
                <a:lnTo>
                  <a:pt x="27123" y="43239"/>
                </a:lnTo>
                <a:lnTo>
                  <a:pt x="12434" y="46738"/>
                </a:lnTo>
                <a:lnTo>
                  <a:pt x="3203" y="55304"/>
                </a:lnTo>
                <a:lnTo>
                  <a:pt x="0" y="69596"/>
                </a:lnTo>
                <a:lnTo>
                  <a:pt x="5" y="70278"/>
                </a:lnTo>
                <a:lnTo>
                  <a:pt x="4052" y="85078"/>
                </a:lnTo>
                <a:lnTo>
                  <a:pt x="14199" y="93233"/>
                </a:lnTo>
                <a:lnTo>
                  <a:pt x="28359" y="95732"/>
                </a:lnTo>
                <a:lnTo>
                  <a:pt x="32741" y="95559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5096904" y="18919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0" y="27569"/>
                </a:lnTo>
                <a:lnTo>
                  <a:pt x="28899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22" y="16935"/>
                </a:lnTo>
                <a:lnTo>
                  <a:pt x="63322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22" y="87445"/>
                </a:lnTo>
                <a:lnTo>
                  <a:pt x="63322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22" y="-34969"/>
                </a:lnTo>
                <a:lnTo>
                  <a:pt x="63322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899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5191744" y="18919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76" y="15164"/>
                </a:lnTo>
                <a:lnTo>
                  <a:pt x="58716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4" y="95529"/>
                </a:lnTo>
                <a:lnTo>
                  <a:pt x="62879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687758" y="2082408"/>
            <a:ext cx="74002" cy="95732"/>
          </a:xfrm>
          <a:custGeom>
            <a:avLst/>
            <a:gdLst/>
            <a:ahLst/>
            <a:cxnLst/>
            <a:rect l="l" t="t" r="r" b="b"/>
            <a:pathLst>
              <a:path w="74002" h="95732">
                <a:moveTo>
                  <a:pt x="43637" y="14173"/>
                </a:moveTo>
                <a:lnTo>
                  <a:pt x="46632" y="14250"/>
                </a:lnTo>
                <a:lnTo>
                  <a:pt x="60228" y="16216"/>
                </a:lnTo>
                <a:lnTo>
                  <a:pt x="71246" y="19697"/>
                </a:lnTo>
                <a:lnTo>
                  <a:pt x="74002" y="6438"/>
                </a:lnTo>
                <a:lnTo>
                  <a:pt x="69120" y="4098"/>
                </a:lnTo>
                <a:lnTo>
                  <a:pt x="56092" y="964"/>
                </a:lnTo>
                <a:lnTo>
                  <a:pt x="43268" y="0"/>
                </a:lnTo>
                <a:lnTo>
                  <a:pt x="39923" y="69"/>
                </a:lnTo>
                <a:lnTo>
                  <a:pt x="24710" y="2721"/>
                </a:lnTo>
                <a:lnTo>
                  <a:pt x="13426" y="9130"/>
                </a:lnTo>
                <a:lnTo>
                  <a:pt x="5757" y="19176"/>
                </a:lnTo>
                <a:lnTo>
                  <a:pt x="1386" y="32741"/>
                </a:lnTo>
                <a:lnTo>
                  <a:pt x="0" y="49707"/>
                </a:lnTo>
                <a:lnTo>
                  <a:pt x="1095" y="64026"/>
                </a:lnTo>
                <a:lnTo>
                  <a:pt x="5652" y="78274"/>
                </a:lnTo>
                <a:lnTo>
                  <a:pt x="13654" y="88140"/>
                </a:lnTo>
                <a:lnTo>
                  <a:pt x="24999" y="93876"/>
                </a:lnTo>
                <a:lnTo>
                  <a:pt x="39585" y="95732"/>
                </a:lnTo>
                <a:lnTo>
                  <a:pt x="48905" y="95381"/>
                </a:lnTo>
                <a:lnTo>
                  <a:pt x="62438" y="93567"/>
                </a:lnTo>
                <a:lnTo>
                  <a:pt x="73088" y="90208"/>
                </a:lnTo>
                <a:lnTo>
                  <a:pt x="70332" y="77127"/>
                </a:lnTo>
                <a:lnTo>
                  <a:pt x="68337" y="77827"/>
                </a:lnTo>
                <a:lnTo>
                  <a:pt x="56054" y="80672"/>
                </a:lnTo>
                <a:lnTo>
                  <a:pt x="42900" y="81737"/>
                </a:lnTo>
                <a:lnTo>
                  <a:pt x="39167" y="81596"/>
                </a:lnTo>
                <a:lnTo>
                  <a:pt x="25826" y="76886"/>
                </a:lnTo>
                <a:lnTo>
                  <a:pt x="19473" y="66021"/>
                </a:lnTo>
                <a:lnTo>
                  <a:pt x="17856" y="49707"/>
                </a:lnTo>
                <a:lnTo>
                  <a:pt x="18175" y="41248"/>
                </a:lnTo>
                <a:lnTo>
                  <a:pt x="21547" y="26510"/>
                </a:lnTo>
                <a:lnTo>
                  <a:pt x="29616" y="17333"/>
                </a:lnTo>
                <a:lnTo>
                  <a:pt x="43637" y="1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766015" y="20824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857534" y="20824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2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74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933593" y="20824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1026032" y="20824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2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74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1130895" y="20824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1225729" y="20824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1357845" y="2052954"/>
            <a:ext cx="0" cy="123342"/>
          </a:xfrm>
          <a:custGeom>
            <a:avLst/>
            <a:gdLst/>
            <a:ahLst/>
            <a:cxnLst/>
            <a:rect l="l" t="t" r="r" b="b"/>
            <a:pathLst>
              <a:path w="0" h="123342">
                <a:moveTo>
                  <a:pt x="0" y="0"/>
                </a:moveTo>
                <a:lnTo>
                  <a:pt x="0" y="123342"/>
                </a:lnTo>
              </a:path>
            </a:pathLst>
          </a:custGeom>
          <a:ln w="18948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1386763" y="20824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1471847" y="2043747"/>
            <a:ext cx="60744" cy="132549"/>
          </a:xfrm>
          <a:custGeom>
            <a:avLst/>
            <a:gdLst/>
            <a:ahLst/>
            <a:cxnLst/>
            <a:rect l="l" t="t" r="r" b="b"/>
            <a:pathLst>
              <a:path w="60744" h="132549">
                <a:moveTo>
                  <a:pt x="32207" y="16205"/>
                </a:moveTo>
                <a:lnTo>
                  <a:pt x="39750" y="14173"/>
                </a:lnTo>
                <a:lnTo>
                  <a:pt x="50063" y="14173"/>
                </a:lnTo>
                <a:lnTo>
                  <a:pt x="58724" y="16014"/>
                </a:lnTo>
                <a:lnTo>
                  <a:pt x="60744" y="3314"/>
                </a:lnTo>
                <a:lnTo>
                  <a:pt x="53187" y="1104"/>
                </a:lnTo>
                <a:lnTo>
                  <a:pt x="46748" y="0"/>
                </a:lnTo>
                <a:lnTo>
                  <a:pt x="40131" y="0"/>
                </a:lnTo>
                <a:lnTo>
                  <a:pt x="29652" y="1428"/>
                </a:lnTo>
                <a:lnTo>
                  <a:pt x="19077" y="8835"/>
                </a:lnTo>
                <a:lnTo>
                  <a:pt x="15087" y="23749"/>
                </a:lnTo>
                <a:lnTo>
                  <a:pt x="15087" y="40500"/>
                </a:lnTo>
                <a:lnTo>
                  <a:pt x="0" y="40500"/>
                </a:lnTo>
                <a:lnTo>
                  <a:pt x="0" y="54127"/>
                </a:lnTo>
                <a:lnTo>
                  <a:pt x="15087" y="54127"/>
                </a:lnTo>
                <a:lnTo>
                  <a:pt x="15087" y="132549"/>
                </a:lnTo>
                <a:lnTo>
                  <a:pt x="32207" y="132549"/>
                </a:lnTo>
                <a:lnTo>
                  <a:pt x="32207" y="54127"/>
                </a:lnTo>
                <a:lnTo>
                  <a:pt x="56146" y="54127"/>
                </a:lnTo>
                <a:lnTo>
                  <a:pt x="57975" y="40500"/>
                </a:lnTo>
                <a:lnTo>
                  <a:pt x="32207" y="40500"/>
                </a:lnTo>
                <a:lnTo>
                  <a:pt x="32207" y="162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1532234" y="20824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1620630" y="2082408"/>
            <a:ext cx="74002" cy="95732"/>
          </a:xfrm>
          <a:custGeom>
            <a:avLst/>
            <a:gdLst/>
            <a:ahLst/>
            <a:cxnLst/>
            <a:rect l="l" t="t" r="r" b="b"/>
            <a:pathLst>
              <a:path w="74002" h="95732">
                <a:moveTo>
                  <a:pt x="43637" y="14173"/>
                </a:moveTo>
                <a:lnTo>
                  <a:pt x="46632" y="14250"/>
                </a:lnTo>
                <a:lnTo>
                  <a:pt x="60228" y="16216"/>
                </a:lnTo>
                <a:lnTo>
                  <a:pt x="71246" y="19697"/>
                </a:lnTo>
                <a:lnTo>
                  <a:pt x="74002" y="6438"/>
                </a:lnTo>
                <a:lnTo>
                  <a:pt x="69120" y="4098"/>
                </a:lnTo>
                <a:lnTo>
                  <a:pt x="56092" y="964"/>
                </a:lnTo>
                <a:lnTo>
                  <a:pt x="43268" y="0"/>
                </a:lnTo>
                <a:lnTo>
                  <a:pt x="39923" y="69"/>
                </a:lnTo>
                <a:lnTo>
                  <a:pt x="24710" y="2721"/>
                </a:lnTo>
                <a:lnTo>
                  <a:pt x="13426" y="9130"/>
                </a:lnTo>
                <a:lnTo>
                  <a:pt x="5757" y="19176"/>
                </a:lnTo>
                <a:lnTo>
                  <a:pt x="1386" y="32741"/>
                </a:lnTo>
                <a:lnTo>
                  <a:pt x="0" y="49707"/>
                </a:lnTo>
                <a:lnTo>
                  <a:pt x="1095" y="64026"/>
                </a:lnTo>
                <a:lnTo>
                  <a:pt x="5652" y="78274"/>
                </a:lnTo>
                <a:lnTo>
                  <a:pt x="13654" y="88140"/>
                </a:lnTo>
                <a:lnTo>
                  <a:pt x="24999" y="93876"/>
                </a:lnTo>
                <a:lnTo>
                  <a:pt x="39585" y="95732"/>
                </a:lnTo>
                <a:lnTo>
                  <a:pt x="48905" y="95381"/>
                </a:lnTo>
                <a:lnTo>
                  <a:pt x="62438" y="93567"/>
                </a:lnTo>
                <a:lnTo>
                  <a:pt x="73088" y="90208"/>
                </a:lnTo>
                <a:lnTo>
                  <a:pt x="70332" y="77127"/>
                </a:lnTo>
                <a:lnTo>
                  <a:pt x="68337" y="77827"/>
                </a:lnTo>
                <a:lnTo>
                  <a:pt x="56054" y="80672"/>
                </a:lnTo>
                <a:lnTo>
                  <a:pt x="42900" y="81737"/>
                </a:lnTo>
                <a:lnTo>
                  <a:pt x="39167" y="81596"/>
                </a:lnTo>
                <a:lnTo>
                  <a:pt x="25826" y="76886"/>
                </a:lnTo>
                <a:lnTo>
                  <a:pt x="19473" y="66021"/>
                </a:lnTo>
                <a:lnTo>
                  <a:pt x="17856" y="49707"/>
                </a:lnTo>
                <a:lnTo>
                  <a:pt x="18175" y="41248"/>
                </a:lnTo>
                <a:lnTo>
                  <a:pt x="21547" y="26510"/>
                </a:lnTo>
                <a:lnTo>
                  <a:pt x="29616" y="17333"/>
                </a:lnTo>
                <a:lnTo>
                  <a:pt x="43637" y="1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1700731" y="2082408"/>
            <a:ext cx="74002" cy="95732"/>
          </a:xfrm>
          <a:custGeom>
            <a:avLst/>
            <a:gdLst/>
            <a:ahLst/>
            <a:cxnLst/>
            <a:rect l="l" t="t" r="r" b="b"/>
            <a:pathLst>
              <a:path w="74002" h="95732">
                <a:moveTo>
                  <a:pt x="43637" y="14173"/>
                </a:moveTo>
                <a:lnTo>
                  <a:pt x="46632" y="14250"/>
                </a:lnTo>
                <a:lnTo>
                  <a:pt x="60228" y="16216"/>
                </a:lnTo>
                <a:lnTo>
                  <a:pt x="71246" y="19697"/>
                </a:lnTo>
                <a:lnTo>
                  <a:pt x="74002" y="6438"/>
                </a:lnTo>
                <a:lnTo>
                  <a:pt x="69120" y="4098"/>
                </a:lnTo>
                <a:lnTo>
                  <a:pt x="56092" y="964"/>
                </a:lnTo>
                <a:lnTo>
                  <a:pt x="43268" y="0"/>
                </a:lnTo>
                <a:lnTo>
                  <a:pt x="39923" y="69"/>
                </a:lnTo>
                <a:lnTo>
                  <a:pt x="24710" y="2721"/>
                </a:lnTo>
                <a:lnTo>
                  <a:pt x="13426" y="9130"/>
                </a:lnTo>
                <a:lnTo>
                  <a:pt x="5757" y="19176"/>
                </a:lnTo>
                <a:lnTo>
                  <a:pt x="1386" y="32741"/>
                </a:lnTo>
                <a:lnTo>
                  <a:pt x="0" y="49707"/>
                </a:lnTo>
                <a:lnTo>
                  <a:pt x="1095" y="64026"/>
                </a:lnTo>
                <a:lnTo>
                  <a:pt x="5652" y="78274"/>
                </a:lnTo>
                <a:lnTo>
                  <a:pt x="13654" y="88140"/>
                </a:lnTo>
                <a:lnTo>
                  <a:pt x="24999" y="93876"/>
                </a:lnTo>
                <a:lnTo>
                  <a:pt x="39585" y="95732"/>
                </a:lnTo>
                <a:lnTo>
                  <a:pt x="48905" y="95381"/>
                </a:lnTo>
                <a:lnTo>
                  <a:pt x="62438" y="93567"/>
                </a:lnTo>
                <a:lnTo>
                  <a:pt x="73088" y="90208"/>
                </a:lnTo>
                <a:lnTo>
                  <a:pt x="70332" y="77127"/>
                </a:lnTo>
                <a:lnTo>
                  <a:pt x="68337" y="77827"/>
                </a:lnTo>
                <a:lnTo>
                  <a:pt x="56054" y="80672"/>
                </a:lnTo>
                <a:lnTo>
                  <a:pt x="42900" y="81737"/>
                </a:lnTo>
                <a:lnTo>
                  <a:pt x="39167" y="81596"/>
                </a:lnTo>
                <a:lnTo>
                  <a:pt x="25826" y="76886"/>
                </a:lnTo>
                <a:lnTo>
                  <a:pt x="19473" y="66021"/>
                </a:lnTo>
                <a:lnTo>
                  <a:pt x="17856" y="49707"/>
                </a:lnTo>
                <a:lnTo>
                  <a:pt x="18175" y="41248"/>
                </a:lnTo>
                <a:lnTo>
                  <a:pt x="21547" y="26510"/>
                </a:lnTo>
                <a:lnTo>
                  <a:pt x="29616" y="17333"/>
                </a:lnTo>
                <a:lnTo>
                  <a:pt x="43637" y="1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1786534" y="20501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95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95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1821339" y="2034356"/>
            <a:ext cx="84137" cy="143776"/>
          </a:xfrm>
          <a:custGeom>
            <a:avLst/>
            <a:gdLst/>
            <a:ahLst/>
            <a:cxnLst/>
            <a:rect l="l" t="t" r="r" b="b"/>
            <a:pathLst>
              <a:path w="84137" h="143776">
                <a:moveTo>
                  <a:pt x="70033" y="55545"/>
                </a:moveTo>
                <a:lnTo>
                  <a:pt x="58581" y="49878"/>
                </a:lnTo>
                <a:lnTo>
                  <a:pt x="44005" y="48044"/>
                </a:lnTo>
                <a:lnTo>
                  <a:pt x="40025" y="48143"/>
                </a:lnTo>
                <a:lnTo>
                  <a:pt x="24954" y="50902"/>
                </a:lnTo>
                <a:lnTo>
                  <a:pt x="13664" y="57360"/>
                </a:lnTo>
                <a:lnTo>
                  <a:pt x="5907" y="67399"/>
                </a:lnTo>
                <a:lnTo>
                  <a:pt x="1435" y="80902"/>
                </a:lnTo>
                <a:lnTo>
                  <a:pt x="0" y="97751"/>
                </a:lnTo>
                <a:lnTo>
                  <a:pt x="1241" y="112594"/>
                </a:lnTo>
                <a:lnTo>
                  <a:pt x="6034" y="126607"/>
                </a:lnTo>
                <a:lnTo>
                  <a:pt x="14263" y="136310"/>
                </a:lnTo>
                <a:lnTo>
                  <a:pt x="25751" y="141951"/>
                </a:lnTo>
                <a:lnTo>
                  <a:pt x="25113" y="125639"/>
                </a:lnTo>
                <a:lnTo>
                  <a:pt x="18850" y="114466"/>
                </a:lnTo>
                <a:lnTo>
                  <a:pt x="17132" y="97751"/>
                </a:lnTo>
                <a:lnTo>
                  <a:pt x="17601" y="88084"/>
                </a:lnTo>
                <a:lnTo>
                  <a:pt x="21397" y="73510"/>
                </a:lnTo>
                <a:lnTo>
                  <a:pt x="29641" y="64430"/>
                </a:lnTo>
                <a:lnTo>
                  <a:pt x="43091" y="61302"/>
                </a:lnTo>
                <a:lnTo>
                  <a:pt x="46403" y="61439"/>
                </a:lnTo>
                <a:lnTo>
                  <a:pt x="58963" y="66255"/>
                </a:lnTo>
                <a:lnTo>
                  <a:pt x="65281" y="77391"/>
                </a:lnTo>
                <a:lnTo>
                  <a:pt x="67017" y="94068"/>
                </a:lnTo>
                <a:lnTo>
                  <a:pt x="66544" y="103865"/>
                </a:lnTo>
                <a:lnTo>
                  <a:pt x="62755" y="118495"/>
                </a:lnTo>
                <a:lnTo>
                  <a:pt x="59241" y="140955"/>
                </a:lnTo>
                <a:lnTo>
                  <a:pt x="70529" y="134511"/>
                </a:lnTo>
                <a:lnTo>
                  <a:pt x="78265" y="124471"/>
                </a:lnTo>
                <a:lnTo>
                  <a:pt x="82713" y="110952"/>
                </a:lnTo>
                <a:lnTo>
                  <a:pt x="84137" y="94068"/>
                </a:lnTo>
                <a:lnTo>
                  <a:pt x="82934" y="79364"/>
                </a:lnTo>
                <a:lnTo>
                  <a:pt x="78203" y="65291"/>
                </a:lnTo>
                <a:lnTo>
                  <a:pt x="70033" y="55545"/>
                </a:lnTo>
                <a:close/>
              </a:path>
              <a:path w="84137" h="143776">
                <a:moveTo>
                  <a:pt x="25113" y="125639"/>
                </a:moveTo>
                <a:lnTo>
                  <a:pt x="25751" y="141951"/>
                </a:lnTo>
                <a:lnTo>
                  <a:pt x="40322" y="143776"/>
                </a:lnTo>
                <a:lnTo>
                  <a:pt x="44137" y="143685"/>
                </a:lnTo>
                <a:lnTo>
                  <a:pt x="59241" y="140955"/>
                </a:lnTo>
                <a:lnTo>
                  <a:pt x="62755" y="118495"/>
                </a:lnTo>
                <a:lnTo>
                  <a:pt x="54568" y="127584"/>
                </a:lnTo>
                <a:lnTo>
                  <a:pt x="41249" y="130708"/>
                </a:lnTo>
                <a:lnTo>
                  <a:pt x="37585" y="130543"/>
                </a:lnTo>
                <a:lnTo>
                  <a:pt x="25113" y="125639"/>
                </a:lnTo>
                <a:close/>
              </a:path>
              <a:path w="84137" h="143776">
                <a:moveTo>
                  <a:pt x="59105" y="0"/>
                </a:moveTo>
                <a:lnTo>
                  <a:pt x="30937" y="27063"/>
                </a:lnTo>
                <a:lnTo>
                  <a:pt x="40500" y="36271"/>
                </a:lnTo>
                <a:lnTo>
                  <a:pt x="70332" y="12890"/>
                </a:lnTo>
                <a:lnTo>
                  <a:pt x="5910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1919871" y="20824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45" y="231"/>
                </a:lnTo>
                <a:lnTo>
                  <a:pt x="29987" y="2962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1" y="14302"/>
                </a:lnTo>
                <a:lnTo>
                  <a:pt x="56716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2045362" y="2052952"/>
            <a:ext cx="87617" cy="123342"/>
          </a:xfrm>
          <a:custGeom>
            <a:avLst/>
            <a:gdLst/>
            <a:ahLst/>
            <a:cxnLst/>
            <a:rect l="l" t="t" r="r" b="b"/>
            <a:pathLst>
              <a:path w="87617" h="123342">
                <a:moveTo>
                  <a:pt x="87617" y="123342"/>
                </a:moveTo>
                <a:lnTo>
                  <a:pt x="50431" y="71983"/>
                </a:lnTo>
                <a:lnTo>
                  <a:pt x="38099" y="58356"/>
                </a:lnTo>
                <a:lnTo>
                  <a:pt x="17665" y="58356"/>
                </a:lnTo>
                <a:lnTo>
                  <a:pt x="17665" y="15468"/>
                </a:lnTo>
                <a:lnTo>
                  <a:pt x="40487" y="0"/>
                </a:lnTo>
                <a:lnTo>
                  <a:pt x="0" y="0"/>
                </a:lnTo>
                <a:lnTo>
                  <a:pt x="0" y="123342"/>
                </a:lnTo>
                <a:lnTo>
                  <a:pt x="17665" y="123342"/>
                </a:lnTo>
                <a:lnTo>
                  <a:pt x="17665" y="73634"/>
                </a:lnTo>
                <a:lnTo>
                  <a:pt x="30556" y="73634"/>
                </a:lnTo>
                <a:lnTo>
                  <a:pt x="65163" y="123342"/>
                </a:lnTo>
                <a:lnTo>
                  <a:pt x="87617" y="123342"/>
                </a:lnTo>
                <a:close/>
              </a:path>
              <a:path w="87617" h="123342">
                <a:moveTo>
                  <a:pt x="17665" y="15468"/>
                </a:moveTo>
                <a:lnTo>
                  <a:pt x="36080" y="15468"/>
                </a:lnTo>
                <a:lnTo>
                  <a:pt x="49031" y="16550"/>
                </a:lnTo>
                <a:lnTo>
                  <a:pt x="60355" y="22594"/>
                </a:lnTo>
                <a:lnTo>
                  <a:pt x="64427" y="36449"/>
                </a:lnTo>
                <a:lnTo>
                  <a:pt x="62524" y="46280"/>
                </a:lnTo>
                <a:lnTo>
                  <a:pt x="53573" y="55327"/>
                </a:lnTo>
                <a:lnTo>
                  <a:pt x="38099" y="58356"/>
                </a:lnTo>
                <a:lnTo>
                  <a:pt x="50431" y="71983"/>
                </a:lnTo>
                <a:lnTo>
                  <a:pt x="60324" y="69212"/>
                </a:lnTo>
                <a:lnTo>
                  <a:pt x="71552" y="62353"/>
                </a:lnTo>
                <a:lnTo>
                  <a:pt x="79357" y="51543"/>
                </a:lnTo>
                <a:lnTo>
                  <a:pt x="82283" y="36449"/>
                </a:lnTo>
                <a:lnTo>
                  <a:pt x="81994" y="30779"/>
                </a:lnTo>
                <a:lnTo>
                  <a:pt x="78253" y="17611"/>
                </a:lnTo>
                <a:lnTo>
                  <a:pt x="70134" y="7959"/>
                </a:lnTo>
                <a:lnTo>
                  <a:pt x="57568" y="2023"/>
                </a:lnTo>
                <a:lnTo>
                  <a:pt x="40487" y="0"/>
                </a:lnTo>
                <a:lnTo>
                  <a:pt x="17665" y="154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2139273" y="20824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2228030" y="20824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2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74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2310530" y="2082407"/>
            <a:ext cx="80454" cy="130708"/>
          </a:xfrm>
          <a:custGeom>
            <a:avLst/>
            <a:gdLst/>
            <a:ahLst/>
            <a:cxnLst/>
            <a:rect l="l" t="t" r="r" b="b"/>
            <a:pathLst>
              <a:path w="80454" h="130708">
                <a:moveTo>
                  <a:pt x="80454" y="46024"/>
                </a:moveTo>
                <a:lnTo>
                  <a:pt x="79971" y="36849"/>
                </a:lnTo>
                <a:lnTo>
                  <a:pt x="76776" y="22606"/>
                </a:lnTo>
                <a:lnTo>
                  <a:pt x="70148" y="10882"/>
                </a:lnTo>
                <a:lnTo>
                  <a:pt x="59577" y="2929"/>
                </a:lnTo>
                <a:lnTo>
                  <a:pt x="44551" y="0"/>
                </a:lnTo>
                <a:lnTo>
                  <a:pt x="42057" y="41"/>
                </a:lnTo>
                <a:lnTo>
                  <a:pt x="29864" y="2067"/>
                </a:lnTo>
                <a:lnTo>
                  <a:pt x="18046" y="8280"/>
                </a:lnTo>
                <a:lnTo>
                  <a:pt x="17119" y="8280"/>
                </a:lnTo>
                <a:lnTo>
                  <a:pt x="17119" y="1841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lnTo>
                  <a:pt x="17119" y="90576"/>
                </a:lnTo>
                <a:lnTo>
                  <a:pt x="17678" y="90208"/>
                </a:lnTo>
                <a:lnTo>
                  <a:pt x="24307" y="93891"/>
                </a:lnTo>
                <a:lnTo>
                  <a:pt x="32397" y="95732"/>
                </a:lnTo>
                <a:lnTo>
                  <a:pt x="30010" y="82296"/>
                </a:lnTo>
                <a:lnTo>
                  <a:pt x="24307" y="81368"/>
                </a:lnTo>
                <a:lnTo>
                  <a:pt x="17119" y="79527"/>
                </a:lnTo>
                <a:lnTo>
                  <a:pt x="17119" y="17856"/>
                </a:lnTo>
                <a:lnTo>
                  <a:pt x="23939" y="16014"/>
                </a:lnTo>
                <a:lnTo>
                  <a:pt x="28536" y="14173"/>
                </a:lnTo>
                <a:lnTo>
                  <a:pt x="39217" y="14173"/>
                </a:lnTo>
                <a:lnTo>
                  <a:pt x="42361" y="14311"/>
                </a:lnTo>
                <a:lnTo>
                  <a:pt x="55429" y="20001"/>
                </a:lnTo>
                <a:lnTo>
                  <a:pt x="61262" y="31875"/>
                </a:lnTo>
                <a:lnTo>
                  <a:pt x="62598" y="46951"/>
                </a:lnTo>
                <a:lnTo>
                  <a:pt x="62348" y="54143"/>
                </a:lnTo>
                <a:lnTo>
                  <a:pt x="59236" y="68787"/>
                </a:lnTo>
                <a:lnTo>
                  <a:pt x="51400" y="78669"/>
                </a:lnTo>
                <a:lnTo>
                  <a:pt x="39954" y="95732"/>
                </a:lnTo>
                <a:lnTo>
                  <a:pt x="55920" y="93021"/>
                </a:lnTo>
                <a:lnTo>
                  <a:pt x="67131" y="85924"/>
                </a:lnTo>
                <a:lnTo>
                  <a:pt x="74745" y="75211"/>
                </a:lnTo>
                <a:lnTo>
                  <a:pt x="79080" y="61653"/>
                </a:lnTo>
                <a:lnTo>
                  <a:pt x="80454" y="46024"/>
                </a:lnTo>
                <a:close/>
              </a:path>
              <a:path w="80454" h="130708">
                <a:moveTo>
                  <a:pt x="37376" y="82296"/>
                </a:moveTo>
                <a:lnTo>
                  <a:pt x="30010" y="82296"/>
                </a:lnTo>
                <a:lnTo>
                  <a:pt x="32397" y="95732"/>
                </a:lnTo>
                <a:lnTo>
                  <a:pt x="39954" y="95732"/>
                </a:lnTo>
                <a:lnTo>
                  <a:pt x="51400" y="78669"/>
                </a:lnTo>
                <a:lnTo>
                  <a:pt x="37376" y="8229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2404630" y="20501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2447165" y="20824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2497438" y="20824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2583814" y="2054791"/>
            <a:ext cx="59651" cy="123342"/>
          </a:xfrm>
          <a:custGeom>
            <a:avLst/>
            <a:gdLst/>
            <a:ahLst/>
            <a:cxnLst/>
            <a:rect l="l" t="t" r="r" b="b"/>
            <a:pathLst>
              <a:path w="59651" h="123342">
                <a:moveTo>
                  <a:pt x="32397" y="29451"/>
                </a:moveTo>
                <a:lnTo>
                  <a:pt x="32397" y="0"/>
                </a:lnTo>
                <a:lnTo>
                  <a:pt x="15278" y="1841"/>
                </a:lnTo>
                <a:lnTo>
                  <a:pt x="15278" y="29451"/>
                </a:lnTo>
                <a:lnTo>
                  <a:pt x="0" y="29451"/>
                </a:lnTo>
                <a:lnTo>
                  <a:pt x="0" y="43078"/>
                </a:lnTo>
                <a:lnTo>
                  <a:pt x="15278" y="43078"/>
                </a:lnTo>
                <a:lnTo>
                  <a:pt x="15278" y="99783"/>
                </a:lnTo>
                <a:lnTo>
                  <a:pt x="17357" y="110873"/>
                </a:lnTo>
                <a:lnTo>
                  <a:pt x="26271" y="120326"/>
                </a:lnTo>
                <a:lnTo>
                  <a:pt x="40500" y="123342"/>
                </a:lnTo>
                <a:lnTo>
                  <a:pt x="47129" y="123342"/>
                </a:lnTo>
                <a:lnTo>
                  <a:pt x="53759" y="121869"/>
                </a:lnTo>
                <a:lnTo>
                  <a:pt x="59651" y="120954"/>
                </a:lnTo>
                <a:lnTo>
                  <a:pt x="57619" y="107886"/>
                </a:lnTo>
                <a:lnTo>
                  <a:pt x="49148" y="109537"/>
                </a:lnTo>
                <a:lnTo>
                  <a:pt x="46202" y="109359"/>
                </a:lnTo>
                <a:lnTo>
                  <a:pt x="39027" y="109359"/>
                </a:lnTo>
                <a:lnTo>
                  <a:pt x="32397" y="107149"/>
                </a:lnTo>
                <a:lnTo>
                  <a:pt x="32397" y="43078"/>
                </a:lnTo>
                <a:lnTo>
                  <a:pt x="56337" y="43078"/>
                </a:lnTo>
                <a:lnTo>
                  <a:pt x="58165" y="29451"/>
                </a:lnTo>
                <a:lnTo>
                  <a:pt x="32397" y="294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2647523" y="20824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2747326" y="20824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2805150" y="20501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2838118" y="20824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2951636" y="2128616"/>
            <a:ext cx="77876" cy="90208"/>
          </a:xfrm>
          <a:custGeom>
            <a:avLst/>
            <a:gdLst/>
            <a:ahLst/>
            <a:cxnLst/>
            <a:rect l="l" t="t" r="r" b="b"/>
            <a:pathLst>
              <a:path w="77876" h="90208">
                <a:moveTo>
                  <a:pt x="35712" y="0"/>
                </a:moveTo>
                <a:lnTo>
                  <a:pt x="30378" y="13995"/>
                </a:lnTo>
                <a:lnTo>
                  <a:pt x="77876" y="13995"/>
                </a:lnTo>
                <a:lnTo>
                  <a:pt x="72542" y="0"/>
                </a:lnTo>
                <a:lnTo>
                  <a:pt x="35712" y="0"/>
                </a:lnTo>
                <a:close/>
              </a:path>
              <a:path w="77876" h="90208">
                <a:moveTo>
                  <a:pt x="30378" y="13995"/>
                </a:moveTo>
                <a:lnTo>
                  <a:pt x="35712" y="0"/>
                </a:lnTo>
                <a:lnTo>
                  <a:pt x="54127" y="-54495"/>
                </a:lnTo>
                <a:lnTo>
                  <a:pt x="72542" y="0"/>
                </a:lnTo>
                <a:lnTo>
                  <a:pt x="77876" y="13995"/>
                </a:lnTo>
                <a:lnTo>
                  <a:pt x="89293" y="47675"/>
                </a:lnTo>
                <a:lnTo>
                  <a:pt x="108800" y="47675"/>
                </a:lnTo>
                <a:lnTo>
                  <a:pt x="64249" y="-76212"/>
                </a:lnTo>
                <a:lnTo>
                  <a:pt x="44919" y="-76212"/>
                </a:lnTo>
                <a:lnTo>
                  <a:pt x="0" y="47675"/>
                </a:lnTo>
                <a:lnTo>
                  <a:pt x="19151" y="47675"/>
                </a:lnTo>
                <a:lnTo>
                  <a:pt x="30378" y="139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3061026" y="2066202"/>
            <a:ext cx="89649" cy="155384"/>
          </a:xfrm>
          <a:custGeom>
            <a:avLst/>
            <a:gdLst/>
            <a:ahLst/>
            <a:cxnLst/>
            <a:rect l="l" t="t" r="r" b="b"/>
            <a:pathLst>
              <a:path w="89649" h="155384">
                <a:moveTo>
                  <a:pt x="85341" y="108843"/>
                </a:moveTo>
                <a:lnTo>
                  <a:pt x="76265" y="99768"/>
                </a:lnTo>
                <a:lnTo>
                  <a:pt x="59461" y="96100"/>
                </a:lnTo>
                <a:lnTo>
                  <a:pt x="27609" y="96100"/>
                </a:lnTo>
                <a:lnTo>
                  <a:pt x="25031" y="92608"/>
                </a:lnTo>
                <a:lnTo>
                  <a:pt x="26314" y="86169"/>
                </a:lnTo>
                <a:lnTo>
                  <a:pt x="27787" y="84137"/>
                </a:lnTo>
                <a:lnTo>
                  <a:pt x="30733" y="84683"/>
                </a:lnTo>
                <a:lnTo>
                  <a:pt x="33870" y="85051"/>
                </a:lnTo>
                <a:lnTo>
                  <a:pt x="37363" y="85051"/>
                </a:lnTo>
                <a:lnTo>
                  <a:pt x="42902" y="84885"/>
                </a:lnTo>
                <a:lnTo>
                  <a:pt x="58069" y="82037"/>
                </a:lnTo>
                <a:lnTo>
                  <a:pt x="69274" y="75360"/>
                </a:lnTo>
                <a:lnTo>
                  <a:pt x="76218" y="64467"/>
                </a:lnTo>
                <a:lnTo>
                  <a:pt x="78600" y="48971"/>
                </a:lnTo>
                <a:lnTo>
                  <a:pt x="78600" y="39585"/>
                </a:lnTo>
                <a:lnTo>
                  <a:pt x="75476" y="33324"/>
                </a:lnTo>
                <a:lnTo>
                  <a:pt x="71246" y="27990"/>
                </a:lnTo>
                <a:lnTo>
                  <a:pt x="89649" y="12890"/>
                </a:lnTo>
                <a:lnTo>
                  <a:pt x="78054" y="0"/>
                </a:lnTo>
                <a:lnTo>
                  <a:pt x="62026" y="20434"/>
                </a:lnTo>
                <a:lnTo>
                  <a:pt x="56692" y="17487"/>
                </a:lnTo>
                <a:lnTo>
                  <a:pt x="49517" y="16205"/>
                </a:lnTo>
                <a:lnTo>
                  <a:pt x="41782" y="16205"/>
                </a:lnTo>
                <a:lnTo>
                  <a:pt x="36407" y="16356"/>
                </a:lnTo>
                <a:lnTo>
                  <a:pt x="20901" y="19220"/>
                </a:lnTo>
                <a:lnTo>
                  <a:pt x="18224" y="52476"/>
                </a:lnTo>
                <a:lnTo>
                  <a:pt x="18971" y="43851"/>
                </a:lnTo>
                <a:lnTo>
                  <a:pt x="25433" y="33072"/>
                </a:lnTo>
                <a:lnTo>
                  <a:pt x="40678" y="29464"/>
                </a:lnTo>
                <a:lnTo>
                  <a:pt x="46278" y="29791"/>
                </a:lnTo>
                <a:lnTo>
                  <a:pt x="58462" y="36124"/>
                </a:lnTo>
                <a:lnTo>
                  <a:pt x="61480" y="49530"/>
                </a:lnTo>
                <a:lnTo>
                  <a:pt x="60588" y="58629"/>
                </a:lnTo>
                <a:lnTo>
                  <a:pt x="53817" y="69165"/>
                </a:lnTo>
                <a:lnTo>
                  <a:pt x="38468" y="72720"/>
                </a:lnTo>
                <a:lnTo>
                  <a:pt x="33292" y="72429"/>
                </a:lnTo>
                <a:lnTo>
                  <a:pt x="21138" y="66052"/>
                </a:lnTo>
                <a:lnTo>
                  <a:pt x="24117" y="110096"/>
                </a:lnTo>
                <a:lnTo>
                  <a:pt x="67919" y="110096"/>
                </a:lnTo>
                <a:lnTo>
                  <a:pt x="72161" y="118008"/>
                </a:lnTo>
                <a:lnTo>
                  <a:pt x="70319" y="126669"/>
                </a:lnTo>
                <a:lnTo>
                  <a:pt x="67171" y="133001"/>
                </a:lnTo>
                <a:lnTo>
                  <a:pt x="55797" y="139957"/>
                </a:lnTo>
                <a:lnTo>
                  <a:pt x="41236" y="142303"/>
                </a:lnTo>
                <a:lnTo>
                  <a:pt x="35418" y="142039"/>
                </a:lnTo>
                <a:lnTo>
                  <a:pt x="20404" y="136322"/>
                </a:lnTo>
                <a:lnTo>
                  <a:pt x="16929" y="127762"/>
                </a:lnTo>
                <a:lnTo>
                  <a:pt x="22578" y="153409"/>
                </a:lnTo>
                <a:lnTo>
                  <a:pt x="38658" y="155384"/>
                </a:lnTo>
                <a:lnTo>
                  <a:pt x="47790" y="154960"/>
                </a:lnTo>
                <a:lnTo>
                  <a:pt x="63655" y="151646"/>
                </a:lnTo>
                <a:lnTo>
                  <a:pt x="75686" y="145460"/>
                </a:lnTo>
                <a:lnTo>
                  <a:pt x="83774" y="136904"/>
                </a:lnTo>
                <a:lnTo>
                  <a:pt x="87807" y="126479"/>
                </a:lnTo>
                <a:lnTo>
                  <a:pt x="88232" y="120435"/>
                </a:lnTo>
                <a:lnTo>
                  <a:pt x="85341" y="108843"/>
                </a:lnTo>
                <a:close/>
              </a:path>
              <a:path w="89649" h="155384">
                <a:moveTo>
                  <a:pt x="15455" y="105117"/>
                </a:moveTo>
                <a:lnTo>
                  <a:pt x="10538" y="108321"/>
                </a:lnTo>
                <a:lnTo>
                  <a:pt x="1729" y="119781"/>
                </a:lnTo>
                <a:lnTo>
                  <a:pt x="0" y="129971"/>
                </a:lnTo>
                <a:lnTo>
                  <a:pt x="1599" y="138016"/>
                </a:lnTo>
                <a:lnTo>
                  <a:pt x="9586" y="147574"/>
                </a:lnTo>
                <a:lnTo>
                  <a:pt x="22578" y="153409"/>
                </a:lnTo>
                <a:lnTo>
                  <a:pt x="16929" y="127762"/>
                </a:lnTo>
                <a:lnTo>
                  <a:pt x="16929" y="119291"/>
                </a:lnTo>
                <a:lnTo>
                  <a:pt x="19684" y="114515"/>
                </a:lnTo>
                <a:lnTo>
                  <a:pt x="24117" y="110096"/>
                </a:lnTo>
                <a:lnTo>
                  <a:pt x="21138" y="66052"/>
                </a:lnTo>
                <a:lnTo>
                  <a:pt x="18224" y="52476"/>
                </a:lnTo>
                <a:lnTo>
                  <a:pt x="20901" y="19220"/>
                </a:lnTo>
                <a:lnTo>
                  <a:pt x="9738" y="25936"/>
                </a:lnTo>
                <a:lnTo>
                  <a:pt x="2989" y="36798"/>
                </a:lnTo>
                <a:lnTo>
                  <a:pt x="723" y="52095"/>
                </a:lnTo>
                <a:lnTo>
                  <a:pt x="1802" y="61937"/>
                </a:lnTo>
                <a:lnTo>
                  <a:pt x="7554" y="73636"/>
                </a:lnTo>
                <a:lnTo>
                  <a:pt x="17297" y="81000"/>
                </a:lnTo>
                <a:lnTo>
                  <a:pt x="13246" y="83947"/>
                </a:lnTo>
                <a:lnTo>
                  <a:pt x="11226" y="87452"/>
                </a:lnTo>
                <a:lnTo>
                  <a:pt x="10680" y="91135"/>
                </a:lnTo>
                <a:lnTo>
                  <a:pt x="9563" y="96837"/>
                </a:lnTo>
                <a:lnTo>
                  <a:pt x="11595" y="102171"/>
                </a:lnTo>
                <a:lnTo>
                  <a:pt x="15455" y="1051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3158253" y="2084252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342" y="69583"/>
                </a:moveTo>
                <a:lnTo>
                  <a:pt x="5125" y="83127"/>
                </a:lnTo>
                <a:lnTo>
                  <a:pt x="15126" y="91210"/>
                </a:lnTo>
                <a:lnTo>
                  <a:pt x="29819" y="93891"/>
                </a:lnTo>
                <a:lnTo>
                  <a:pt x="34668" y="93677"/>
                </a:lnTo>
                <a:lnTo>
                  <a:pt x="46813" y="90994"/>
                </a:lnTo>
                <a:lnTo>
                  <a:pt x="58724" y="85051"/>
                </a:lnTo>
                <a:lnTo>
                  <a:pt x="59639" y="85051"/>
                </a:lnTo>
                <a:lnTo>
                  <a:pt x="59639" y="92049"/>
                </a:lnTo>
                <a:lnTo>
                  <a:pt x="76758" y="92049"/>
                </a:lnTo>
                <a:lnTo>
                  <a:pt x="76758" y="0"/>
                </a:lnTo>
                <a:lnTo>
                  <a:pt x="59639" y="0"/>
                </a:lnTo>
                <a:lnTo>
                  <a:pt x="59639" y="74371"/>
                </a:lnTo>
                <a:lnTo>
                  <a:pt x="53746" y="76758"/>
                </a:lnTo>
                <a:lnTo>
                  <a:pt x="46024" y="79895"/>
                </a:lnTo>
                <a:lnTo>
                  <a:pt x="32914" y="79836"/>
                </a:lnTo>
                <a:lnTo>
                  <a:pt x="20276" y="73838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2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3249409" y="20824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41" y="93897"/>
                </a:lnTo>
                <a:lnTo>
                  <a:pt x="80441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56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3342397" y="20824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3463284" y="2051105"/>
            <a:ext cx="96088" cy="127038"/>
          </a:xfrm>
          <a:custGeom>
            <a:avLst/>
            <a:gdLst/>
            <a:ahLst/>
            <a:cxnLst/>
            <a:rect l="l" t="t" r="r" b="b"/>
            <a:pathLst>
              <a:path w="96088" h="127038">
                <a:moveTo>
                  <a:pt x="85995" y="121388"/>
                </a:moveTo>
                <a:lnTo>
                  <a:pt x="96088" y="116903"/>
                </a:lnTo>
                <a:lnTo>
                  <a:pt x="96088" y="69964"/>
                </a:lnTo>
                <a:lnTo>
                  <a:pt x="78409" y="69964"/>
                </a:lnTo>
                <a:lnTo>
                  <a:pt x="78409" y="108623"/>
                </a:lnTo>
                <a:lnTo>
                  <a:pt x="71602" y="110464"/>
                </a:lnTo>
                <a:lnTo>
                  <a:pt x="63690" y="111760"/>
                </a:lnTo>
                <a:lnTo>
                  <a:pt x="58534" y="111760"/>
                </a:lnTo>
                <a:lnTo>
                  <a:pt x="43867" y="109792"/>
                </a:lnTo>
                <a:lnTo>
                  <a:pt x="31876" y="103433"/>
                </a:lnTo>
                <a:lnTo>
                  <a:pt x="23879" y="93317"/>
                </a:lnTo>
                <a:lnTo>
                  <a:pt x="19418" y="80100"/>
                </a:lnTo>
                <a:lnTo>
                  <a:pt x="18033" y="64439"/>
                </a:lnTo>
                <a:lnTo>
                  <a:pt x="18035" y="63890"/>
                </a:lnTo>
                <a:lnTo>
                  <a:pt x="19549" y="47663"/>
                </a:lnTo>
                <a:lnTo>
                  <a:pt x="24116" y="34255"/>
                </a:lnTo>
                <a:lnTo>
                  <a:pt x="32030" y="24119"/>
                </a:lnTo>
                <a:lnTo>
                  <a:pt x="43586" y="17706"/>
                </a:lnTo>
                <a:lnTo>
                  <a:pt x="59080" y="15468"/>
                </a:lnTo>
                <a:lnTo>
                  <a:pt x="65753" y="15696"/>
                </a:lnTo>
                <a:lnTo>
                  <a:pt x="79135" y="17633"/>
                </a:lnTo>
                <a:lnTo>
                  <a:pt x="89649" y="20993"/>
                </a:lnTo>
                <a:lnTo>
                  <a:pt x="94437" y="6451"/>
                </a:lnTo>
                <a:lnTo>
                  <a:pt x="83140" y="2814"/>
                </a:lnTo>
                <a:lnTo>
                  <a:pt x="69886" y="690"/>
                </a:lnTo>
                <a:lnTo>
                  <a:pt x="56883" y="0"/>
                </a:lnTo>
                <a:lnTo>
                  <a:pt x="43719" y="1090"/>
                </a:lnTo>
                <a:lnTo>
                  <a:pt x="29469" y="5549"/>
                </a:lnTo>
                <a:lnTo>
                  <a:pt x="18290" y="13037"/>
                </a:lnTo>
                <a:lnTo>
                  <a:pt x="9967" y="23112"/>
                </a:lnTo>
                <a:lnTo>
                  <a:pt x="4287" y="35333"/>
                </a:lnTo>
                <a:lnTo>
                  <a:pt x="1036" y="49256"/>
                </a:lnTo>
                <a:lnTo>
                  <a:pt x="0" y="64439"/>
                </a:lnTo>
                <a:lnTo>
                  <a:pt x="373" y="73121"/>
                </a:lnTo>
                <a:lnTo>
                  <a:pt x="2872" y="87472"/>
                </a:lnTo>
                <a:lnTo>
                  <a:pt x="7840" y="100357"/>
                </a:lnTo>
                <a:lnTo>
                  <a:pt x="15419" y="111265"/>
                </a:lnTo>
                <a:lnTo>
                  <a:pt x="25748" y="119688"/>
                </a:lnTo>
                <a:lnTo>
                  <a:pt x="38968" y="125115"/>
                </a:lnTo>
                <a:lnTo>
                  <a:pt x="55219" y="127038"/>
                </a:lnTo>
                <a:lnTo>
                  <a:pt x="59848" y="126907"/>
                </a:lnTo>
                <a:lnTo>
                  <a:pt x="73732" y="124986"/>
                </a:lnTo>
                <a:lnTo>
                  <a:pt x="85995" y="1213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3578730" y="20824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3629003" y="20824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3712615" y="2084251"/>
            <a:ext cx="87261" cy="92964"/>
          </a:xfrm>
          <a:custGeom>
            <a:avLst/>
            <a:gdLst/>
            <a:ahLst/>
            <a:cxnLst/>
            <a:rect l="l" t="t" r="r" b="b"/>
            <a:pathLst>
              <a:path w="87261" h="92964">
                <a:moveTo>
                  <a:pt x="52273" y="92964"/>
                </a:moveTo>
                <a:lnTo>
                  <a:pt x="87261" y="0"/>
                </a:lnTo>
                <a:lnTo>
                  <a:pt x="69037" y="0"/>
                </a:lnTo>
                <a:lnTo>
                  <a:pt x="44538" y="71983"/>
                </a:lnTo>
                <a:lnTo>
                  <a:pt x="43446" y="71983"/>
                </a:lnTo>
                <a:lnTo>
                  <a:pt x="18961" y="0"/>
                </a:lnTo>
                <a:lnTo>
                  <a:pt x="0" y="0"/>
                </a:lnTo>
                <a:lnTo>
                  <a:pt x="34975" y="92964"/>
                </a:lnTo>
                <a:lnTo>
                  <a:pt x="52273" y="9296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3800264" y="20824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3917283" y="2039139"/>
            <a:ext cx="43814" cy="167525"/>
          </a:xfrm>
          <a:custGeom>
            <a:avLst/>
            <a:gdLst/>
            <a:ahLst/>
            <a:cxnLst/>
            <a:rect l="l" t="t" r="r" b="b"/>
            <a:pathLst>
              <a:path w="43814" h="167525">
                <a:moveTo>
                  <a:pt x="34975" y="167525"/>
                </a:moveTo>
                <a:lnTo>
                  <a:pt x="43814" y="159804"/>
                </a:lnTo>
                <a:lnTo>
                  <a:pt x="40960" y="156450"/>
                </a:lnTo>
                <a:lnTo>
                  <a:pt x="33443" y="145928"/>
                </a:lnTo>
                <a:lnTo>
                  <a:pt x="27508" y="134797"/>
                </a:lnTo>
                <a:lnTo>
                  <a:pt x="23058" y="123038"/>
                </a:lnTo>
                <a:lnTo>
                  <a:pt x="19998" y="110627"/>
                </a:lnTo>
                <a:lnTo>
                  <a:pt x="18232" y="97545"/>
                </a:lnTo>
                <a:lnTo>
                  <a:pt x="17665" y="83769"/>
                </a:lnTo>
                <a:lnTo>
                  <a:pt x="17726" y="79128"/>
                </a:lnTo>
                <a:lnTo>
                  <a:pt x="18680" y="65584"/>
                </a:lnTo>
                <a:lnTo>
                  <a:pt x="20863" y="52727"/>
                </a:lnTo>
                <a:lnTo>
                  <a:pt x="24373" y="40534"/>
                </a:lnTo>
                <a:lnTo>
                  <a:pt x="29304" y="28985"/>
                </a:lnTo>
                <a:lnTo>
                  <a:pt x="35753" y="18059"/>
                </a:lnTo>
                <a:lnTo>
                  <a:pt x="43814" y="7734"/>
                </a:lnTo>
                <a:lnTo>
                  <a:pt x="34975" y="0"/>
                </a:lnTo>
                <a:lnTo>
                  <a:pt x="23562" y="11047"/>
                </a:lnTo>
                <a:lnTo>
                  <a:pt x="15708" y="21962"/>
                </a:lnTo>
                <a:lnTo>
                  <a:pt x="9634" y="33762"/>
                </a:lnTo>
                <a:lnTo>
                  <a:pt x="5183" y="46144"/>
                </a:lnTo>
                <a:lnTo>
                  <a:pt x="2199" y="58807"/>
                </a:lnTo>
                <a:lnTo>
                  <a:pt x="523" y="71449"/>
                </a:lnTo>
                <a:lnTo>
                  <a:pt x="0" y="83769"/>
                </a:lnTo>
                <a:lnTo>
                  <a:pt x="10" y="85546"/>
                </a:lnTo>
                <a:lnTo>
                  <a:pt x="693" y="97930"/>
                </a:lnTo>
                <a:lnTo>
                  <a:pt x="2552" y="110594"/>
                </a:lnTo>
                <a:lnTo>
                  <a:pt x="5743" y="123236"/>
                </a:lnTo>
                <a:lnTo>
                  <a:pt x="10424" y="135553"/>
                </a:lnTo>
                <a:lnTo>
                  <a:pt x="16751" y="147242"/>
                </a:lnTo>
                <a:lnTo>
                  <a:pt x="24883" y="158001"/>
                </a:lnTo>
                <a:lnTo>
                  <a:pt x="34975" y="1675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3981183" y="2052954"/>
            <a:ext cx="0" cy="123342"/>
          </a:xfrm>
          <a:custGeom>
            <a:avLst/>
            <a:gdLst/>
            <a:ahLst/>
            <a:cxnLst/>
            <a:rect l="l" t="t" r="r" b="b"/>
            <a:pathLst>
              <a:path w="0" h="123342">
                <a:moveTo>
                  <a:pt x="0" y="0"/>
                </a:moveTo>
                <a:lnTo>
                  <a:pt x="0" y="123342"/>
                </a:lnTo>
              </a:path>
            </a:pathLst>
          </a:custGeom>
          <a:ln w="18948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4010099" y="2052952"/>
            <a:ext cx="87617" cy="123342"/>
          </a:xfrm>
          <a:custGeom>
            <a:avLst/>
            <a:gdLst/>
            <a:ahLst/>
            <a:cxnLst/>
            <a:rect l="l" t="t" r="r" b="b"/>
            <a:pathLst>
              <a:path w="87617" h="123342">
                <a:moveTo>
                  <a:pt x="87617" y="123342"/>
                </a:moveTo>
                <a:lnTo>
                  <a:pt x="50444" y="71983"/>
                </a:lnTo>
                <a:lnTo>
                  <a:pt x="38099" y="58356"/>
                </a:lnTo>
                <a:lnTo>
                  <a:pt x="17678" y="58356"/>
                </a:lnTo>
                <a:lnTo>
                  <a:pt x="17678" y="15468"/>
                </a:lnTo>
                <a:lnTo>
                  <a:pt x="40487" y="0"/>
                </a:lnTo>
                <a:lnTo>
                  <a:pt x="0" y="0"/>
                </a:lnTo>
                <a:lnTo>
                  <a:pt x="0" y="123342"/>
                </a:lnTo>
                <a:lnTo>
                  <a:pt x="17678" y="123342"/>
                </a:lnTo>
                <a:lnTo>
                  <a:pt x="17678" y="73634"/>
                </a:lnTo>
                <a:lnTo>
                  <a:pt x="30556" y="73634"/>
                </a:lnTo>
                <a:lnTo>
                  <a:pt x="65163" y="123342"/>
                </a:lnTo>
                <a:lnTo>
                  <a:pt x="87617" y="123342"/>
                </a:lnTo>
                <a:close/>
              </a:path>
              <a:path w="87617" h="123342">
                <a:moveTo>
                  <a:pt x="17678" y="15468"/>
                </a:moveTo>
                <a:lnTo>
                  <a:pt x="36080" y="15468"/>
                </a:lnTo>
                <a:lnTo>
                  <a:pt x="49025" y="16550"/>
                </a:lnTo>
                <a:lnTo>
                  <a:pt x="60352" y="22594"/>
                </a:lnTo>
                <a:lnTo>
                  <a:pt x="64427" y="36449"/>
                </a:lnTo>
                <a:lnTo>
                  <a:pt x="62524" y="46280"/>
                </a:lnTo>
                <a:lnTo>
                  <a:pt x="53573" y="55327"/>
                </a:lnTo>
                <a:lnTo>
                  <a:pt x="38099" y="58356"/>
                </a:lnTo>
                <a:lnTo>
                  <a:pt x="50444" y="71983"/>
                </a:lnTo>
                <a:lnTo>
                  <a:pt x="60324" y="69215"/>
                </a:lnTo>
                <a:lnTo>
                  <a:pt x="71551" y="62356"/>
                </a:lnTo>
                <a:lnTo>
                  <a:pt x="79357" y="51546"/>
                </a:lnTo>
                <a:lnTo>
                  <a:pt x="82283" y="36449"/>
                </a:lnTo>
                <a:lnTo>
                  <a:pt x="81994" y="30779"/>
                </a:lnTo>
                <a:lnTo>
                  <a:pt x="78250" y="17611"/>
                </a:lnTo>
                <a:lnTo>
                  <a:pt x="70129" y="7959"/>
                </a:lnTo>
                <a:lnTo>
                  <a:pt x="57563" y="2023"/>
                </a:lnTo>
                <a:lnTo>
                  <a:pt x="40487" y="0"/>
                </a:lnTo>
                <a:lnTo>
                  <a:pt x="17678" y="154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4097557" y="2128616"/>
            <a:ext cx="77876" cy="90208"/>
          </a:xfrm>
          <a:custGeom>
            <a:avLst/>
            <a:gdLst/>
            <a:ahLst/>
            <a:cxnLst/>
            <a:rect l="l" t="t" r="r" b="b"/>
            <a:pathLst>
              <a:path w="77876" h="90208">
                <a:moveTo>
                  <a:pt x="35725" y="0"/>
                </a:moveTo>
                <a:lnTo>
                  <a:pt x="30391" y="13995"/>
                </a:lnTo>
                <a:lnTo>
                  <a:pt x="77876" y="13995"/>
                </a:lnTo>
                <a:lnTo>
                  <a:pt x="72542" y="0"/>
                </a:lnTo>
                <a:lnTo>
                  <a:pt x="35725" y="0"/>
                </a:lnTo>
                <a:close/>
              </a:path>
              <a:path w="77876" h="90208">
                <a:moveTo>
                  <a:pt x="30391" y="13995"/>
                </a:moveTo>
                <a:lnTo>
                  <a:pt x="35725" y="0"/>
                </a:lnTo>
                <a:lnTo>
                  <a:pt x="54140" y="-54495"/>
                </a:lnTo>
                <a:lnTo>
                  <a:pt x="72542" y="0"/>
                </a:lnTo>
                <a:lnTo>
                  <a:pt x="77876" y="13995"/>
                </a:lnTo>
                <a:lnTo>
                  <a:pt x="89306" y="47675"/>
                </a:lnTo>
                <a:lnTo>
                  <a:pt x="108813" y="47675"/>
                </a:lnTo>
                <a:lnTo>
                  <a:pt x="64261" y="-76212"/>
                </a:lnTo>
                <a:lnTo>
                  <a:pt x="44919" y="-76212"/>
                </a:lnTo>
                <a:lnTo>
                  <a:pt x="0" y="47675"/>
                </a:lnTo>
                <a:lnTo>
                  <a:pt x="19151" y="47675"/>
                </a:lnTo>
                <a:lnTo>
                  <a:pt x="30391" y="139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4203270" y="2051105"/>
            <a:ext cx="96100" cy="127038"/>
          </a:xfrm>
          <a:custGeom>
            <a:avLst/>
            <a:gdLst/>
            <a:ahLst/>
            <a:cxnLst/>
            <a:rect l="l" t="t" r="r" b="b"/>
            <a:pathLst>
              <a:path w="96100" h="127038">
                <a:moveTo>
                  <a:pt x="86002" y="121387"/>
                </a:moveTo>
                <a:lnTo>
                  <a:pt x="96100" y="116903"/>
                </a:lnTo>
                <a:lnTo>
                  <a:pt x="96100" y="69964"/>
                </a:lnTo>
                <a:lnTo>
                  <a:pt x="78422" y="69964"/>
                </a:lnTo>
                <a:lnTo>
                  <a:pt x="78422" y="108623"/>
                </a:lnTo>
                <a:lnTo>
                  <a:pt x="71602" y="110464"/>
                </a:lnTo>
                <a:lnTo>
                  <a:pt x="63690" y="111760"/>
                </a:lnTo>
                <a:lnTo>
                  <a:pt x="58546" y="111760"/>
                </a:lnTo>
                <a:lnTo>
                  <a:pt x="43880" y="109792"/>
                </a:lnTo>
                <a:lnTo>
                  <a:pt x="31889" y="103433"/>
                </a:lnTo>
                <a:lnTo>
                  <a:pt x="23892" y="93317"/>
                </a:lnTo>
                <a:lnTo>
                  <a:pt x="19431" y="80100"/>
                </a:lnTo>
                <a:lnTo>
                  <a:pt x="18046" y="64439"/>
                </a:lnTo>
                <a:lnTo>
                  <a:pt x="18048" y="63890"/>
                </a:lnTo>
                <a:lnTo>
                  <a:pt x="19562" y="47663"/>
                </a:lnTo>
                <a:lnTo>
                  <a:pt x="24128" y="34255"/>
                </a:lnTo>
                <a:lnTo>
                  <a:pt x="32043" y="24119"/>
                </a:lnTo>
                <a:lnTo>
                  <a:pt x="43599" y="17706"/>
                </a:lnTo>
                <a:lnTo>
                  <a:pt x="59093" y="15468"/>
                </a:lnTo>
                <a:lnTo>
                  <a:pt x="65748" y="15696"/>
                </a:lnTo>
                <a:lnTo>
                  <a:pt x="79131" y="17632"/>
                </a:lnTo>
                <a:lnTo>
                  <a:pt x="89649" y="20993"/>
                </a:lnTo>
                <a:lnTo>
                  <a:pt x="94437" y="6451"/>
                </a:lnTo>
                <a:lnTo>
                  <a:pt x="83143" y="2814"/>
                </a:lnTo>
                <a:lnTo>
                  <a:pt x="69891" y="690"/>
                </a:lnTo>
                <a:lnTo>
                  <a:pt x="56883" y="0"/>
                </a:lnTo>
                <a:lnTo>
                  <a:pt x="43719" y="1090"/>
                </a:lnTo>
                <a:lnTo>
                  <a:pt x="29469" y="5549"/>
                </a:lnTo>
                <a:lnTo>
                  <a:pt x="18290" y="13037"/>
                </a:lnTo>
                <a:lnTo>
                  <a:pt x="9967" y="23112"/>
                </a:lnTo>
                <a:lnTo>
                  <a:pt x="4287" y="35333"/>
                </a:lnTo>
                <a:lnTo>
                  <a:pt x="1036" y="49256"/>
                </a:lnTo>
                <a:lnTo>
                  <a:pt x="0" y="64439"/>
                </a:lnTo>
                <a:lnTo>
                  <a:pt x="373" y="73121"/>
                </a:lnTo>
                <a:lnTo>
                  <a:pt x="2873" y="87472"/>
                </a:lnTo>
                <a:lnTo>
                  <a:pt x="7844" y="100357"/>
                </a:lnTo>
                <a:lnTo>
                  <a:pt x="15424" y="111265"/>
                </a:lnTo>
                <a:lnTo>
                  <a:pt x="25754" y="119688"/>
                </a:lnTo>
                <a:lnTo>
                  <a:pt x="38972" y="125115"/>
                </a:lnTo>
                <a:lnTo>
                  <a:pt x="55219" y="127038"/>
                </a:lnTo>
                <a:lnTo>
                  <a:pt x="59861" y="126906"/>
                </a:lnTo>
                <a:lnTo>
                  <a:pt x="73741" y="124985"/>
                </a:lnTo>
                <a:lnTo>
                  <a:pt x="86002" y="1213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4308222" y="2039142"/>
            <a:ext cx="44005" cy="167525"/>
          </a:xfrm>
          <a:custGeom>
            <a:avLst/>
            <a:gdLst/>
            <a:ahLst/>
            <a:cxnLst/>
            <a:rect l="l" t="t" r="r" b="b"/>
            <a:pathLst>
              <a:path w="44005" h="167525">
                <a:moveTo>
                  <a:pt x="9029" y="167525"/>
                </a:moveTo>
                <a:lnTo>
                  <a:pt x="20436" y="156490"/>
                </a:lnTo>
                <a:lnTo>
                  <a:pt x="28292" y="145576"/>
                </a:lnTo>
                <a:lnTo>
                  <a:pt x="34368" y="133776"/>
                </a:lnTo>
                <a:lnTo>
                  <a:pt x="38820" y="121392"/>
                </a:lnTo>
                <a:lnTo>
                  <a:pt x="41805" y="108728"/>
                </a:lnTo>
                <a:lnTo>
                  <a:pt x="43481" y="96086"/>
                </a:lnTo>
                <a:lnTo>
                  <a:pt x="44005" y="83769"/>
                </a:lnTo>
                <a:lnTo>
                  <a:pt x="43994" y="81979"/>
                </a:lnTo>
                <a:lnTo>
                  <a:pt x="43310" y="69593"/>
                </a:lnTo>
                <a:lnTo>
                  <a:pt x="41451" y="56929"/>
                </a:lnTo>
                <a:lnTo>
                  <a:pt x="38260" y="44288"/>
                </a:lnTo>
                <a:lnTo>
                  <a:pt x="33579" y="31973"/>
                </a:lnTo>
                <a:lnTo>
                  <a:pt x="27252" y="20285"/>
                </a:lnTo>
                <a:lnTo>
                  <a:pt x="19121" y="9527"/>
                </a:lnTo>
                <a:lnTo>
                  <a:pt x="9029" y="0"/>
                </a:lnTo>
                <a:lnTo>
                  <a:pt x="0" y="7734"/>
                </a:lnTo>
                <a:lnTo>
                  <a:pt x="2854" y="11088"/>
                </a:lnTo>
                <a:lnTo>
                  <a:pt x="10371" y="21608"/>
                </a:lnTo>
                <a:lnTo>
                  <a:pt x="16306" y="32737"/>
                </a:lnTo>
                <a:lnTo>
                  <a:pt x="20756" y="44495"/>
                </a:lnTo>
                <a:lnTo>
                  <a:pt x="23816" y="56904"/>
                </a:lnTo>
                <a:lnTo>
                  <a:pt x="25582" y="69988"/>
                </a:lnTo>
                <a:lnTo>
                  <a:pt x="26149" y="83769"/>
                </a:lnTo>
                <a:lnTo>
                  <a:pt x="26088" y="88409"/>
                </a:lnTo>
                <a:lnTo>
                  <a:pt x="25134" y="101953"/>
                </a:lnTo>
                <a:lnTo>
                  <a:pt x="22951" y="114811"/>
                </a:lnTo>
                <a:lnTo>
                  <a:pt x="19441" y="127003"/>
                </a:lnTo>
                <a:lnTo>
                  <a:pt x="14510" y="138552"/>
                </a:lnTo>
                <a:lnTo>
                  <a:pt x="8061" y="149478"/>
                </a:lnTo>
                <a:lnTo>
                  <a:pt x="0" y="159804"/>
                </a:lnTo>
                <a:lnTo>
                  <a:pt x="9029" y="1675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4388610" y="2082408"/>
            <a:ext cx="74002" cy="95732"/>
          </a:xfrm>
          <a:custGeom>
            <a:avLst/>
            <a:gdLst/>
            <a:ahLst/>
            <a:cxnLst/>
            <a:rect l="l" t="t" r="r" b="b"/>
            <a:pathLst>
              <a:path w="74002" h="95732">
                <a:moveTo>
                  <a:pt x="43624" y="14173"/>
                </a:moveTo>
                <a:lnTo>
                  <a:pt x="46631" y="14250"/>
                </a:lnTo>
                <a:lnTo>
                  <a:pt x="60223" y="16217"/>
                </a:lnTo>
                <a:lnTo>
                  <a:pt x="71246" y="19697"/>
                </a:lnTo>
                <a:lnTo>
                  <a:pt x="74002" y="6438"/>
                </a:lnTo>
                <a:lnTo>
                  <a:pt x="69106" y="4095"/>
                </a:lnTo>
                <a:lnTo>
                  <a:pt x="56080" y="963"/>
                </a:lnTo>
                <a:lnTo>
                  <a:pt x="43256" y="0"/>
                </a:lnTo>
                <a:lnTo>
                  <a:pt x="39922" y="69"/>
                </a:lnTo>
                <a:lnTo>
                  <a:pt x="24706" y="2719"/>
                </a:lnTo>
                <a:lnTo>
                  <a:pt x="13422" y="9127"/>
                </a:lnTo>
                <a:lnTo>
                  <a:pt x="5754" y="19173"/>
                </a:lnTo>
                <a:lnTo>
                  <a:pt x="1385" y="32739"/>
                </a:lnTo>
                <a:lnTo>
                  <a:pt x="0" y="49707"/>
                </a:lnTo>
                <a:lnTo>
                  <a:pt x="1093" y="64017"/>
                </a:lnTo>
                <a:lnTo>
                  <a:pt x="5645" y="78269"/>
                </a:lnTo>
                <a:lnTo>
                  <a:pt x="13643" y="88138"/>
                </a:lnTo>
                <a:lnTo>
                  <a:pt x="24986" y="93876"/>
                </a:lnTo>
                <a:lnTo>
                  <a:pt x="39573" y="95732"/>
                </a:lnTo>
                <a:lnTo>
                  <a:pt x="48902" y="95381"/>
                </a:lnTo>
                <a:lnTo>
                  <a:pt x="62433" y="93566"/>
                </a:lnTo>
                <a:lnTo>
                  <a:pt x="73088" y="90208"/>
                </a:lnTo>
                <a:lnTo>
                  <a:pt x="70319" y="77127"/>
                </a:lnTo>
                <a:lnTo>
                  <a:pt x="68336" y="77823"/>
                </a:lnTo>
                <a:lnTo>
                  <a:pt x="56054" y="80671"/>
                </a:lnTo>
                <a:lnTo>
                  <a:pt x="42900" y="81737"/>
                </a:lnTo>
                <a:lnTo>
                  <a:pt x="39165" y="81596"/>
                </a:lnTo>
                <a:lnTo>
                  <a:pt x="25820" y="76886"/>
                </a:lnTo>
                <a:lnTo>
                  <a:pt x="19470" y="66021"/>
                </a:lnTo>
                <a:lnTo>
                  <a:pt x="17856" y="49707"/>
                </a:lnTo>
                <a:lnTo>
                  <a:pt x="18174" y="41257"/>
                </a:lnTo>
                <a:lnTo>
                  <a:pt x="21540" y="26514"/>
                </a:lnTo>
                <a:lnTo>
                  <a:pt x="29604" y="17334"/>
                </a:lnTo>
                <a:lnTo>
                  <a:pt x="43624" y="1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4466874" y="20824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60" y="78420"/>
                </a:lnTo>
                <a:lnTo>
                  <a:pt x="44549" y="80675"/>
                </a:lnTo>
                <a:lnTo>
                  <a:pt x="30733" y="81749"/>
                </a:lnTo>
                <a:lnTo>
                  <a:pt x="32741" y="95559"/>
                </a:lnTo>
                <a:lnTo>
                  <a:pt x="45320" y="93021"/>
                </a:lnTo>
                <a:lnTo>
                  <a:pt x="56883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3" y="19565"/>
                </a:lnTo>
                <a:lnTo>
                  <a:pt x="66840" y="8218"/>
                </a:lnTo>
                <a:lnTo>
                  <a:pt x="55210" y="1935"/>
                </a:lnTo>
                <a:lnTo>
                  <a:pt x="39573" y="0"/>
                </a:lnTo>
                <a:lnTo>
                  <a:pt x="31497" y="274"/>
                </a:lnTo>
                <a:lnTo>
                  <a:pt x="18718" y="2065"/>
                </a:lnTo>
                <a:lnTo>
                  <a:pt x="7353" y="5524"/>
                </a:lnTo>
                <a:lnTo>
                  <a:pt x="10121" y="18783"/>
                </a:lnTo>
                <a:lnTo>
                  <a:pt x="11813" y="18278"/>
                </a:lnTo>
                <a:lnTo>
                  <a:pt x="23561" y="15304"/>
                </a:lnTo>
                <a:lnTo>
                  <a:pt x="36817" y="14185"/>
                </a:lnTo>
                <a:lnTo>
                  <a:pt x="41067" y="14371"/>
                </a:lnTo>
                <a:lnTo>
                  <a:pt x="53824" y="19763"/>
                </a:lnTo>
                <a:lnTo>
                  <a:pt x="57810" y="33147"/>
                </a:lnTo>
                <a:lnTo>
                  <a:pt x="57810" y="45847"/>
                </a:lnTo>
                <a:lnTo>
                  <a:pt x="57251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29" y="43078"/>
                </a:lnTo>
                <a:lnTo>
                  <a:pt x="31292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33" y="81749"/>
                </a:moveTo>
                <a:lnTo>
                  <a:pt x="22085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292" y="57073"/>
                </a:lnTo>
                <a:lnTo>
                  <a:pt x="32029" y="43078"/>
                </a:lnTo>
                <a:lnTo>
                  <a:pt x="27123" y="43239"/>
                </a:lnTo>
                <a:lnTo>
                  <a:pt x="12434" y="46738"/>
                </a:lnTo>
                <a:lnTo>
                  <a:pt x="3203" y="55304"/>
                </a:lnTo>
                <a:lnTo>
                  <a:pt x="0" y="69596"/>
                </a:lnTo>
                <a:lnTo>
                  <a:pt x="5" y="70278"/>
                </a:lnTo>
                <a:lnTo>
                  <a:pt x="4052" y="85078"/>
                </a:lnTo>
                <a:lnTo>
                  <a:pt x="14199" y="93233"/>
                </a:lnTo>
                <a:lnTo>
                  <a:pt x="28359" y="95732"/>
                </a:lnTo>
                <a:lnTo>
                  <a:pt x="32741" y="95559"/>
                </a:lnTo>
                <a:lnTo>
                  <a:pt x="30733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4563544" y="2084252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343" y="69583"/>
                </a:moveTo>
                <a:lnTo>
                  <a:pt x="5128" y="83127"/>
                </a:lnTo>
                <a:lnTo>
                  <a:pt x="15132" y="91210"/>
                </a:lnTo>
                <a:lnTo>
                  <a:pt x="29819" y="93891"/>
                </a:lnTo>
                <a:lnTo>
                  <a:pt x="34678" y="93676"/>
                </a:lnTo>
                <a:lnTo>
                  <a:pt x="46825" y="90992"/>
                </a:lnTo>
                <a:lnTo>
                  <a:pt x="58737" y="85051"/>
                </a:lnTo>
                <a:lnTo>
                  <a:pt x="59651" y="85051"/>
                </a:lnTo>
                <a:lnTo>
                  <a:pt x="59651" y="92049"/>
                </a:lnTo>
                <a:lnTo>
                  <a:pt x="76771" y="92049"/>
                </a:lnTo>
                <a:lnTo>
                  <a:pt x="76771" y="0"/>
                </a:lnTo>
                <a:lnTo>
                  <a:pt x="59651" y="0"/>
                </a:lnTo>
                <a:lnTo>
                  <a:pt x="59651" y="74371"/>
                </a:lnTo>
                <a:lnTo>
                  <a:pt x="53759" y="76758"/>
                </a:lnTo>
                <a:lnTo>
                  <a:pt x="46024" y="79895"/>
                </a:lnTo>
                <a:lnTo>
                  <a:pt x="32915" y="79835"/>
                </a:lnTo>
                <a:lnTo>
                  <a:pt x="20280" y="73835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3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4655076" y="20824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55" y="53213"/>
                </a:moveTo>
                <a:lnTo>
                  <a:pt x="30127" y="53707"/>
                </a:lnTo>
                <a:lnTo>
                  <a:pt x="44190" y="58802"/>
                </a:lnTo>
                <a:lnTo>
                  <a:pt x="50063" y="68846"/>
                </a:lnTo>
                <a:lnTo>
                  <a:pt x="50063" y="78066"/>
                </a:lnTo>
                <a:lnTo>
                  <a:pt x="41046" y="81749"/>
                </a:lnTo>
                <a:lnTo>
                  <a:pt x="27989" y="81723"/>
                </a:lnTo>
                <a:lnTo>
                  <a:pt x="14730" y="79986"/>
                </a:lnTo>
                <a:lnTo>
                  <a:pt x="2933" y="76771"/>
                </a:lnTo>
                <a:lnTo>
                  <a:pt x="0" y="90944"/>
                </a:lnTo>
                <a:lnTo>
                  <a:pt x="3381" y="91947"/>
                </a:lnTo>
                <a:lnTo>
                  <a:pt x="16377" y="94636"/>
                </a:lnTo>
                <a:lnTo>
                  <a:pt x="28892" y="95732"/>
                </a:lnTo>
                <a:lnTo>
                  <a:pt x="41070" y="94726"/>
                </a:lnTo>
                <a:lnTo>
                  <a:pt x="54670" y="90007"/>
                </a:lnTo>
                <a:lnTo>
                  <a:pt x="63835" y="81079"/>
                </a:lnTo>
                <a:lnTo>
                  <a:pt x="67195" y="67564"/>
                </a:lnTo>
                <a:lnTo>
                  <a:pt x="67128" y="65351"/>
                </a:lnTo>
                <a:lnTo>
                  <a:pt x="62418" y="52052"/>
                </a:lnTo>
                <a:lnTo>
                  <a:pt x="52083" y="44416"/>
                </a:lnTo>
                <a:lnTo>
                  <a:pt x="38658" y="39954"/>
                </a:lnTo>
                <a:lnTo>
                  <a:pt x="24411" y="35382"/>
                </a:lnTo>
                <a:lnTo>
                  <a:pt x="17665" y="25590"/>
                </a:lnTo>
                <a:lnTo>
                  <a:pt x="17665" y="18224"/>
                </a:lnTo>
                <a:lnTo>
                  <a:pt x="23914" y="14173"/>
                </a:lnTo>
                <a:lnTo>
                  <a:pt x="42341" y="14173"/>
                </a:lnTo>
                <a:lnTo>
                  <a:pt x="50977" y="16014"/>
                </a:lnTo>
                <a:lnTo>
                  <a:pt x="59448" y="19151"/>
                </a:lnTo>
                <a:lnTo>
                  <a:pt x="62585" y="4978"/>
                </a:lnTo>
                <a:lnTo>
                  <a:pt x="61438" y="4602"/>
                </a:lnTo>
                <a:lnTo>
                  <a:pt x="49184" y="1444"/>
                </a:lnTo>
                <a:lnTo>
                  <a:pt x="36258" y="0"/>
                </a:lnTo>
                <a:lnTo>
                  <a:pt x="27594" y="439"/>
                </a:lnTo>
                <a:lnTo>
                  <a:pt x="13106" y="4326"/>
                </a:lnTo>
                <a:lnTo>
                  <a:pt x="3820" y="12705"/>
                </a:lnTo>
                <a:lnTo>
                  <a:pt x="546" y="26149"/>
                </a:lnTo>
                <a:lnTo>
                  <a:pt x="554" y="26880"/>
                </a:lnTo>
                <a:lnTo>
                  <a:pt x="4605" y="40224"/>
                </a:lnTo>
                <a:lnTo>
                  <a:pt x="14549" y="48493"/>
                </a:lnTo>
                <a:lnTo>
                  <a:pt x="28155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4729295" y="20824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41" y="95559"/>
                </a:lnTo>
                <a:lnTo>
                  <a:pt x="45315" y="93021"/>
                </a:lnTo>
                <a:lnTo>
                  <a:pt x="56883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3" y="19565"/>
                </a:lnTo>
                <a:lnTo>
                  <a:pt x="66840" y="8218"/>
                </a:lnTo>
                <a:lnTo>
                  <a:pt x="55210" y="1935"/>
                </a:lnTo>
                <a:lnTo>
                  <a:pt x="39573" y="0"/>
                </a:lnTo>
                <a:lnTo>
                  <a:pt x="31497" y="274"/>
                </a:lnTo>
                <a:lnTo>
                  <a:pt x="18718" y="2065"/>
                </a:lnTo>
                <a:lnTo>
                  <a:pt x="7353" y="5524"/>
                </a:lnTo>
                <a:lnTo>
                  <a:pt x="10121" y="18783"/>
                </a:lnTo>
                <a:lnTo>
                  <a:pt x="11813" y="18278"/>
                </a:lnTo>
                <a:lnTo>
                  <a:pt x="23561" y="15304"/>
                </a:lnTo>
                <a:lnTo>
                  <a:pt x="36817" y="14185"/>
                </a:lnTo>
                <a:lnTo>
                  <a:pt x="41067" y="14371"/>
                </a:lnTo>
                <a:lnTo>
                  <a:pt x="53824" y="19763"/>
                </a:lnTo>
                <a:lnTo>
                  <a:pt x="57810" y="33147"/>
                </a:lnTo>
                <a:lnTo>
                  <a:pt x="57810" y="45847"/>
                </a:lnTo>
                <a:lnTo>
                  <a:pt x="57251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29" y="43078"/>
                </a:lnTo>
                <a:lnTo>
                  <a:pt x="31292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85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292" y="57073"/>
                </a:lnTo>
                <a:lnTo>
                  <a:pt x="32029" y="43078"/>
                </a:lnTo>
                <a:lnTo>
                  <a:pt x="27123" y="43239"/>
                </a:lnTo>
                <a:lnTo>
                  <a:pt x="12434" y="46738"/>
                </a:lnTo>
                <a:lnTo>
                  <a:pt x="3203" y="55304"/>
                </a:lnTo>
                <a:lnTo>
                  <a:pt x="0" y="69596"/>
                </a:lnTo>
                <a:lnTo>
                  <a:pt x="5" y="70278"/>
                </a:lnTo>
                <a:lnTo>
                  <a:pt x="4052" y="85078"/>
                </a:lnTo>
                <a:lnTo>
                  <a:pt x="14199" y="93233"/>
                </a:lnTo>
                <a:lnTo>
                  <a:pt x="28359" y="95732"/>
                </a:lnTo>
                <a:lnTo>
                  <a:pt x="32741" y="95559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4820444" y="20824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30" y="2708"/>
                </a:moveTo>
                <a:lnTo>
                  <a:pt x="13324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30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22" y="16935"/>
                </a:lnTo>
                <a:lnTo>
                  <a:pt x="63322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24" y="9806"/>
                </a:lnTo>
                <a:lnTo>
                  <a:pt x="5711" y="20521"/>
                </a:lnTo>
                <a:lnTo>
                  <a:pt x="1375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22" y="87445"/>
                </a:lnTo>
                <a:lnTo>
                  <a:pt x="63322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22" y="-34969"/>
                </a:lnTo>
                <a:lnTo>
                  <a:pt x="63322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4913445" y="20824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41" y="95559"/>
                </a:lnTo>
                <a:lnTo>
                  <a:pt x="45315" y="93021"/>
                </a:lnTo>
                <a:lnTo>
                  <a:pt x="56883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3" y="19565"/>
                </a:lnTo>
                <a:lnTo>
                  <a:pt x="66840" y="8218"/>
                </a:lnTo>
                <a:lnTo>
                  <a:pt x="55210" y="1935"/>
                </a:lnTo>
                <a:lnTo>
                  <a:pt x="39573" y="0"/>
                </a:lnTo>
                <a:lnTo>
                  <a:pt x="31497" y="274"/>
                </a:lnTo>
                <a:lnTo>
                  <a:pt x="18718" y="2065"/>
                </a:lnTo>
                <a:lnTo>
                  <a:pt x="7353" y="5524"/>
                </a:lnTo>
                <a:lnTo>
                  <a:pt x="10121" y="18783"/>
                </a:lnTo>
                <a:lnTo>
                  <a:pt x="11813" y="18278"/>
                </a:lnTo>
                <a:lnTo>
                  <a:pt x="23561" y="15304"/>
                </a:lnTo>
                <a:lnTo>
                  <a:pt x="36817" y="14185"/>
                </a:lnTo>
                <a:lnTo>
                  <a:pt x="41067" y="14371"/>
                </a:lnTo>
                <a:lnTo>
                  <a:pt x="53824" y="19763"/>
                </a:lnTo>
                <a:lnTo>
                  <a:pt x="57810" y="33147"/>
                </a:lnTo>
                <a:lnTo>
                  <a:pt x="57810" y="45847"/>
                </a:lnTo>
                <a:lnTo>
                  <a:pt x="57251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29" y="43078"/>
                </a:lnTo>
                <a:lnTo>
                  <a:pt x="31292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85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292" y="57073"/>
                </a:lnTo>
                <a:lnTo>
                  <a:pt x="32029" y="43078"/>
                </a:lnTo>
                <a:lnTo>
                  <a:pt x="27123" y="43239"/>
                </a:lnTo>
                <a:lnTo>
                  <a:pt x="12434" y="46738"/>
                </a:lnTo>
                <a:lnTo>
                  <a:pt x="3203" y="55304"/>
                </a:lnTo>
                <a:lnTo>
                  <a:pt x="0" y="69596"/>
                </a:lnTo>
                <a:lnTo>
                  <a:pt x="5" y="70278"/>
                </a:lnTo>
                <a:lnTo>
                  <a:pt x="4052" y="85078"/>
                </a:lnTo>
                <a:lnTo>
                  <a:pt x="14199" y="93233"/>
                </a:lnTo>
                <a:lnTo>
                  <a:pt x="28359" y="95732"/>
                </a:lnTo>
                <a:lnTo>
                  <a:pt x="32741" y="95559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5039852" y="2082407"/>
            <a:ext cx="80441" cy="130708"/>
          </a:xfrm>
          <a:custGeom>
            <a:avLst/>
            <a:gdLst/>
            <a:ahLst/>
            <a:cxnLst/>
            <a:rect l="l" t="t" r="r" b="b"/>
            <a:pathLst>
              <a:path w="80441" h="130708">
                <a:moveTo>
                  <a:pt x="80441" y="46024"/>
                </a:moveTo>
                <a:lnTo>
                  <a:pt x="79959" y="36858"/>
                </a:lnTo>
                <a:lnTo>
                  <a:pt x="76765" y="22612"/>
                </a:lnTo>
                <a:lnTo>
                  <a:pt x="70140" y="10885"/>
                </a:lnTo>
                <a:lnTo>
                  <a:pt x="59572" y="2930"/>
                </a:lnTo>
                <a:lnTo>
                  <a:pt x="44551" y="0"/>
                </a:lnTo>
                <a:lnTo>
                  <a:pt x="42045" y="42"/>
                </a:lnTo>
                <a:lnTo>
                  <a:pt x="29857" y="2068"/>
                </a:lnTo>
                <a:lnTo>
                  <a:pt x="18033" y="8280"/>
                </a:lnTo>
                <a:lnTo>
                  <a:pt x="17119" y="8280"/>
                </a:lnTo>
                <a:lnTo>
                  <a:pt x="17119" y="1841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lnTo>
                  <a:pt x="17119" y="90576"/>
                </a:lnTo>
                <a:lnTo>
                  <a:pt x="17678" y="90208"/>
                </a:lnTo>
                <a:lnTo>
                  <a:pt x="24295" y="93891"/>
                </a:lnTo>
                <a:lnTo>
                  <a:pt x="32397" y="95732"/>
                </a:lnTo>
                <a:lnTo>
                  <a:pt x="29997" y="82296"/>
                </a:lnTo>
                <a:lnTo>
                  <a:pt x="24295" y="81368"/>
                </a:lnTo>
                <a:lnTo>
                  <a:pt x="17119" y="79527"/>
                </a:lnTo>
                <a:lnTo>
                  <a:pt x="17119" y="17856"/>
                </a:lnTo>
                <a:lnTo>
                  <a:pt x="23926" y="16014"/>
                </a:lnTo>
                <a:lnTo>
                  <a:pt x="28524" y="14173"/>
                </a:lnTo>
                <a:lnTo>
                  <a:pt x="39204" y="14173"/>
                </a:lnTo>
                <a:lnTo>
                  <a:pt x="42348" y="14311"/>
                </a:lnTo>
                <a:lnTo>
                  <a:pt x="55416" y="20001"/>
                </a:lnTo>
                <a:lnTo>
                  <a:pt x="61249" y="31875"/>
                </a:lnTo>
                <a:lnTo>
                  <a:pt x="62585" y="46951"/>
                </a:lnTo>
                <a:lnTo>
                  <a:pt x="62335" y="54143"/>
                </a:lnTo>
                <a:lnTo>
                  <a:pt x="59227" y="68787"/>
                </a:lnTo>
                <a:lnTo>
                  <a:pt x="51393" y="78669"/>
                </a:lnTo>
                <a:lnTo>
                  <a:pt x="39954" y="95732"/>
                </a:lnTo>
                <a:lnTo>
                  <a:pt x="55907" y="93023"/>
                </a:lnTo>
                <a:lnTo>
                  <a:pt x="67117" y="85928"/>
                </a:lnTo>
                <a:lnTo>
                  <a:pt x="74731" y="75214"/>
                </a:lnTo>
                <a:lnTo>
                  <a:pt x="79067" y="61655"/>
                </a:lnTo>
                <a:lnTo>
                  <a:pt x="80441" y="46024"/>
                </a:lnTo>
                <a:close/>
              </a:path>
              <a:path w="80441" h="130708">
                <a:moveTo>
                  <a:pt x="37363" y="82296"/>
                </a:moveTo>
                <a:lnTo>
                  <a:pt x="29997" y="82296"/>
                </a:lnTo>
                <a:lnTo>
                  <a:pt x="32397" y="95732"/>
                </a:lnTo>
                <a:lnTo>
                  <a:pt x="39954" y="95732"/>
                </a:lnTo>
                <a:lnTo>
                  <a:pt x="51393" y="78669"/>
                </a:lnTo>
                <a:lnTo>
                  <a:pt x="37363" y="8229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5128245" y="2082402"/>
            <a:ext cx="84137" cy="95732"/>
          </a:xfrm>
          <a:custGeom>
            <a:avLst/>
            <a:gdLst/>
            <a:ahLst/>
            <a:cxnLst/>
            <a:rect l="l" t="t" r="r" b="b"/>
            <a:pathLst>
              <a:path w="84137" h="95732">
                <a:moveTo>
                  <a:pt x="70028" y="7501"/>
                </a:moveTo>
                <a:lnTo>
                  <a:pt x="58576" y="1834"/>
                </a:lnTo>
                <a:lnTo>
                  <a:pt x="44005" y="0"/>
                </a:lnTo>
                <a:lnTo>
                  <a:pt x="40025" y="99"/>
                </a:lnTo>
                <a:lnTo>
                  <a:pt x="24954" y="2858"/>
                </a:lnTo>
                <a:lnTo>
                  <a:pt x="13664" y="9316"/>
                </a:lnTo>
                <a:lnTo>
                  <a:pt x="5907" y="19355"/>
                </a:lnTo>
                <a:lnTo>
                  <a:pt x="1435" y="32858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0" y="77595"/>
                </a:lnTo>
                <a:lnTo>
                  <a:pt x="18837" y="66422"/>
                </a:lnTo>
                <a:lnTo>
                  <a:pt x="17119" y="49707"/>
                </a:lnTo>
                <a:lnTo>
                  <a:pt x="17589" y="40040"/>
                </a:lnTo>
                <a:lnTo>
                  <a:pt x="21389" y="25466"/>
                </a:lnTo>
                <a:lnTo>
                  <a:pt x="29634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41" y="92911"/>
                </a:lnTo>
                <a:lnTo>
                  <a:pt x="70529" y="86467"/>
                </a:lnTo>
                <a:lnTo>
                  <a:pt x="78265" y="76427"/>
                </a:lnTo>
                <a:lnTo>
                  <a:pt x="82713" y="62908"/>
                </a:lnTo>
                <a:lnTo>
                  <a:pt x="84137" y="46024"/>
                </a:lnTo>
                <a:lnTo>
                  <a:pt x="82934" y="31320"/>
                </a:lnTo>
                <a:lnTo>
                  <a:pt x="78200" y="17247"/>
                </a:lnTo>
                <a:lnTo>
                  <a:pt x="70028" y="7501"/>
                </a:lnTo>
                <a:close/>
              </a:path>
              <a:path w="84137" h="95732">
                <a:moveTo>
                  <a:pt x="25100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37" y="95641"/>
                </a:lnTo>
                <a:lnTo>
                  <a:pt x="59241" y="92911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2" y="82499"/>
                </a:lnTo>
                <a:lnTo>
                  <a:pt x="25100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5228050" y="20824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4" y="111"/>
                </a:moveTo>
                <a:lnTo>
                  <a:pt x="29219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4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693287" y="2274752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342" y="69583"/>
                </a:moveTo>
                <a:lnTo>
                  <a:pt x="5125" y="83127"/>
                </a:lnTo>
                <a:lnTo>
                  <a:pt x="15126" y="91210"/>
                </a:lnTo>
                <a:lnTo>
                  <a:pt x="29819" y="93891"/>
                </a:lnTo>
                <a:lnTo>
                  <a:pt x="34668" y="93677"/>
                </a:lnTo>
                <a:lnTo>
                  <a:pt x="46813" y="90994"/>
                </a:lnTo>
                <a:lnTo>
                  <a:pt x="58724" y="85051"/>
                </a:lnTo>
                <a:lnTo>
                  <a:pt x="59639" y="85051"/>
                </a:lnTo>
                <a:lnTo>
                  <a:pt x="59639" y="92049"/>
                </a:lnTo>
                <a:lnTo>
                  <a:pt x="76758" y="92049"/>
                </a:lnTo>
                <a:lnTo>
                  <a:pt x="76758" y="0"/>
                </a:lnTo>
                <a:lnTo>
                  <a:pt x="59639" y="0"/>
                </a:lnTo>
                <a:lnTo>
                  <a:pt x="59639" y="74371"/>
                </a:lnTo>
                <a:lnTo>
                  <a:pt x="53746" y="76758"/>
                </a:lnTo>
                <a:lnTo>
                  <a:pt x="46024" y="79895"/>
                </a:lnTo>
                <a:lnTo>
                  <a:pt x="32914" y="79836"/>
                </a:lnTo>
                <a:lnTo>
                  <a:pt x="20276" y="73838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2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790881" y="22729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969597" y="22729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1065364" y="2274752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342" y="69583"/>
                </a:moveTo>
                <a:lnTo>
                  <a:pt x="5125" y="83127"/>
                </a:lnTo>
                <a:lnTo>
                  <a:pt x="15126" y="91210"/>
                </a:lnTo>
                <a:lnTo>
                  <a:pt x="29819" y="93891"/>
                </a:lnTo>
                <a:lnTo>
                  <a:pt x="34668" y="93677"/>
                </a:lnTo>
                <a:lnTo>
                  <a:pt x="46813" y="90994"/>
                </a:lnTo>
                <a:lnTo>
                  <a:pt x="58724" y="85051"/>
                </a:lnTo>
                <a:lnTo>
                  <a:pt x="59639" y="85051"/>
                </a:lnTo>
                <a:lnTo>
                  <a:pt x="59639" y="92049"/>
                </a:lnTo>
                <a:lnTo>
                  <a:pt x="76758" y="92049"/>
                </a:lnTo>
                <a:lnTo>
                  <a:pt x="76758" y="0"/>
                </a:lnTo>
                <a:lnTo>
                  <a:pt x="59639" y="0"/>
                </a:lnTo>
                <a:lnTo>
                  <a:pt x="59639" y="74371"/>
                </a:lnTo>
                <a:lnTo>
                  <a:pt x="53746" y="76758"/>
                </a:lnTo>
                <a:lnTo>
                  <a:pt x="46024" y="79895"/>
                </a:lnTo>
                <a:lnTo>
                  <a:pt x="32914" y="79836"/>
                </a:lnTo>
                <a:lnTo>
                  <a:pt x="20276" y="73838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2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1156511" y="22729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1237355" y="2274751"/>
            <a:ext cx="87261" cy="92964"/>
          </a:xfrm>
          <a:custGeom>
            <a:avLst/>
            <a:gdLst/>
            <a:ahLst/>
            <a:cxnLst/>
            <a:rect l="l" t="t" r="r" b="b"/>
            <a:pathLst>
              <a:path w="87261" h="92964">
                <a:moveTo>
                  <a:pt x="52285" y="92964"/>
                </a:moveTo>
                <a:lnTo>
                  <a:pt x="87261" y="0"/>
                </a:lnTo>
                <a:lnTo>
                  <a:pt x="69037" y="0"/>
                </a:lnTo>
                <a:lnTo>
                  <a:pt x="44551" y="71983"/>
                </a:lnTo>
                <a:lnTo>
                  <a:pt x="43446" y="71983"/>
                </a:lnTo>
                <a:lnTo>
                  <a:pt x="18961" y="0"/>
                </a:lnTo>
                <a:lnTo>
                  <a:pt x="0" y="0"/>
                </a:lnTo>
                <a:lnTo>
                  <a:pt x="34975" y="92964"/>
                </a:lnTo>
                <a:lnTo>
                  <a:pt x="52285" y="9296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1325004" y="22729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1499125" y="2272908"/>
            <a:ext cx="74002" cy="95732"/>
          </a:xfrm>
          <a:custGeom>
            <a:avLst/>
            <a:gdLst/>
            <a:ahLst/>
            <a:cxnLst/>
            <a:rect l="l" t="t" r="r" b="b"/>
            <a:pathLst>
              <a:path w="74002" h="95732">
                <a:moveTo>
                  <a:pt x="43637" y="14173"/>
                </a:moveTo>
                <a:lnTo>
                  <a:pt x="46632" y="14250"/>
                </a:lnTo>
                <a:lnTo>
                  <a:pt x="60228" y="16216"/>
                </a:lnTo>
                <a:lnTo>
                  <a:pt x="71246" y="19697"/>
                </a:lnTo>
                <a:lnTo>
                  <a:pt x="74002" y="6438"/>
                </a:lnTo>
                <a:lnTo>
                  <a:pt x="69120" y="4098"/>
                </a:lnTo>
                <a:lnTo>
                  <a:pt x="56092" y="964"/>
                </a:lnTo>
                <a:lnTo>
                  <a:pt x="43268" y="0"/>
                </a:lnTo>
                <a:lnTo>
                  <a:pt x="39923" y="69"/>
                </a:lnTo>
                <a:lnTo>
                  <a:pt x="24710" y="2721"/>
                </a:lnTo>
                <a:lnTo>
                  <a:pt x="13426" y="9130"/>
                </a:lnTo>
                <a:lnTo>
                  <a:pt x="5757" y="19176"/>
                </a:lnTo>
                <a:lnTo>
                  <a:pt x="1386" y="32741"/>
                </a:lnTo>
                <a:lnTo>
                  <a:pt x="0" y="49707"/>
                </a:lnTo>
                <a:lnTo>
                  <a:pt x="1095" y="64026"/>
                </a:lnTo>
                <a:lnTo>
                  <a:pt x="5652" y="78274"/>
                </a:lnTo>
                <a:lnTo>
                  <a:pt x="13654" y="88140"/>
                </a:lnTo>
                <a:lnTo>
                  <a:pt x="24999" y="93876"/>
                </a:lnTo>
                <a:lnTo>
                  <a:pt x="39585" y="95732"/>
                </a:lnTo>
                <a:lnTo>
                  <a:pt x="48905" y="95381"/>
                </a:lnTo>
                <a:lnTo>
                  <a:pt x="62438" y="93567"/>
                </a:lnTo>
                <a:lnTo>
                  <a:pt x="73088" y="90208"/>
                </a:lnTo>
                <a:lnTo>
                  <a:pt x="70332" y="77127"/>
                </a:lnTo>
                <a:lnTo>
                  <a:pt x="68337" y="77827"/>
                </a:lnTo>
                <a:lnTo>
                  <a:pt x="56054" y="80672"/>
                </a:lnTo>
                <a:lnTo>
                  <a:pt x="42900" y="81737"/>
                </a:lnTo>
                <a:lnTo>
                  <a:pt x="39167" y="81596"/>
                </a:lnTo>
                <a:lnTo>
                  <a:pt x="25826" y="76886"/>
                </a:lnTo>
                <a:lnTo>
                  <a:pt x="19473" y="66021"/>
                </a:lnTo>
                <a:lnTo>
                  <a:pt x="17856" y="49707"/>
                </a:lnTo>
                <a:lnTo>
                  <a:pt x="18175" y="41248"/>
                </a:lnTo>
                <a:lnTo>
                  <a:pt x="21547" y="26510"/>
                </a:lnTo>
                <a:lnTo>
                  <a:pt x="29616" y="17333"/>
                </a:lnTo>
                <a:lnTo>
                  <a:pt x="43637" y="1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1579228" y="22729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" name="object 273"/>
          <p:cNvSpPr/>
          <p:nvPr/>
        </p:nvSpPr>
        <p:spPr>
          <a:xfrm>
            <a:off x="1679032" y="22729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1731150" y="22729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1829676" y="22729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1918063" y="22729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2001674" y="2274751"/>
            <a:ext cx="87261" cy="92964"/>
          </a:xfrm>
          <a:custGeom>
            <a:avLst/>
            <a:gdLst/>
            <a:ahLst/>
            <a:cxnLst/>
            <a:rect l="l" t="t" r="r" b="b"/>
            <a:pathLst>
              <a:path w="87261" h="92964">
                <a:moveTo>
                  <a:pt x="52273" y="92964"/>
                </a:moveTo>
                <a:lnTo>
                  <a:pt x="87261" y="0"/>
                </a:lnTo>
                <a:lnTo>
                  <a:pt x="69037" y="0"/>
                </a:lnTo>
                <a:lnTo>
                  <a:pt x="44538" y="71983"/>
                </a:lnTo>
                <a:lnTo>
                  <a:pt x="43446" y="71983"/>
                </a:lnTo>
                <a:lnTo>
                  <a:pt x="18961" y="0"/>
                </a:lnTo>
                <a:lnTo>
                  <a:pt x="0" y="0"/>
                </a:lnTo>
                <a:lnTo>
                  <a:pt x="34975" y="92964"/>
                </a:lnTo>
                <a:lnTo>
                  <a:pt x="52273" y="9296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2095017" y="22406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95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95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2137564" y="22729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2195212" y="2274752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342" y="69583"/>
                </a:moveTo>
                <a:lnTo>
                  <a:pt x="5125" y="83127"/>
                </a:lnTo>
                <a:lnTo>
                  <a:pt x="15126" y="91210"/>
                </a:lnTo>
                <a:lnTo>
                  <a:pt x="29819" y="93891"/>
                </a:lnTo>
                <a:lnTo>
                  <a:pt x="34668" y="93677"/>
                </a:lnTo>
                <a:lnTo>
                  <a:pt x="46813" y="90994"/>
                </a:lnTo>
                <a:lnTo>
                  <a:pt x="58724" y="85051"/>
                </a:lnTo>
                <a:lnTo>
                  <a:pt x="59639" y="85051"/>
                </a:lnTo>
                <a:lnTo>
                  <a:pt x="59639" y="92049"/>
                </a:lnTo>
                <a:lnTo>
                  <a:pt x="76758" y="92049"/>
                </a:lnTo>
                <a:lnTo>
                  <a:pt x="76758" y="0"/>
                </a:lnTo>
                <a:lnTo>
                  <a:pt x="59639" y="0"/>
                </a:lnTo>
                <a:lnTo>
                  <a:pt x="59639" y="74371"/>
                </a:lnTo>
                <a:lnTo>
                  <a:pt x="53746" y="76758"/>
                </a:lnTo>
                <a:lnTo>
                  <a:pt x="46024" y="79895"/>
                </a:lnTo>
                <a:lnTo>
                  <a:pt x="32914" y="79836"/>
                </a:lnTo>
                <a:lnTo>
                  <a:pt x="20276" y="73838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2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" name="object 281"/>
          <p:cNvSpPr/>
          <p:nvPr/>
        </p:nvSpPr>
        <p:spPr>
          <a:xfrm>
            <a:off x="2286725" y="22729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" name="object 282"/>
          <p:cNvSpPr/>
          <p:nvPr/>
        </p:nvSpPr>
        <p:spPr>
          <a:xfrm>
            <a:off x="2444634" y="2229639"/>
            <a:ext cx="43814" cy="167525"/>
          </a:xfrm>
          <a:custGeom>
            <a:avLst/>
            <a:gdLst/>
            <a:ahLst/>
            <a:cxnLst/>
            <a:rect l="l" t="t" r="r" b="b"/>
            <a:pathLst>
              <a:path w="43814" h="167525">
                <a:moveTo>
                  <a:pt x="34975" y="167525"/>
                </a:moveTo>
                <a:lnTo>
                  <a:pt x="43814" y="159804"/>
                </a:lnTo>
                <a:lnTo>
                  <a:pt x="40960" y="156450"/>
                </a:lnTo>
                <a:lnTo>
                  <a:pt x="33443" y="145928"/>
                </a:lnTo>
                <a:lnTo>
                  <a:pt x="27508" y="134797"/>
                </a:lnTo>
                <a:lnTo>
                  <a:pt x="23058" y="123038"/>
                </a:lnTo>
                <a:lnTo>
                  <a:pt x="19998" y="110627"/>
                </a:lnTo>
                <a:lnTo>
                  <a:pt x="18232" y="97545"/>
                </a:lnTo>
                <a:lnTo>
                  <a:pt x="17665" y="83769"/>
                </a:lnTo>
                <a:lnTo>
                  <a:pt x="17726" y="79128"/>
                </a:lnTo>
                <a:lnTo>
                  <a:pt x="18680" y="65584"/>
                </a:lnTo>
                <a:lnTo>
                  <a:pt x="20863" y="52727"/>
                </a:lnTo>
                <a:lnTo>
                  <a:pt x="24373" y="40534"/>
                </a:lnTo>
                <a:lnTo>
                  <a:pt x="29304" y="28985"/>
                </a:lnTo>
                <a:lnTo>
                  <a:pt x="35753" y="18059"/>
                </a:lnTo>
                <a:lnTo>
                  <a:pt x="43814" y="7734"/>
                </a:lnTo>
                <a:lnTo>
                  <a:pt x="34975" y="0"/>
                </a:lnTo>
                <a:lnTo>
                  <a:pt x="23562" y="11047"/>
                </a:lnTo>
                <a:lnTo>
                  <a:pt x="15708" y="21962"/>
                </a:lnTo>
                <a:lnTo>
                  <a:pt x="9634" y="33762"/>
                </a:lnTo>
                <a:lnTo>
                  <a:pt x="5183" y="46144"/>
                </a:lnTo>
                <a:lnTo>
                  <a:pt x="2199" y="58807"/>
                </a:lnTo>
                <a:lnTo>
                  <a:pt x="523" y="71449"/>
                </a:lnTo>
                <a:lnTo>
                  <a:pt x="0" y="83769"/>
                </a:lnTo>
                <a:lnTo>
                  <a:pt x="10" y="85546"/>
                </a:lnTo>
                <a:lnTo>
                  <a:pt x="693" y="97930"/>
                </a:lnTo>
                <a:lnTo>
                  <a:pt x="2552" y="110594"/>
                </a:lnTo>
                <a:lnTo>
                  <a:pt x="5743" y="123236"/>
                </a:lnTo>
                <a:lnTo>
                  <a:pt x="10424" y="135553"/>
                </a:lnTo>
                <a:lnTo>
                  <a:pt x="16751" y="147242"/>
                </a:lnTo>
                <a:lnTo>
                  <a:pt x="24883" y="158001"/>
                </a:lnTo>
                <a:lnTo>
                  <a:pt x="34975" y="1675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" name="object 283"/>
          <p:cNvSpPr/>
          <p:nvPr/>
        </p:nvSpPr>
        <p:spPr>
          <a:xfrm>
            <a:off x="2500066" y="22729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45" y="231"/>
                </a:lnTo>
                <a:lnTo>
                  <a:pt x="29987" y="2962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1" y="14302"/>
                </a:lnTo>
                <a:lnTo>
                  <a:pt x="56716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" name="object 284"/>
          <p:cNvSpPr/>
          <p:nvPr/>
        </p:nvSpPr>
        <p:spPr>
          <a:xfrm>
            <a:off x="2591215" y="2241605"/>
            <a:ext cx="92417" cy="127038"/>
          </a:xfrm>
          <a:custGeom>
            <a:avLst/>
            <a:gdLst/>
            <a:ahLst/>
            <a:cxnLst/>
            <a:rect l="l" t="t" r="r" b="b"/>
            <a:pathLst>
              <a:path w="92417" h="127038">
                <a:moveTo>
                  <a:pt x="22973" y="35056"/>
                </a:moveTo>
                <a:lnTo>
                  <a:pt x="30202" y="24496"/>
                </a:lnTo>
                <a:lnTo>
                  <a:pt x="41326" y="17805"/>
                </a:lnTo>
                <a:lnTo>
                  <a:pt x="56883" y="15468"/>
                </a:lnTo>
                <a:lnTo>
                  <a:pt x="62043" y="15609"/>
                </a:lnTo>
                <a:lnTo>
                  <a:pt x="75450" y="17500"/>
                </a:lnTo>
                <a:lnTo>
                  <a:pt x="85978" y="20993"/>
                </a:lnTo>
                <a:lnTo>
                  <a:pt x="90754" y="6451"/>
                </a:lnTo>
                <a:lnTo>
                  <a:pt x="80800" y="3047"/>
                </a:lnTo>
                <a:lnTo>
                  <a:pt x="67819" y="747"/>
                </a:lnTo>
                <a:lnTo>
                  <a:pt x="54686" y="0"/>
                </a:lnTo>
                <a:lnTo>
                  <a:pt x="43214" y="823"/>
                </a:lnTo>
                <a:lnTo>
                  <a:pt x="28697" y="5046"/>
                </a:lnTo>
                <a:lnTo>
                  <a:pt x="17525" y="12441"/>
                </a:lnTo>
                <a:lnTo>
                  <a:pt x="9385" y="22543"/>
                </a:lnTo>
                <a:lnTo>
                  <a:pt x="3961" y="34886"/>
                </a:lnTo>
                <a:lnTo>
                  <a:pt x="937" y="49007"/>
                </a:lnTo>
                <a:lnTo>
                  <a:pt x="0" y="64439"/>
                </a:lnTo>
                <a:lnTo>
                  <a:pt x="235" y="71677"/>
                </a:lnTo>
                <a:lnTo>
                  <a:pt x="2383" y="86365"/>
                </a:lnTo>
                <a:lnTo>
                  <a:pt x="6937" y="99582"/>
                </a:lnTo>
                <a:lnTo>
                  <a:pt x="14096" y="110792"/>
                </a:lnTo>
                <a:lnTo>
                  <a:pt x="24059" y="119461"/>
                </a:lnTo>
                <a:lnTo>
                  <a:pt x="37028" y="125054"/>
                </a:lnTo>
                <a:lnTo>
                  <a:pt x="53200" y="127038"/>
                </a:lnTo>
                <a:lnTo>
                  <a:pt x="55912" y="126986"/>
                </a:lnTo>
                <a:lnTo>
                  <a:pt x="69669" y="125209"/>
                </a:lnTo>
                <a:lnTo>
                  <a:pt x="82042" y="121553"/>
                </a:lnTo>
                <a:lnTo>
                  <a:pt x="92417" y="116903"/>
                </a:lnTo>
                <a:lnTo>
                  <a:pt x="88734" y="103466"/>
                </a:lnTo>
                <a:lnTo>
                  <a:pt x="81609" y="106461"/>
                </a:lnTo>
                <a:lnTo>
                  <a:pt x="68727" y="110241"/>
                </a:lnTo>
                <a:lnTo>
                  <a:pt x="56527" y="111747"/>
                </a:lnTo>
                <a:lnTo>
                  <a:pt x="43170" y="110129"/>
                </a:lnTo>
                <a:lnTo>
                  <a:pt x="31069" y="103952"/>
                </a:lnTo>
                <a:lnTo>
                  <a:pt x="23341" y="93813"/>
                </a:lnTo>
                <a:lnTo>
                  <a:pt x="19247" y="80409"/>
                </a:lnTo>
                <a:lnTo>
                  <a:pt x="18046" y="64439"/>
                </a:lnTo>
                <a:lnTo>
                  <a:pt x="19103" y="49005"/>
                </a:lnTo>
                <a:lnTo>
                  <a:pt x="22973" y="3505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" name="object 285"/>
          <p:cNvSpPr/>
          <p:nvPr/>
        </p:nvSpPr>
        <p:spPr>
          <a:xfrm>
            <a:off x="2690658" y="22729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" name="object 286"/>
          <p:cNvSpPr/>
          <p:nvPr/>
        </p:nvSpPr>
        <p:spPr>
          <a:xfrm>
            <a:off x="2776288" y="2243448"/>
            <a:ext cx="108991" cy="123901"/>
          </a:xfrm>
          <a:custGeom>
            <a:avLst/>
            <a:gdLst/>
            <a:ahLst/>
            <a:cxnLst/>
            <a:rect l="l" t="t" r="r" b="b"/>
            <a:pathLst>
              <a:path w="108991" h="123901">
                <a:moveTo>
                  <a:pt x="108991" y="0"/>
                </a:moveTo>
                <a:lnTo>
                  <a:pt x="89661" y="0"/>
                </a:lnTo>
                <a:lnTo>
                  <a:pt x="54127" y="99593"/>
                </a:lnTo>
                <a:lnTo>
                  <a:pt x="19329" y="0"/>
                </a:lnTo>
                <a:lnTo>
                  <a:pt x="0" y="0"/>
                </a:lnTo>
                <a:lnTo>
                  <a:pt x="45288" y="123901"/>
                </a:lnTo>
                <a:lnTo>
                  <a:pt x="61861" y="123901"/>
                </a:lnTo>
                <a:lnTo>
                  <a:pt x="108991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" name="object 287"/>
          <p:cNvSpPr/>
          <p:nvPr/>
        </p:nvSpPr>
        <p:spPr>
          <a:xfrm>
            <a:off x="2885486" y="2241611"/>
            <a:ext cx="87820" cy="125183"/>
          </a:xfrm>
          <a:custGeom>
            <a:avLst/>
            <a:gdLst/>
            <a:ahLst/>
            <a:cxnLst/>
            <a:rect l="l" t="t" r="r" b="b"/>
            <a:pathLst>
              <a:path w="87820" h="125183">
                <a:moveTo>
                  <a:pt x="3873" y="9944"/>
                </a:moveTo>
                <a:lnTo>
                  <a:pt x="9944" y="23558"/>
                </a:lnTo>
                <a:lnTo>
                  <a:pt x="14851" y="21055"/>
                </a:lnTo>
                <a:lnTo>
                  <a:pt x="26882" y="16649"/>
                </a:lnTo>
                <a:lnTo>
                  <a:pt x="39776" y="14909"/>
                </a:lnTo>
                <a:lnTo>
                  <a:pt x="48178" y="16269"/>
                </a:lnTo>
                <a:lnTo>
                  <a:pt x="59287" y="24291"/>
                </a:lnTo>
                <a:lnTo>
                  <a:pt x="63512" y="37185"/>
                </a:lnTo>
                <a:lnTo>
                  <a:pt x="62495" y="45392"/>
                </a:lnTo>
                <a:lnTo>
                  <a:pt x="57750" y="57056"/>
                </a:lnTo>
                <a:lnTo>
                  <a:pt x="50002" y="68137"/>
                </a:lnTo>
                <a:lnTo>
                  <a:pt x="40216" y="78532"/>
                </a:lnTo>
                <a:lnTo>
                  <a:pt x="29357" y="88139"/>
                </a:lnTo>
                <a:lnTo>
                  <a:pt x="18391" y="96854"/>
                </a:lnTo>
                <a:lnTo>
                  <a:pt x="8283" y="104576"/>
                </a:lnTo>
                <a:lnTo>
                  <a:pt x="0" y="111201"/>
                </a:lnTo>
                <a:lnTo>
                  <a:pt x="0" y="125183"/>
                </a:lnTo>
                <a:lnTo>
                  <a:pt x="87820" y="125183"/>
                </a:lnTo>
                <a:lnTo>
                  <a:pt x="87820" y="109905"/>
                </a:lnTo>
                <a:lnTo>
                  <a:pt x="26339" y="109905"/>
                </a:lnTo>
                <a:lnTo>
                  <a:pt x="30013" y="107042"/>
                </a:lnTo>
                <a:lnTo>
                  <a:pt x="41623" y="97568"/>
                </a:lnTo>
                <a:lnTo>
                  <a:pt x="52495" y="87817"/>
                </a:lnTo>
                <a:lnTo>
                  <a:pt x="62239" y="77827"/>
                </a:lnTo>
                <a:lnTo>
                  <a:pt x="70464" y="67638"/>
                </a:lnTo>
                <a:lnTo>
                  <a:pt x="76778" y="57289"/>
                </a:lnTo>
                <a:lnTo>
                  <a:pt x="80793" y="46820"/>
                </a:lnTo>
                <a:lnTo>
                  <a:pt x="82118" y="36271"/>
                </a:lnTo>
                <a:lnTo>
                  <a:pt x="81868" y="31665"/>
                </a:lnTo>
                <a:lnTo>
                  <a:pt x="77471" y="16730"/>
                </a:lnTo>
                <a:lnTo>
                  <a:pt x="68562" y="6954"/>
                </a:lnTo>
                <a:lnTo>
                  <a:pt x="56380" y="1618"/>
                </a:lnTo>
                <a:lnTo>
                  <a:pt x="42163" y="0"/>
                </a:lnTo>
                <a:lnTo>
                  <a:pt x="40494" y="17"/>
                </a:lnTo>
                <a:lnTo>
                  <a:pt x="26455" y="1499"/>
                </a:lnTo>
                <a:lnTo>
                  <a:pt x="13932" y="4990"/>
                </a:lnTo>
                <a:lnTo>
                  <a:pt x="3873" y="994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" name="object 288"/>
          <p:cNvSpPr/>
          <p:nvPr/>
        </p:nvSpPr>
        <p:spPr>
          <a:xfrm>
            <a:off x="2977013" y="2241605"/>
            <a:ext cx="62955" cy="127038"/>
          </a:xfrm>
          <a:custGeom>
            <a:avLst/>
            <a:gdLst/>
            <a:ahLst/>
            <a:cxnLst/>
            <a:rect l="l" t="t" r="r" b="b"/>
            <a:pathLst>
              <a:path w="62955" h="127038">
                <a:moveTo>
                  <a:pt x="40433" y="112179"/>
                </a:moveTo>
                <a:lnTo>
                  <a:pt x="29136" y="108170"/>
                </a:lnTo>
                <a:lnTo>
                  <a:pt x="22239" y="98795"/>
                </a:lnTo>
                <a:lnTo>
                  <a:pt x="18794" y="84408"/>
                </a:lnTo>
                <a:lnTo>
                  <a:pt x="18010" y="119578"/>
                </a:lnTo>
                <a:lnTo>
                  <a:pt x="28703" y="125153"/>
                </a:lnTo>
                <a:lnTo>
                  <a:pt x="41973" y="127038"/>
                </a:lnTo>
                <a:lnTo>
                  <a:pt x="47108" y="126834"/>
                </a:lnTo>
                <a:lnTo>
                  <a:pt x="60804" y="123703"/>
                </a:lnTo>
                <a:lnTo>
                  <a:pt x="62955" y="102044"/>
                </a:lnTo>
                <a:lnTo>
                  <a:pt x="55099" y="109709"/>
                </a:lnTo>
                <a:lnTo>
                  <a:pt x="43446" y="112306"/>
                </a:lnTo>
                <a:lnTo>
                  <a:pt x="40433" y="112179"/>
                </a:lnTo>
                <a:close/>
              </a:path>
              <a:path w="62955" h="127038">
                <a:moveTo>
                  <a:pt x="17856" y="65366"/>
                </a:moveTo>
                <a:lnTo>
                  <a:pt x="18138" y="54635"/>
                </a:lnTo>
                <a:lnTo>
                  <a:pt x="20435" y="37509"/>
                </a:lnTo>
                <a:lnTo>
                  <a:pt x="25422" y="25071"/>
                </a:lnTo>
                <a:lnTo>
                  <a:pt x="33555" y="17487"/>
                </a:lnTo>
                <a:lnTo>
                  <a:pt x="45288" y="14922"/>
                </a:lnTo>
                <a:lnTo>
                  <a:pt x="47133" y="14966"/>
                </a:lnTo>
                <a:lnTo>
                  <a:pt x="58868" y="18513"/>
                </a:lnTo>
                <a:lnTo>
                  <a:pt x="65804" y="27556"/>
                </a:lnTo>
                <a:lnTo>
                  <a:pt x="69109" y="41844"/>
                </a:lnTo>
                <a:lnTo>
                  <a:pt x="69951" y="61125"/>
                </a:lnTo>
                <a:lnTo>
                  <a:pt x="69695" y="72274"/>
                </a:lnTo>
                <a:lnTo>
                  <a:pt x="67620" y="89503"/>
                </a:lnTo>
                <a:lnTo>
                  <a:pt x="62955" y="102044"/>
                </a:lnTo>
                <a:lnTo>
                  <a:pt x="60804" y="123703"/>
                </a:lnTo>
                <a:lnTo>
                  <a:pt x="71334" y="117030"/>
                </a:lnTo>
                <a:lnTo>
                  <a:pt x="78999" y="107126"/>
                </a:lnTo>
                <a:lnTo>
                  <a:pt x="84101" y="94299"/>
                </a:lnTo>
                <a:lnTo>
                  <a:pt x="86940" y="78862"/>
                </a:lnTo>
                <a:lnTo>
                  <a:pt x="87820" y="61125"/>
                </a:lnTo>
                <a:lnTo>
                  <a:pt x="87031" y="45448"/>
                </a:lnTo>
                <a:lnTo>
                  <a:pt x="83904" y="29373"/>
                </a:lnTo>
                <a:lnTo>
                  <a:pt x="78331" y="16683"/>
                </a:lnTo>
                <a:lnTo>
                  <a:pt x="70239" y="7486"/>
                </a:lnTo>
                <a:lnTo>
                  <a:pt x="59558" y="1889"/>
                </a:lnTo>
                <a:lnTo>
                  <a:pt x="46215" y="0"/>
                </a:lnTo>
                <a:lnTo>
                  <a:pt x="41325" y="177"/>
                </a:lnTo>
                <a:lnTo>
                  <a:pt x="27447" y="3201"/>
                </a:lnTo>
                <a:lnTo>
                  <a:pt x="16765" y="9743"/>
                </a:lnTo>
                <a:lnTo>
                  <a:pt x="8980" y="19518"/>
                </a:lnTo>
                <a:lnTo>
                  <a:pt x="3790" y="32238"/>
                </a:lnTo>
                <a:lnTo>
                  <a:pt x="897" y="47617"/>
                </a:lnTo>
                <a:lnTo>
                  <a:pt x="0" y="65366"/>
                </a:lnTo>
                <a:lnTo>
                  <a:pt x="897" y="81916"/>
                </a:lnTo>
                <a:lnTo>
                  <a:pt x="4156" y="97840"/>
                </a:lnTo>
                <a:lnTo>
                  <a:pt x="9844" y="110434"/>
                </a:lnTo>
                <a:lnTo>
                  <a:pt x="18010" y="119578"/>
                </a:lnTo>
                <a:lnTo>
                  <a:pt x="18794" y="84408"/>
                </a:lnTo>
                <a:lnTo>
                  <a:pt x="17856" y="653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" name="object 289"/>
          <p:cNvSpPr/>
          <p:nvPr/>
        </p:nvSpPr>
        <p:spPr>
          <a:xfrm>
            <a:off x="3071845" y="2242527"/>
            <a:ext cx="82295" cy="124269"/>
          </a:xfrm>
          <a:custGeom>
            <a:avLst/>
            <a:gdLst/>
            <a:ahLst/>
            <a:cxnLst/>
            <a:rect l="l" t="t" r="r" b="b"/>
            <a:pathLst>
              <a:path w="82295" h="124269">
                <a:moveTo>
                  <a:pt x="82295" y="124269"/>
                </a:moveTo>
                <a:lnTo>
                  <a:pt x="82295" y="108991"/>
                </a:lnTo>
                <a:lnTo>
                  <a:pt x="50634" y="108991"/>
                </a:lnTo>
                <a:lnTo>
                  <a:pt x="50634" y="0"/>
                </a:lnTo>
                <a:lnTo>
                  <a:pt x="36639" y="0"/>
                </a:lnTo>
                <a:lnTo>
                  <a:pt x="30592" y="3636"/>
                </a:lnTo>
                <a:lnTo>
                  <a:pt x="17994" y="9334"/>
                </a:lnTo>
                <a:lnTo>
                  <a:pt x="5524" y="13258"/>
                </a:lnTo>
                <a:lnTo>
                  <a:pt x="7365" y="26149"/>
                </a:lnTo>
                <a:lnTo>
                  <a:pt x="8418" y="26088"/>
                </a:lnTo>
                <a:lnTo>
                  <a:pt x="20907" y="23858"/>
                </a:lnTo>
                <a:lnTo>
                  <a:pt x="33515" y="19519"/>
                </a:lnTo>
                <a:lnTo>
                  <a:pt x="33515" y="108991"/>
                </a:lnTo>
                <a:lnTo>
                  <a:pt x="0" y="108991"/>
                </a:lnTo>
                <a:lnTo>
                  <a:pt x="0" y="124269"/>
                </a:lnTo>
                <a:lnTo>
                  <a:pt x="82295" y="1242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" name="object 290"/>
          <p:cNvSpPr/>
          <p:nvPr/>
        </p:nvSpPr>
        <p:spPr>
          <a:xfrm>
            <a:off x="3161160" y="2241609"/>
            <a:ext cx="44919" cy="127025"/>
          </a:xfrm>
          <a:custGeom>
            <a:avLst/>
            <a:gdLst/>
            <a:ahLst/>
            <a:cxnLst/>
            <a:rect l="l" t="t" r="r" b="b"/>
            <a:pathLst>
              <a:path w="44919" h="127025">
                <a:moveTo>
                  <a:pt x="31137" y="1606"/>
                </a:moveTo>
                <a:lnTo>
                  <a:pt x="28838" y="17926"/>
                </a:lnTo>
                <a:lnTo>
                  <a:pt x="43637" y="14541"/>
                </a:lnTo>
                <a:lnTo>
                  <a:pt x="44919" y="0"/>
                </a:lnTo>
                <a:lnTo>
                  <a:pt x="31137" y="1606"/>
                </a:lnTo>
                <a:close/>
              </a:path>
              <a:path w="44919" h="127025">
                <a:moveTo>
                  <a:pt x="24498" y="126528"/>
                </a:moveTo>
                <a:lnTo>
                  <a:pt x="41048" y="123762"/>
                </a:lnTo>
                <a:lnTo>
                  <a:pt x="54712" y="118705"/>
                </a:lnTo>
                <a:lnTo>
                  <a:pt x="65701" y="111498"/>
                </a:lnTo>
                <a:lnTo>
                  <a:pt x="74221" y="102285"/>
                </a:lnTo>
                <a:lnTo>
                  <a:pt x="80485" y="91209"/>
                </a:lnTo>
                <a:lnTo>
                  <a:pt x="84699" y="78413"/>
                </a:lnTo>
                <a:lnTo>
                  <a:pt x="87075" y="64040"/>
                </a:lnTo>
                <a:lnTo>
                  <a:pt x="87820" y="48234"/>
                </a:lnTo>
                <a:lnTo>
                  <a:pt x="87809" y="46967"/>
                </a:lnTo>
                <a:lnTo>
                  <a:pt x="85926" y="32324"/>
                </a:lnTo>
                <a:lnTo>
                  <a:pt x="80763" y="19456"/>
                </a:lnTo>
                <a:lnTo>
                  <a:pt x="72253" y="9213"/>
                </a:lnTo>
                <a:lnTo>
                  <a:pt x="60328" y="2445"/>
                </a:lnTo>
                <a:lnTo>
                  <a:pt x="44919" y="0"/>
                </a:lnTo>
                <a:lnTo>
                  <a:pt x="43637" y="14541"/>
                </a:lnTo>
                <a:lnTo>
                  <a:pt x="44386" y="14548"/>
                </a:lnTo>
                <a:lnTo>
                  <a:pt x="54867" y="16485"/>
                </a:lnTo>
                <a:lnTo>
                  <a:pt x="63441" y="22904"/>
                </a:lnTo>
                <a:lnTo>
                  <a:pt x="68697" y="35316"/>
                </a:lnTo>
                <a:lnTo>
                  <a:pt x="69227" y="55232"/>
                </a:lnTo>
                <a:lnTo>
                  <a:pt x="66786" y="57633"/>
                </a:lnTo>
                <a:lnTo>
                  <a:pt x="55911" y="64056"/>
                </a:lnTo>
                <a:lnTo>
                  <a:pt x="42722" y="66090"/>
                </a:lnTo>
                <a:lnTo>
                  <a:pt x="31312" y="64077"/>
                </a:lnTo>
                <a:lnTo>
                  <a:pt x="21408" y="55704"/>
                </a:lnTo>
                <a:lnTo>
                  <a:pt x="17868" y="41059"/>
                </a:lnTo>
                <a:lnTo>
                  <a:pt x="20331" y="27544"/>
                </a:lnTo>
                <a:lnTo>
                  <a:pt x="28838" y="17926"/>
                </a:lnTo>
                <a:lnTo>
                  <a:pt x="31137" y="1606"/>
                </a:lnTo>
                <a:lnTo>
                  <a:pt x="18060" y="7129"/>
                </a:lnTo>
                <a:lnTo>
                  <a:pt x="8269" y="16116"/>
                </a:lnTo>
                <a:lnTo>
                  <a:pt x="2128" y="28079"/>
                </a:lnTo>
                <a:lnTo>
                  <a:pt x="0" y="42532"/>
                </a:lnTo>
                <a:lnTo>
                  <a:pt x="331" y="48080"/>
                </a:lnTo>
                <a:lnTo>
                  <a:pt x="4545" y="61561"/>
                </a:lnTo>
                <a:lnTo>
                  <a:pt x="13070" y="71754"/>
                </a:lnTo>
                <a:lnTo>
                  <a:pt x="25222" y="78203"/>
                </a:lnTo>
                <a:lnTo>
                  <a:pt x="40322" y="80454"/>
                </a:lnTo>
                <a:lnTo>
                  <a:pt x="43324" y="80365"/>
                </a:lnTo>
                <a:lnTo>
                  <a:pt x="55288" y="78064"/>
                </a:lnTo>
                <a:lnTo>
                  <a:pt x="67754" y="71247"/>
                </a:lnTo>
                <a:lnTo>
                  <a:pt x="66302" y="79530"/>
                </a:lnTo>
                <a:lnTo>
                  <a:pt x="60789" y="92754"/>
                </a:lnTo>
                <a:lnTo>
                  <a:pt x="52147" y="101970"/>
                </a:lnTo>
                <a:lnTo>
                  <a:pt x="40772" y="107870"/>
                </a:lnTo>
                <a:lnTo>
                  <a:pt x="27062" y="111144"/>
                </a:lnTo>
                <a:lnTo>
                  <a:pt x="11417" y="112483"/>
                </a:lnTo>
                <a:lnTo>
                  <a:pt x="11417" y="127025"/>
                </a:lnTo>
                <a:lnTo>
                  <a:pt x="24498" y="1265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" name="object 291"/>
          <p:cNvSpPr/>
          <p:nvPr/>
        </p:nvSpPr>
        <p:spPr>
          <a:xfrm>
            <a:off x="3337130" y="22729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" name="object 292"/>
          <p:cNvSpPr/>
          <p:nvPr/>
        </p:nvSpPr>
        <p:spPr>
          <a:xfrm>
            <a:off x="3512164" y="2241605"/>
            <a:ext cx="92417" cy="127038"/>
          </a:xfrm>
          <a:custGeom>
            <a:avLst/>
            <a:gdLst/>
            <a:ahLst/>
            <a:cxnLst/>
            <a:rect l="l" t="t" r="r" b="b"/>
            <a:pathLst>
              <a:path w="92417" h="127038">
                <a:moveTo>
                  <a:pt x="22973" y="35056"/>
                </a:moveTo>
                <a:lnTo>
                  <a:pt x="30202" y="24496"/>
                </a:lnTo>
                <a:lnTo>
                  <a:pt x="41326" y="17805"/>
                </a:lnTo>
                <a:lnTo>
                  <a:pt x="56883" y="15468"/>
                </a:lnTo>
                <a:lnTo>
                  <a:pt x="62043" y="15609"/>
                </a:lnTo>
                <a:lnTo>
                  <a:pt x="75450" y="17500"/>
                </a:lnTo>
                <a:lnTo>
                  <a:pt x="85978" y="20993"/>
                </a:lnTo>
                <a:lnTo>
                  <a:pt x="90754" y="6451"/>
                </a:lnTo>
                <a:lnTo>
                  <a:pt x="80800" y="3047"/>
                </a:lnTo>
                <a:lnTo>
                  <a:pt x="67819" y="747"/>
                </a:lnTo>
                <a:lnTo>
                  <a:pt x="54686" y="0"/>
                </a:lnTo>
                <a:lnTo>
                  <a:pt x="43214" y="823"/>
                </a:lnTo>
                <a:lnTo>
                  <a:pt x="28697" y="5046"/>
                </a:lnTo>
                <a:lnTo>
                  <a:pt x="17525" y="12441"/>
                </a:lnTo>
                <a:lnTo>
                  <a:pt x="9385" y="22543"/>
                </a:lnTo>
                <a:lnTo>
                  <a:pt x="3961" y="34886"/>
                </a:lnTo>
                <a:lnTo>
                  <a:pt x="937" y="49007"/>
                </a:lnTo>
                <a:lnTo>
                  <a:pt x="0" y="64439"/>
                </a:lnTo>
                <a:lnTo>
                  <a:pt x="235" y="71677"/>
                </a:lnTo>
                <a:lnTo>
                  <a:pt x="2383" y="86365"/>
                </a:lnTo>
                <a:lnTo>
                  <a:pt x="6937" y="99582"/>
                </a:lnTo>
                <a:lnTo>
                  <a:pt x="14096" y="110792"/>
                </a:lnTo>
                <a:lnTo>
                  <a:pt x="24059" y="119461"/>
                </a:lnTo>
                <a:lnTo>
                  <a:pt x="37028" y="125054"/>
                </a:lnTo>
                <a:lnTo>
                  <a:pt x="53200" y="127038"/>
                </a:lnTo>
                <a:lnTo>
                  <a:pt x="55912" y="126986"/>
                </a:lnTo>
                <a:lnTo>
                  <a:pt x="69669" y="125209"/>
                </a:lnTo>
                <a:lnTo>
                  <a:pt x="82042" y="121553"/>
                </a:lnTo>
                <a:lnTo>
                  <a:pt x="92417" y="116903"/>
                </a:lnTo>
                <a:lnTo>
                  <a:pt x="88734" y="103466"/>
                </a:lnTo>
                <a:lnTo>
                  <a:pt x="81609" y="106461"/>
                </a:lnTo>
                <a:lnTo>
                  <a:pt x="68727" y="110241"/>
                </a:lnTo>
                <a:lnTo>
                  <a:pt x="56527" y="111747"/>
                </a:lnTo>
                <a:lnTo>
                  <a:pt x="43170" y="110129"/>
                </a:lnTo>
                <a:lnTo>
                  <a:pt x="31069" y="103952"/>
                </a:lnTo>
                <a:lnTo>
                  <a:pt x="23341" y="93813"/>
                </a:lnTo>
                <a:lnTo>
                  <a:pt x="19247" y="80409"/>
                </a:lnTo>
                <a:lnTo>
                  <a:pt x="18046" y="64439"/>
                </a:lnTo>
                <a:lnTo>
                  <a:pt x="19103" y="49005"/>
                </a:lnTo>
                <a:lnTo>
                  <a:pt x="22973" y="3505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" name="object 293"/>
          <p:cNvSpPr/>
          <p:nvPr/>
        </p:nvSpPr>
        <p:spPr>
          <a:xfrm>
            <a:off x="3611606" y="22729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" name="object 294"/>
          <p:cNvSpPr/>
          <p:nvPr/>
        </p:nvSpPr>
        <p:spPr>
          <a:xfrm>
            <a:off x="3696133" y="2274751"/>
            <a:ext cx="87261" cy="92964"/>
          </a:xfrm>
          <a:custGeom>
            <a:avLst/>
            <a:gdLst/>
            <a:ahLst/>
            <a:cxnLst/>
            <a:rect l="l" t="t" r="r" b="b"/>
            <a:pathLst>
              <a:path w="87261" h="92964">
                <a:moveTo>
                  <a:pt x="52285" y="92964"/>
                </a:moveTo>
                <a:lnTo>
                  <a:pt x="87261" y="0"/>
                </a:lnTo>
                <a:lnTo>
                  <a:pt x="69037" y="0"/>
                </a:lnTo>
                <a:lnTo>
                  <a:pt x="44551" y="71983"/>
                </a:lnTo>
                <a:lnTo>
                  <a:pt x="43446" y="71983"/>
                </a:lnTo>
                <a:lnTo>
                  <a:pt x="18961" y="0"/>
                </a:lnTo>
                <a:lnTo>
                  <a:pt x="0" y="0"/>
                </a:lnTo>
                <a:lnTo>
                  <a:pt x="34975" y="92964"/>
                </a:lnTo>
                <a:lnTo>
                  <a:pt x="52285" y="9296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" name="object 295"/>
          <p:cNvSpPr/>
          <p:nvPr/>
        </p:nvSpPr>
        <p:spPr>
          <a:xfrm>
            <a:off x="3789489" y="22406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" name="object 296"/>
          <p:cNvSpPr/>
          <p:nvPr/>
        </p:nvSpPr>
        <p:spPr>
          <a:xfrm>
            <a:off x="3824295" y="22729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27" y="79902"/>
                </a:lnTo>
                <a:lnTo>
                  <a:pt x="51904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41" y="93897"/>
                </a:lnTo>
                <a:lnTo>
                  <a:pt x="80441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56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" name="object 297"/>
          <p:cNvSpPr/>
          <p:nvPr/>
        </p:nvSpPr>
        <p:spPr>
          <a:xfrm>
            <a:off x="3919131" y="2312307"/>
            <a:ext cx="50253" cy="0"/>
          </a:xfrm>
          <a:custGeom>
            <a:avLst/>
            <a:gdLst/>
            <a:ahLst/>
            <a:cxnLst/>
            <a:rect l="l" t="t" r="r" b="b"/>
            <a:pathLst>
              <a:path w="50253" h="0">
                <a:moveTo>
                  <a:pt x="0" y="0"/>
                </a:moveTo>
                <a:lnTo>
                  <a:pt x="50253" y="0"/>
                </a:lnTo>
              </a:path>
            </a:pathLst>
          </a:custGeom>
          <a:ln w="1637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" name="object 298"/>
          <p:cNvSpPr/>
          <p:nvPr/>
        </p:nvSpPr>
        <p:spPr>
          <a:xfrm>
            <a:off x="3976043" y="2241611"/>
            <a:ext cx="87820" cy="125183"/>
          </a:xfrm>
          <a:custGeom>
            <a:avLst/>
            <a:gdLst/>
            <a:ahLst/>
            <a:cxnLst/>
            <a:rect l="l" t="t" r="r" b="b"/>
            <a:pathLst>
              <a:path w="87820" h="125183">
                <a:moveTo>
                  <a:pt x="3873" y="9944"/>
                </a:moveTo>
                <a:lnTo>
                  <a:pt x="9944" y="23558"/>
                </a:lnTo>
                <a:lnTo>
                  <a:pt x="14837" y="21059"/>
                </a:lnTo>
                <a:lnTo>
                  <a:pt x="26865" y="16650"/>
                </a:lnTo>
                <a:lnTo>
                  <a:pt x="39763" y="14909"/>
                </a:lnTo>
                <a:lnTo>
                  <a:pt x="48175" y="16272"/>
                </a:lnTo>
                <a:lnTo>
                  <a:pt x="59285" y="24294"/>
                </a:lnTo>
                <a:lnTo>
                  <a:pt x="63512" y="37185"/>
                </a:lnTo>
                <a:lnTo>
                  <a:pt x="62495" y="45392"/>
                </a:lnTo>
                <a:lnTo>
                  <a:pt x="57750" y="57056"/>
                </a:lnTo>
                <a:lnTo>
                  <a:pt x="50002" y="68137"/>
                </a:lnTo>
                <a:lnTo>
                  <a:pt x="40216" y="78532"/>
                </a:lnTo>
                <a:lnTo>
                  <a:pt x="29357" y="88139"/>
                </a:lnTo>
                <a:lnTo>
                  <a:pt x="18391" y="96854"/>
                </a:lnTo>
                <a:lnTo>
                  <a:pt x="8283" y="104576"/>
                </a:lnTo>
                <a:lnTo>
                  <a:pt x="0" y="111201"/>
                </a:lnTo>
                <a:lnTo>
                  <a:pt x="0" y="125183"/>
                </a:lnTo>
                <a:lnTo>
                  <a:pt x="87820" y="125183"/>
                </a:lnTo>
                <a:lnTo>
                  <a:pt x="87820" y="109905"/>
                </a:lnTo>
                <a:lnTo>
                  <a:pt x="26327" y="109905"/>
                </a:lnTo>
                <a:lnTo>
                  <a:pt x="30001" y="107042"/>
                </a:lnTo>
                <a:lnTo>
                  <a:pt x="41611" y="97568"/>
                </a:lnTo>
                <a:lnTo>
                  <a:pt x="52483" y="87817"/>
                </a:lnTo>
                <a:lnTo>
                  <a:pt x="62226" y="77827"/>
                </a:lnTo>
                <a:lnTo>
                  <a:pt x="70451" y="67638"/>
                </a:lnTo>
                <a:lnTo>
                  <a:pt x="76766" y="57289"/>
                </a:lnTo>
                <a:lnTo>
                  <a:pt x="80781" y="46820"/>
                </a:lnTo>
                <a:lnTo>
                  <a:pt x="82105" y="36271"/>
                </a:lnTo>
                <a:lnTo>
                  <a:pt x="81856" y="31665"/>
                </a:lnTo>
                <a:lnTo>
                  <a:pt x="77460" y="16730"/>
                </a:lnTo>
                <a:lnTo>
                  <a:pt x="68554" y="6954"/>
                </a:lnTo>
                <a:lnTo>
                  <a:pt x="56373" y="1618"/>
                </a:lnTo>
                <a:lnTo>
                  <a:pt x="42151" y="0"/>
                </a:lnTo>
                <a:lnTo>
                  <a:pt x="40496" y="16"/>
                </a:lnTo>
                <a:lnTo>
                  <a:pt x="26456" y="1498"/>
                </a:lnTo>
                <a:lnTo>
                  <a:pt x="13930" y="4988"/>
                </a:lnTo>
                <a:lnTo>
                  <a:pt x="3873" y="994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" name="object 299"/>
          <p:cNvSpPr/>
          <p:nvPr/>
        </p:nvSpPr>
        <p:spPr>
          <a:xfrm>
            <a:off x="4067569" y="2241605"/>
            <a:ext cx="62955" cy="127038"/>
          </a:xfrm>
          <a:custGeom>
            <a:avLst/>
            <a:gdLst/>
            <a:ahLst/>
            <a:cxnLst/>
            <a:rect l="l" t="t" r="r" b="b"/>
            <a:pathLst>
              <a:path w="62955" h="127038">
                <a:moveTo>
                  <a:pt x="40426" y="112178"/>
                </a:moveTo>
                <a:lnTo>
                  <a:pt x="29131" y="108168"/>
                </a:lnTo>
                <a:lnTo>
                  <a:pt x="22231" y="98792"/>
                </a:lnTo>
                <a:lnTo>
                  <a:pt x="18783" y="84406"/>
                </a:lnTo>
                <a:lnTo>
                  <a:pt x="18010" y="119578"/>
                </a:lnTo>
                <a:lnTo>
                  <a:pt x="28703" y="125153"/>
                </a:lnTo>
                <a:lnTo>
                  <a:pt x="41973" y="127038"/>
                </a:lnTo>
                <a:lnTo>
                  <a:pt x="47097" y="126835"/>
                </a:lnTo>
                <a:lnTo>
                  <a:pt x="60792" y="123706"/>
                </a:lnTo>
                <a:lnTo>
                  <a:pt x="62955" y="102044"/>
                </a:lnTo>
                <a:lnTo>
                  <a:pt x="55099" y="109709"/>
                </a:lnTo>
                <a:lnTo>
                  <a:pt x="43446" y="112306"/>
                </a:lnTo>
                <a:lnTo>
                  <a:pt x="40426" y="112178"/>
                </a:lnTo>
                <a:close/>
              </a:path>
              <a:path w="62955" h="127038">
                <a:moveTo>
                  <a:pt x="17843" y="65366"/>
                </a:moveTo>
                <a:lnTo>
                  <a:pt x="18126" y="54626"/>
                </a:lnTo>
                <a:lnTo>
                  <a:pt x="20427" y="37504"/>
                </a:lnTo>
                <a:lnTo>
                  <a:pt x="25418" y="25069"/>
                </a:lnTo>
                <a:lnTo>
                  <a:pt x="33554" y="17486"/>
                </a:lnTo>
                <a:lnTo>
                  <a:pt x="45288" y="14922"/>
                </a:lnTo>
                <a:lnTo>
                  <a:pt x="47132" y="14966"/>
                </a:lnTo>
                <a:lnTo>
                  <a:pt x="58862" y="18513"/>
                </a:lnTo>
                <a:lnTo>
                  <a:pt x="65799" y="27556"/>
                </a:lnTo>
                <a:lnTo>
                  <a:pt x="69107" y="41844"/>
                </a:lnTo>
                <a:lnTo>
                  <a:pt x="69951" y="61125"/>
                </a:lnTo>
                <a:lnTo>
                  <a:pt x="69695" y="72274"/>
                </a:lnTo>
                <a:lnTo>
                  <a:pt x="67620" y="89503"/>
                </a:lnTo>
                <a:lnTo>
                  <a:pt x="62955" y="102044"/>
                </a:lnTo>
                <a:lnTo>
                  <a:pt x="60792" y="123706"/>
                </a:lnTo>
                <a:lnTo>
                  <a:pt x="71321" y="117033"/>
                </a:lnTo>
                <a:lnTo>
                  <a:pt x="78986" y="107129"/>
                </a:lnTo>
                <a:lnTo>
                  <a:pt x="84088" y="94302"/>
                </a:lnTo>
                <a:lnTo>
                  <a:pt x="86928" y="78864"/>
                </a:lnTo>
                <a:lnTo>
                  <a:pt x="87807" y="61125"/>
                </a:lnTo>
                <a:lnTo>
                  <a:pt x="87019" y="45448"/>
                </a:lnTo>
                <a:lnTo>
                  <a:pt x="83894" y="29373"/>
                </a:lnTo>
                <a:lnTo>
                  <a:pt x="78322" y="16683"/>
                </a:lnTo>
                <a:lnTo>
                  <a:pt x="70232" y="7486"/>
                </a:lnTo>
                <a:lnTo>
                  <a:pt x="59550" y="1889"/>
                </a:lnTo>
                <a:lnTo>
                  <a:pt x="46202" y="0"/>
                </a:lnTo>
                <a:lnTo>
                  <a:pt x="41323" y="177"/>
                </a:lnTo>
                <a:lnTo>
                  <a:pt x="27446" y="3199"/>
                </a:lnTo>
                <a:lnTo>
                  <a:pt x="16765" y="9740"/>
                </a:lnTo>
                <a:lnTo>
                  <a:pt x="8980" y="19515"/>
                </a:lnTo>
                <a:lnTo>
                  <a:pt x="3791" y="32236"/>
                </a:lnTo>
                <a:lnTo>
                  <a:pt x="897" y="47615"/>
                </a:lnTo>
                <a:lnTo>
                  <a:pt x="0" y="65366"/>
                </a:lnTo>
                <a:lnTo>
                  <a:pt x="897" y="81916"/>
                </a:lnTo>
                <a:lnTo>
                  <a:pt x="4156" y="97840"/>
                </a:lnTo>
                <a:lnTo>
                  <a:pt x="9844" y="110434"/>
                </a:lnTo>
                <a:lnTo>
                  <a:pt x="18010" y="119578"/>
                </a:lnTo>
                <a:lnTo>
                  <a:pt x="18783" y="84406"/>
                </a:lnTo>
                <a:lnTo>
                  <a:pt x="17843" y="653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" name="object 300"/>
          <p:cNvSpPr/>
          <p:nvPr/>
        </p:nvSpPr>
        <p:spPr>
          <a:xfrm>
            <a:off x="4162395" y="2242527"/>
            <a:ext cx="82295" cy="124269"/>
          </a:xfrm>
          <a:custGeom>
            <a:avLst/>
            <a:gdLst/>
            <a:ahLst/>
            <a:cxnLst/>
            <a:rect l="l" t="t" r="r" b="b"/>
            <a:pathLst>
              <a:path w="82295" h="124269">
                <a:moveTo>
                  <a:pt x="82295" y="124269"/>
                </a:moveTo>
                <a:lnTo>
                  <a:pt x="82295" y="108991"/>
                </a:lnTo>
                <a:lnTo>
                  <a:pt x="50634" y="108991"/>
                </a:lnTo>
                <a:lnTo>
                  <a:pt x="50634" y="0"/>
                </a:lnTo>
                <a:lnTo>
                  <a:pt x="36639" y="0"/>
                </a:lnTo>
                <a:lnTo>
                  <a:pt x="30600" y="3632"/>
                </a:lnTo>
                <a:lnTo>
                  <a:pt x="18002" y="9332"/>
                </a:lnTo>
                <a:lnTo>
                  <a:pt x="5537" y="13258"/>
                </a:lnTo>
                <a:lnTo>
                  <a:pt x="7365" y="26149"/>
                </a:lnTo>
                <a:lnTo>
                  <a:pt x="8418" y="26088"/>
                </a:lnTo>
                <a:lnTo>
                  <a:pt x="20907" y="23858"/>
                </a:lnTo>
                <a:lnTo>
                  <a:pt x="33515" y="19519"/>
                </a:lnTo>
                <a:lnTo>
                  <a:pt x="33515" y="108991"/>
                </a:lnTo>
                <a:lnTo>
                  <a:pt x="0" y="108991"/>
                </a:lnTo>
                <a:lnTo>
                  <a:pt x="0" y="124269"/>
                </a:lnTo>
                <a:lnTo>
                  <a:pt x="82295" y="1242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" name="object 301"/>
          <p:cNvSpPr/>
          <p:nvPr/>
        </p:nvSpPr>
        <p:spPr>
          <a:xfrm>
            <a:off x="4251723" y="2241609"/>
            <a:ext cx="44907" cy="127025"/>
          </a:xfrm>
          <a:custGeom>
            <a:avLst/>
            <a:gdLst/>
            <a:ahLst/>
            <a:cxnLst/>
            <a:rect l="l" t="t" r="r" b="b"/>
            <a:pathLst>
              <a:path w="44907" h="127025">
                <a:moveTo>
                  <a:pt x="31134" y="1604"/>
                </a:moveTo>
                <a:lnTo>
                  <a:pt x="28819" y="17924"/>
                </a:lnTo>
                <a:lnTo>
                  <a:pt x="43624" y="14541"/>
                </a:lnTo>
                <a:lnTo>
                  <a:pt x="44907" y="0"/>
                </a:lnTo>
                <a:lnTo>
                  <a:pt x="31134" y="1604"/>
                </a:lnTo>
                <a:close/>
              </a:path>
              <a:path w="44907" h="127025">
                <a:moveTo>
                  <a:pt x="24486" y="126528"/>
                </a:moveTo>
                <a:lnTo>
                  <a:pt x="41036" y="123762"/>
                </a:lnTo>
                <a:lnTo>
                  <a:pt x="54700" y="118705"/>
                </a:lnTo>
                <a:lnTo>
                  <a:pt x="65688" y="111498"/>
                </a:lnTo>
                <a:lnTo>
                  <a:pt x="74209" y="102285"/>
                </a:lnTo>
                <a:lnTo>
                  <a:pt x="80472" y="91209"/>
                </a:lnTo>
                <a:lnTo>
                  <a:pt x="84687" y="78413"/>
                </a:lnTo>
                <a:lnTo>
                  <a:pt x="87062" y="64040"/>
                </a:lnTo>
                <a:lnTo>
                  <a:pt x="87807" y="48234"/>
                </a:lnTo>
                <a:lnTo>
                  <a:pt x="87796" y="46967"/>
                </a:lnTo>
                <a:lnTo>
                  <a:pt x="85913" y="32324"/>
                </a:lnTo>
                <a:lnTo>
                  <a:pt x="80751" y="19456"/>
                </a:lnTo>
                <a:lnTo>
                  <a:pt x="72241" y="9213"/>
                </a:lnTo>
                <a:lnTo>
                  <a:pt x="60315" y="2445"/>
                </a:lnTo>
                <a:lnTo>
                  <a:pt x="44907" y="0"/>
                </a:lnTo>
                <a:lnTo>
                  <a:pt x="43624" y="14541"/>
                </a:lnTo>
                <a:lnTo>
                  <a:pt x="44373" y="14548"/>
                </a:lnTo>
                <a:lnTo>
                  <a:pt x="54854" y="16485"/>
                </a:lnTo>
                <a:lnTo>
                  <a:pt x="63428" y="22904"/>
                </a:lnTo>
                <a:lnTo>
                  <a:pt x="68685" y="35316"/>
                </a:lnTo>
                <a:lnTo>
                  <a:pt x="69214" y="55232"/>
                </a:lnTo>
                <a:lnTo>
                  <a:pt x="66765" y="57640"/>
                </a:lnTo>
                <a:lnTo>
                  <a:pt x="55892" y="64057"/>
                </a:lnTo>
                <a:lnTo>
                  <a:pt x="42697" y="66090"/>
                </a:lnTo>
                <a:lnTo>
                  <a:pt x="31292" y="64077"/>
                </a:lnTo>
                <a:lnTo>
                  <a:pt x="21386" y="55704"/>
                </a:lnTo>
                <a:lnTo>
                  <a:pt x="17843" y="41059"/>
                </a:lnTo>
                <a:lnTo>
                  <a:pt x="20309" y="27538"/>
                </a:lnTo>
                <a:lnTo>
                  <a:pt x="28819" y="17924"/>
                </a:lnTo>
                <a:lnTo>
                  <a:pt x="31134" y="1604"/>
                </a:lnTo>
                <a:lnTo>
                  <a:pt x="18057" y="7125"/>
                </a:lnTo>
                <a:lnTo>
                  <a:pt x="8267" y="16112"/>
                </a:lnTo>
                <a:lnTo>
                  <a:pt x="2127" y="28077"/>
                </a:lnTo>
                <a:lnTo>
                  <a:pt x="0" y="42532"/>
                </a:lnTo>
                <a:lnTo>
                  <a:pt x="329" y="48069"/>
                </a:lnTo>
                <a:lnTo>
                  <a:pt x="4539" y="61555"/>
                </a:lnTo>
                <a:lnTo>
                  <a:pt x="13059" y="71751"/>
                </a:lnTo>
                <a:lnTo>
                  <a:pt x="25209" y="78203"/>
                </a:lnTo>
                <a:lnTo>
                  <a:pt x="40309" y="80454"/>
                </a:lnTo>
                <a:lnTo>
                  <a:pt x="43315" y="80365"/>
                </a:lnTo>
                <a:lnTo>
                  <a:pt x="55280" y="78064"/>
                </a:lnTo>
                <a:lnTo>
                  <a:pt x="67741" y="71247"/>
                </a:lnTo>
                <a:lnTo>
                  <a:pt x="66289" y="79530"/>
                </a:lnTo>
                <a:lnTo>
                  <a:pt x="60775" y="92754"/>
                </a:lnTo>
                <a:lnTo>
                  <a:pt x="52130" y="101970"/>
                </a:lnTo>
                <a:lnTo>
                  <a:pt x="40753" y="107870"/>
                </a:lnTo>
                <a:lnTo>
                  <a:pt x="27045" y="111144"/>
                </a:lnTo>
                <a:lnTo>
                  <a:pt x="11404" y="112483"/>
                </a:lnTo>
                <a:lnTo>
                  <a:pt x="11404" y="127025"/>
                </a:lnTo>
                <a:lnTo>
                  <a:pt x="24486" y="1265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" name="object 302"/>
          <p:cNvSpPr/>
          <p:nvPr/>
        </p:nvSpPr>
        <p:spPr>
          <a:xfrm>
            <a:off x="4342861" y="2229642"/>
            <a:ext cx="44005" cy="167525"/>
          </a:xfrm>
          <a:custGeom>
            <a:avLst/>
            <a:gdLst/>
            <a:ahLst/>
            <a:cxnLst/>
            <a:rect l="l" t="t" r="r" b="b"/>
            <a:pathLst>
              <a:path w="44005" h="167525">
                <a:moveTo>
                  <a:pt x="9029" y="167525"/>
                </a:moveTo>
                <a:lnTo>
                  <a:pt x="20436" y="156490"/>
                </a:lnTo>
                <a:lnTo>
                  <a:pt x="28292" y="145576"/>
                </a:lnTo>
                <a:lnTo>
                  <a:pt x="34368" y="133776"/>
                </a:lnTo>
                <a:lnTo>
                  <a:pt x="38820" y="121392"/>
                </a:lnTo>
                <a:lnTo>
                  <a:pt x="41805" y="108728"/>
                </a:lnTo>
                <a:lnTo>
                  <a:pt x="43481" y="96086"/>
                </a:lnTo>
                <a:lnTo>
                  <a:pt x="44005" y="83769"/>
                </a:lnTo>
                <a:lnTo>
                  <a:pt x="43994" y="81979"/>
                </a:lnTo>
                <a:lnTo>
                  <a:pt x="43310" y="69593"/>
                </a:lnTo>
                <a:lnTo>
                  <a:pt x="41451" y="56929"/>
                </a:lnTo>
                <a:lnTo>
                  <a:pt x="38260" y="44288"/>
                </a:lnTo>
                <a:lnTo>
                  <a:pt x="33579" y="31973"/>
                </a:lnTo>
                <a:lnTo>
                  <a:pt x="27252" y="20285"/>
                </a:lnTo>
                <a:lnTo>
                  <a:pt x="19121" y="9527"/>
                </a:lnTo>
                <a:lnTo>
                  <a:pt x="9029" y="0"/>
                </a:lnTo>
                <a:lnTo>
                  <a:pt x="0" y="7734"/>
                </a:lnTo>
                <a:lnTo>
                  <a:pt x="2854" y="11088"/>
                </a:lnTo>
                <a:lnTo>
                  <a:pt x="10371" y="21608"/>
                </a:lnTo>
                <a:lnTo>
                  <a:pt x="16306" y="32737"/>
                </a:lnTo>
                <a:lnTo>
                  <a:pt x="20756" y="44495"/>
                </a:lnTo>
                <a:lnTo>
                  <a:pt x="23816" y="56904"/>
                </a:lnTo>
                <a:lnTo>
                  <a:pt x="25582" y="69988"/>
                </a:lnTo>
                <a:lnTo>
                  <a:pt x="26149" y="83769"/>
                </a:lnTo>
                <a:lnTo>
                  <a:pt x="26088" y="88409"/>
                </a:lnTo>
                <a:lnTo>
                  <a:pt x="25134" y="101953"/>
                </a:lnTo>
                <a:lnTo>
                  <a:pt x="22951" y="114811"/>
                </a:lnTo>
                <a:lnTo>
                  <a:pt x="19441" y="127003"/>
                </a:lnTo>
                <a:lnTo>
                  <a:pt x="14510" y="138552"/>
                </a:lnTo>
                <a:lnTo>
                  <a:pt x="8061" y="149478"/>
                </a:lnTo>
                <a:lnTo>
                  <a:pt x="0" y="159804"/>
                </a:lnTo>
                <a:lnTo>
                  <a:pt x="9029" y="1675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" name="object 303"/>
          <p:cNvSpPr/>
          <p:nvPr/>
        </p:nvSpPr>
        <p:spPr>
          <a:xfrm>
            <a:off x="4476464" y="22729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64" y="78393"/>
                </a:moveTo>
                <a:lnTo>
                  <a:pt x="20279" y="68916"/>
                </a:lnTo>
                <a:lnTo>
                  <a:pt x="17132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76" y="15164"/>
                </a:lnTo>
                <a:lnTo>
                  <a:pt x="58716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4" y="95529"/>
                </a:lnTo>
                <a:lnTo>
                  <a:pt x="62879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8" y="77519"/>
                </a:lnTo>
                <a:lnTo>
                  <a:pt x="57946" y="80532"/>
                </a:lnTo>
                <a:lnTo>
                  <a:pt x="44919" y="81749"/>
                </a:lnTo>
                <a:lnTo>
                  <a:pt x="40782" y="81619"/>
                </a:lnTo>
                <a:lnTo>
                  <a:pt x="28464" y="783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" name="object 304"/>
          <p:cNvSpPr/>
          <p:nvPr/>
        </p:nvSpPr>
        <p:spPr>
          <a:xfrm>
            <a:off x="4571301" y="2272908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76758" y="93891"/>
                </a:moveTo>
                <a:lnTo>
                  <a:pt x="76758" y="30378"/>
                </a:lnTo>
                <a:lnTo>
                  <a:pt x="76422" y="24487"/>
                </a:lnTo>
                <a:lnTo>
                  <a:pt x="71703" y="10882"/>
                </a:lnTo>
                <a:lnTo>
                  <a:pt x="61783" y="2720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58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" name="object 305"/>
          <p:cNvSpPr/>
          <p:nvPr/>
        </p:nvSpPr>
        <p:spPr>
          <a:xfrm>
            <a:off x="4739878" y="2243449"/>
            <a:ext cx="156667" cy="123342"/>
          </a:xfrm>
          <a:custGeom>
            <a:avLst/>
            <a:gdLst/>
            <a:ahLst/>
            <a:cxnLst/>
            <a:rect l="l" t="t" r="r" b="b"/>
            <a:pathLst>
              <a:path w="156667" h="123342">
                <a:moveTo>
                  <a:pt x="156667" y="0"/>
                </a:moveTo>
                <a:lnTo>
                  <a:pt x="137883" y="0"/>
                </a:lnTo>
                <a:lnTo>
                  <a:pt x="112852" y="98310"/>
                </a:lnTo>
                <a:lnTo>
                  <a:pt x="87261" y="0"/>
                </a:lnTo>
                <a:lnTo>
                  <a:pt x="70142" y="0"/>
                </a:lnTo>
                <a:lnTo>
                  <a:pt x="44005" y="98310"/>
                </a:lnTo>
                <a:lnTo>
                  <a:pt x="18770" y="0"/>
                </a:lnTo>
                <a:lnTo>
                  <a:pt x="0" y="0"/>
                </a:lnTo>
                <a:lnTo>
                  <a:pt x="33870" y="123342"/>
                </a:lnTo>
                <a:lnTo>
                  <a:pt x="53759" y="123342"/>
                </a:lnTo>
                <a:lnTo>
                  <a:pt x="78435" y="32778"/>
                </a:lnTo>
                <a:lnTo>
                  <a:pt x="102908" y="123342"/>
                </a:lnTo>
                <a:lnTo>
                  <a:pt x="122796" y="123342"/>
                </a:lnTo>
                <a:lnTo>
                  <a:pt x="156667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" name="object 306"/>
          <p:cNvSpPr/>
          <p:nvPr/>
        </p:nvSpPr>
        <p:spPr>
          <a:xfrm>
            <a:off x="4906345" y="2274752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343" y="69583"/>
                </a:moveTo>
                <a:lnTo>
                  <a:pt x="5128" y="83127"/>
                </a:lnTo>
                <a:lnTo>
                  <a:pt x="15132" y="91210"/>
                </a:lnTo>
                <a:lnTo>
                  <a:pt x="29819" y="93891"/>
                </a:lnTo>
                <a:lnTo>
                  <a:pt x="34678" y="93676"/>
                </a:lnTo>
                <a:lnTo>
                  <a:pt x="46825" y="90992"/>
                </a:lnTo>
                <a:lnTo>
                  <a:pt x="58737" y="85051"/>
                </a:lnTo>
                <a:lnTo>
                  <a:pt x="59651" y="85051"/>
                </a:lnTo>
                <a:lnTo>
                  <a:pt x="59651" y="92049"/>
                </a:lnTo>
                <a:lnTo>
                  <a:pt x="76771" y="92049"/>
                </a:lnTo>
                <a:lnTo>
                  <a:pt x="76771" y="0"/>
                </a:lnTo>
                <a:lnTo>
                  <a:pt x="59651" y="0"/>
                </a:lnTo>
                <a:lnTo>
                  <a:pt x="59651" y="74371"/>
                </a:lnTo>
                <a:lnTo>
                  <a:pt x="53759" y="76758"/>
                </a:lnTo>
                <a:lnTo>
                  <a:pt x="46024" y="79895"/>
                </a:lnTo>
                <a:lnTo>
                  <a:pt x="32915" y="79835"/>
                </a:lnTo>
                <a:lnTo>
                  <a:pt x="20280" y="73835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3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" name="object 307"/>
          <p:cNvSpPr/>
          <p:nvPr/>
        </p:nvSpPr>
        <p:spPr>
          <a:xfrm>
            <a:off x="5003944" y="2236091"/>
            <a:ext cx="76758" cy="130708"/>
          </a:xfrm>
          <a:custGeom>
            <a:avLst/>
            <a:gdLst/>
            <a:ahLst/>
            <a:cxnLst/>
            <a:rect l="l" t="t" r="r" b="b"/>
            <a:pathLst>
              <a:path w="76758" h="130708">
                <a:moveTo>
                  <a:pt x="76758" y="130708"/>
                </a:moveTo>
                <a:lnTo>
                  <a:pt x="76758" y="67195"/>
                </a:lnTo>
                <a:lnTo>
                  <a:pt x="76422" y="61304"/>
                </a:lnTo>
                <a:lnTo>
                  <a:pt x="71703" y="47699"/>
                </a:lnTo>
                <a:lnTo>
                  <a:pt x="61783" y="39537"/>
                </a:lnTo>
                <a:lnTo>
                  <a:pt x="47129" y="36817"/>
                </a:lnTo>
                <a:lnTo>
                  <a:pt x="42136" y="37049"/>
                </a:lnTo>
                <a:lnTo>
                  <a:pt x="29980" y="39782"/>
                </a:lnTo>
                <a:lnTo>
                  <a:pt x="18033" y="45834"/>
                </a:lnTo>
                <a:lnTo>
                  <a:pt x="17119" y="45834"/>
                </a:lnTo>
                <a:lnTo>
                  <a:pt x="17119" y="0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lnTo>
                  <a:pt x="17119" y="56515"/>
                </a:lnTo>
                <a:lnTo>
                  <a:pt x="27642" y="52849"/>
                </a:lnTo>
                <a:lnTo>
                  <a:pt x="41973" y="50990"/>
                </a:lnTo>
                <a:lnTo>
                  <a:pt x="44513" y="51119"/>
                </a:lnTo>
                <a:lnTo>
                  <a:pt x="56143" y="57771"/>
                </a:lnTo>
                <a:lnTo>
                  <a:pt x="59651" y="71793"/>
                </a:lnTo>
                <a:lnTo>
                  <a:pt x="59651" y="130708"/>
                </a:lnTo>
                <a:lnTo>
                  <a:pt x="76758" y="1307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" name="object 308"/>
          <p:cNvSpPr/>
          <p:nvPr/>
        </p:nvSpPr>
        <p:spPr>
          <a:xfrm>
            <a:off x="5092336" y="22729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41" y="95559"/>
                </a:lnTo>
                <a:lnTo>
                  <a:pt x="45315" y="93021"/>
                </a:lnTo>
                <a:lnTo>
                  <a:pt x="56883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3" y="19565"/>
                </a:lnTo>
                <a:lnTo>
                  <a:pt x="66840" y="8218"/>
                </a:lnTo>
                <a:lnTo>
                  <a:pt x="55210" y="1935"/>
                </a:lnTo>
                <a:lnTo>
                  <a:pt x="39573" y="0"/>
                </a:lnTo>
                <a:lnTo>
                  <a:pt x="31497" y="274"/>
                </a:lnTo>
                <a:lnTo>
                  <a:pt x="18718" y="2065"/>
                </a:lnTo>
                <a:lnTo>
                  <a:pt x="7353" y="5524"/>
                </a:lnTo>
                <a:lnTo>
                  <a:pt x="10121" y="18783"/>
                </a:lnTo>
                <a:lnTo>
                  <a:pt x="11813" y="18278"/>
                </a:lnTo>
                <a:lnTo>
                  <a:pt x="23561" y="15304"/>
                </a:lnTo>
                <a:lnTo>
                  <a:pt x="36817" y="14185"/>
                </a:lnTo>
                <a:lnTo>
                  <a:pt x="41067" y="14371"/>
                </a:lnTo>
                <a:lnTo>
                  <a:pt x="53824" y="19763"/>
                </a:lnTo>
                <a:lnTo>
                  <a:pt x="57810" y="33147"/>
                </a:lnTo>
                <a:lnTo>
                  <a:pt x="57810" y="45847"/>
                </a:lnTo>
                <a:lnTo>
                  <a:pt x="57251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29" y="43078"/>
                </a:lnTo>
                <a:lnTo>
                  <a:pt x="31292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85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292" y="57073"/>
                </a:lnTo>
                <a:lnTo>
                  <a:pt x="32029" y="43078"/>
                </a:lnTo>
                <a:lnTo>
                  <a:pt x="27123" y="43239"/>
                </a:lnTo>
                <a:lnTo>
                  <a:pt x="12434" y="46738"/>
                </a:lnTo>
                <a:lnTo>
                  <a:pt x="3203" y="55304"/>
                </a:lnTo>
                <a:lnTo>
                  <a:pt x="0" y="69596"/>
                </a:lnTo>
                <a:lnTo>
                  <a:pt x="5" y="70278"/>
                </a:lnTo>
                <a:lnTo>
                  <a:pt x="4052" y="85078"/>
                </a:lnTo>
                <a:lnTo>
                  <a:pt x="14199" y="93233"/>
                </a:lnTo>
                <a:lnTo>
                  <a:pt x="28359" y="95732"/>
                </a:lnTo>
                <a:lnTo>
                  <a:pt x="32741" y="95559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" name="object 309"/>
          <p:cNvSpPr/>
          <p:nvPr/>
        </p:nvSpPr>
        <p:spPr>
          <a:xfrm>
            <a:off x="5189929" y="2272908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76758" y="93891"/>
                </a:moveTo>
                <a:lnTo>
                  <a:pt x="76758" y="30378"/>
                </a:lnTo>
                <a:lnTo>
                  <a:pt x="76422" y="24487"/>
                </a:lnTo>
                <a:lnTo>
                  <a:pt x="71703" y="10882"/>
                </a:lnTo>
                <a:lnTo>
                  <a:pt x="61783" y="2720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58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" name="object 310"/>
          <p:cNvSpPr/>
          <p:nvPr/>
        </p:nvSpPr>
        <p:spPr>
          <a:xfrm>
            <a:off x="687575" y="2420139"/>
            <a:ext cx="43814" cy="167525"/>
          </a:xfrm>
          <a:custGeom>
            <a:avLst/>
            <a:gdLst/>
            <a:ahLst/>
            <a:cxnLst/>
            <a:rect l="l" t="t" r="r" b="b"/>
            <a:pathLst>
              <a:path w="43814" h="167525">
                <a:moveTo>
                  <a:pt x="34975" y="167525"/>
                </a:moveTo>
                <a:lnTo>
                  <a:pt x="43814" y="159804"/>
                </a:lnTo>
                <a:lnTo>
                  <a:pt x="40960" y="156450"/>
                </a:lnTo>
                <a:lnTo>
                  <a:pt x="33443" y="145928"/>
                </a:lnTo>
                <a:lnTo>
                  <a:pt x="27508" y="134797"/>
                </a:lnTo>
                <a:lnTo>
                  <a:pt x="23058" y="123038"/>
                </a:lnTo>
                <a:lnTo>
                  <a:pt x="19998" y="110627"/>
                </a:lnTo>
                <a:lnTo>
                  <a:pt x="18232" y="97545"/>
                </a:lnTo>
                <a:lnTo>
                  <a:pt x="17665" y="83769"/>
                </a:lnTo>
                <a:lnTo>
                  <a:pt x="17726" y="79128"/>
                </a:lnTo>
                <a:lnTo>
                  <a:pt x="18680" y="65584"/>
                </a:lnTo>
                <a:lnTo>
                  <a:pt x="20863" y="52727"/>
                </a:lnTo>
                <a:lnTo>
                  <a:pt x="24373" y="40534"/>
                </a:lnTo>
                <a:lnTo>
                  <a:pt x="29304" y="28985"/>
                </a:lnTo>
                <a:lnTo>
                  <a:pt x="35753" y="18059"/>
                </a:lnTo>
                <a:lnTo>
                  <a:pt x="43814" y="7734"/>
                </a:lnTo>
                <a:lnTo>
                  <a:pt x="34975" y="0"/>
                </a:lnTo>
                <a:lnTo>
                  <a:pt x="23562" y="11047"/>
                </a:lnTo>
                <a:lnTo>
                  <a:pt x="15708" y="21962"/>
                </a:lnTo>
                <a:lnTo>
                  <a:pt x="9634" y="33762"/>
                </a:lnTo>
                <a:lnTo>
                  <a:pt x="5183" y="46144"/>
                </a:lnTo>
                <a:lnTo>
                  <a:pt x="2199" y="58807"/>
                </a:lnTo>
                <a:lnTo>
                  <a:pt x="523" y="71449"/>
                </a:lnTo>
                <a:lnTo>
                  <a:pt x="0" y="83769"/>
                </a:lnTo>
                <a:lnTo>
                  <a:pt x="10" y="85546"/>
                </a:lnTo>
                <a:lnTo>
                  <a:pt x="693" y="97930"/>
                </a:lnTo>
                <a:lnTo>
                  <a:pt x="2552" y="110594"/>
                </a:lnTo>
                <a:lnTo>
                  <a:pt x="5743" y="123236"/>
                </a:lnTo>
                <a:lnTo>
                  <a:pt x="10424" y="135553"/>
                </a:lnTo>
                <a:lnTo>
                  <a:pt x="16751" y="147242"/>
                </a:lnTo>
                <a:lnTo>
                  <a:pt x="24883" y="158001"/>
                </a:lnTo>
                <a:lnTo>
                  <a:pt x="34975" y="1675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" name="object 311"/>
          <p:cNvSpPr/>
          <p:nvPr/>
        </p:nvSpPr>
        <p:spPr>
          <a:xfrm>
            <a:off x="737475" y="2432105"/>
            <a:ext cx="92417" cy="127038"/>
          </a:xfrm>
          <a:custGeom>
            <a:avLst/>
            <a:gdLst/>
            <a:ahLst/>
            <a:cxnLst/>
            <a:rect l="l" t="t" r="r" b="b"/>
            <a:pathLst>
              <a:path w="92417" h="127038">
                <a:moveTo>
                  <a:pt x="22973" y="35056"/>
                </a:moveTo>
                <a:lnTo>
                  <a:pt x="30202" y="24496"/>
                </a:lnTo>
                <a:lnTo>
                  <a:pt x="41326" y="17805"/>
                </a:lnTo>
                <a:lnTo>
                  <a:pt x="56883" y="15468"/>
                </a:lnTo>
                <a:lnTo>
                  <a:pt x="62043" y="15609"/>
                </a:lnTo>
                <a:lnTo>
                  <a:pt x="75450" y="17500"/>
                </a:lnTo>
                <a:lnTo>
                  <a:pt x="85978" y="20993"/>
                </a:lnTo>
                <a:lnTo>
                  <a:pt x="90754" y="6451"/>
                </a:lnTo>
                <a:lnTo>
                  <a:pt x="80800" y="3047"/>
                </a:lnTo>
                <a:lnTo>
                  <a:pt x="67819" y="747"/>
                </a:lnTo>
                <a:lnTo>
                  <a:pt x="54686" y="0"/>
                </a:lnTo>
                <a:lnTo>
                  <a:pt x="43214" y="823"/>
                </a:lnTo>
                <a:lnTo>
                  <a:pt x="28697" y="5046"/>
                </a:lnTo>
                <a:lnTo>
                  <a:pt x="17525" y="12441"/>
                </a:lnTo>
                <a:lnTo>
                  <a:pt x="9385" y="22543"/>
                </a:lnTo>
                <a:lnTo>
                  <a:pt x="3961" y="34886"/>
                </a:lnTo>
                <a:lnTo>
                  <a:pt x="937" y="49007"/>
                </a:lnTo>
                <a:lnTo>
                  <a:pt x="0" y="64439"/>
                </a:lnTo>
                <a:lnTo>
                  <a:pt x="235" y="71677"/>
                </a:lnTo>
                <a:lnTo>
                  <a:pt x="2383" y="86365"/>
                </a:lnTo>
                <a:lnTo>
                  <a:pt x="6937" y="99582"/>
                </a:lnTo>
                <a:lnTo>
                  <a:pt x="14096" y="110792"/>
                </a:lnTo>
                <a:lnTo>
                  <a:pt x="24059" y="119461"/>
                </a:lnTo>
                <a:lnTo>
                  <a:pt x="37028" y="125054"/>
                </a:lnTo>
                <a:lnTo>
                  <a:pt x="53200" y="127038"/>
                </a:lnTo>
                <a:lnTo>
                  <a:pt x="55912" y="126986"/>
                </a:lnTo>
                <a:lnTo>
                  <a:pt x="69669" y="125209"/>
                </a:lnTo>
                <a:lnTo>
                  <a:pt x="82042" y="121553"/>
                </a:lnTo>
                <a:lnTo>
                  <a:pt x="92417" y="116903"/>
                </a:lnTo>
                <a:lnTo>
                  <a:pt x="88734" y="103466"/>
                </a:lnTo>
                <a:lnTo>
                  <a:pt x="81609" y="106461"/>
                </a:lnTo>
                <a:lnTo>
                  <a:pt x="68727" y="110241"/>
                </a:lnTo>
                <a:lnTo>
                  <a:pt x="56527" y="111747"/>
                </a:lnTo>
                <a:lnTo>
                  <a:pt x="43170" y="110129"/>
                </a:lnTo>
                <a:lnTo>
                  <a:pt x="31069" y="103952"/>
                </a:lnTo>
                <a:lnTo>
                  <a:pt x="23341" y="93813"/>
                </a:lnTo>
                <a:lnTo>
                  <a:pt x="19247" y="80409"/>
                </a:lnTo>
                <a:lnTo>
                  <a:pt x="18046" y="64439"/>
                </a:lnTo>
                <a:lnTo>
                  <a:pt x="19103" y="49005"/>
                </a:lnTo>
                <a:lnTo>
                  <a:pt x="22973" y="3505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" name="object 312"/>
          <p:cNvSpPr/>
          <p:nvPr/>
        </p:nvSpPr>
        <p:spPr>
          <a:xfrm>
            <a:off x="843361" y="2426591"/>
            <a:ext cx="76771" cy="130708"/>
          </a:xfrm>
          <a:custGeom>
            <a:avLst/>
            <a:gdLst/>
            <a:ahLst/>
            <a:cxnLst/>
            <a:rect l="l" t="t" r="r" b="b"/>
            <a:pathLst>
              <a:path w="76771" h="130708">
                <a:moveTo>
                  <a:pt x="76771" y="130708"/>
                </a:moveTo>
                <a:lnTo>
                  <a:pt x="76771" y="67195"/>
                </a:lnTo>
                <a:lnTo>
                  <a:pt x="76433" y="61294"/>
                </a:lnTo>
                <a:lnTo>
                  <a:pt x="71704" y="47694"/>
                </a:lnTo>
                <a:lnTo>
                  <a:pt x="61777" y="39536"/>
                </a:lnTo>
                <a:lnTo>
                  <a:pt x="47129" y="36817"/>
                </a:lnTo>
                <a:lnTo>
                  <a:pt x="42145" y="37048"/>
                </a:lnTo>
                <a:lnTo>
                  <a:pt x="29987" y="39780"/>
                </a:lnTo>
                <a:lnTo>
                  <a:pt x="18046" y="45834"/>
                </a:lnTo>
                <a:lnTo>
                  <a:pt x="17119" y="45834"/>
                </a:lnTo>
                <a:lnTo>
                  <a:pt x="17119" y="0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lnTo>
                  <a:pt x="17119" y="56515"/>
                </a:lnTo>
                <a:lnTo>
                  <a:pt x="27642" y="52849"/>
                </a:lnTo>
                <a:lnTo>
                  <a:pt x="41973" y="50990"/>
                </a:lnTo>
                <a:lnTo>
                  <a:pt x="44513" y="51119"/>
                </a:lnTo>
                <a:lnTo>
                  <a:pt x="56143" y="57771"/>
                </a:lnTo>
                <a:lnTo>
                  <a:pt x="59651" y="71793"/>
                </a:lnTo>
                <a:lnTo>
                  <a:pt x="59651" y="130708"/>
                </a:lnTo>
                <a:lnTo>
                  <a:pt x="76771" y="1307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" name="object 313"/>
          <p:cNvSpPr/>
          <p:nvPr/>
        </p:nvSpPr>
        <p:spPr>
          <a:xfrm>
            <a:off x="939304" y="24311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" name="object 314"/>
          <p:cNvSpPr/>
          <p:nvPr/>
        </p:nvSpPr>
        <p:spPr>
          <a:xfrm>
            <a:off x="980555" y="24634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45" y="231"/>
                </a:lnTo>
                <a:lnTo>
                  <a:pt x="29987" y="2962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1" y="14302"/>
                </a:lnTo>
                <a:lnTo>
                  <a:pt x="56716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" name="object 315"/>
          <p:cNvSpPr/>
          <p:nvPr/>
        </p:nvSpPr>
        <p:spPr>
          <a:xfrm>
            <a:off x="1068942" y="24634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" name="object 316"/>
          <p:cNvSpPr/>
          <p:nvPr/>
        </p:nvSpPr>
        <p:spPr>
          <a:xfrm>
            <a:off x="1157338" y="2420142"/>
            <a:ext cx="43992" cy="167525"/>
          </a:xfrm>
          <a:custGeom>
            <a:avLst/>
            <a:gdLst/>
            <a:ahLst/>
            <a:cxnLst/>
            <a:rect l="l" t="t" r="r" b="b"/>
            <a:pathLst>
              <a:path w="43992" h="167525">
                <a:moveTo>
                  <a:pt x="9016" y="167525"/>
                </a:moveTo>
                <a:lnTo>
                  <a:pt x="20423" y="156490"/>
                </a:lnTo>
                <a:lnTo>
                  <a:pt x="28280" y="145576"/>
                </a:lnTo>
                <a:lnTo>
                  <a:pt x="34355" y="133776"/>
                </a:lnTo>
                <a:lnTo>
                  <a:pt x="38807" y="121392"/>
                </a:lnTo>
                <a:lnTo>
                  <a:pt x="41793" y="108728"/>
                </a:lnTo>
                <a:lnTo>
                  <a:pt x="43469" y="96086"/>
                </a:lnTo>
                <a:lnTo>
                  <a:pt x="43992" y="83769"/>
                </a:lnTo>
                <a:lnTo>
                  <a:pt x="43981" y="81979"/>
                </a:lnTo>
                <a:lnTo>
                  <a:pt x="43297" y="69593"/>
                </a:lnTo>
                <a:lnTo>
                  <a:pt x="41438" y="56929"/>
                </a:lnTo>
                <a:lnTo>
                  <a:pt x="38247" y="44288"/>
                </a:lnTo>
                <a:lnTo>
                  <a:pt x="33566" y="31973"/>
                </a:lnTo>
                <a:lnTo>
                  <a:pt x="27239" y="20285"/>
                </a:lnTo>
                <a:lnTo>
                  <a:pt x="19108" y="9527"/>
                </a:lnTo>
                <a:lnTo>
                  <a:pt x="9016" y="0"/>
                </a:lnTo>
                <a:lnTo>
                  <a:pt x="0" y="7734"/>
                </a:lnTo>
                <a:lnTo>
                  <a:pt x="2849" y="11085"/>
                </a:lnTo>
                <a:lnTo>
                  <a:pt x="10363" y="21606"/>
                </a:lnTo>
                <a:lnTo>
                  <a:pt x="16296" y="32734"/>
                </a:lnTo>
                <a:lnTo>
                  <a:pt x="20744" y="44493"/>
                </a:lnTo>
                <a:lnTo>
                  <a:pt x="23803" y="56903"/>
                </a:lnTo>
                <a:lnTo>
                  <a:pt x="25569" y="69988"/>
                </a:lnTo>
                <a:lnTo>
                  <a:pt x="26136" y="83769"/>
                </a:lnTo>
                <a:lnTo>
                  <a:pt x="26075" y="88405"/>
                </a:lnTo>
                <a:lnTo>
                  <a:pt x="25122" y="101950"/>
                </a:lnTo>
                <a:lnTo>
                  <a:pt x="22939" y="114808"/>
                </a:lnTo>
                <a:lnTo>
                  <a:pt x="19431" y="127001"/>
                </a:lnTo>
                <a:lnTo>
                  <a:pt x="14502" y="138551"/>
                </a:lnTo>
                <a:lnTo>
                  <a:pt x="8057" y="149478"/>
                </a:lnTo>
                <a:lnTo>
                  <a:pt x="0" y="159804"/>
                </a:lnTo>
                <a:lnTo>
                  <a:pt x="9016" y="1675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" name="object 317"/>
          <p:cNvSpPr/>
          <p:nvPr/>
        </p:nvSpPr>
        <p:spPr>
          <a:xfrm>
            <a:off x="1212583" y="2536493"/>
            <a:ext cx="22466" cy="48971"/>
          </a:xfrm>
          <a:custGeom>
            <a:avLst/>
            <a:gdLst/>
            <a:ahLst/>
            <a:cxnLst/>
            <a:rect l="l" t="t" r="r" b="b"/>
            <a:pathLst>
              <a:path w="22466" h="48971">
                <a:moveTo>
                  <a:pt x="9016" y="48971"/>
                </a:moveTo>
                <a:lnTo>
                  <a:pt x="15980" y="37548"/>
                </a:lnTo>
                <a:lnTo>
                  <a:pt x="20807" y="25570"/>
                </a:lnTo>
                <a:lnTo>
                  <a:pt x="22466" y="14541"/>
                </a:lnTo>
                <a:lnTo>
                  <a:pt x="22466" y="7366"/>
                </a:lnTo>
                <a:lnTo>
                  <a:pt x="19138" y="0"/>
                </a:lnTo>
                <a:lnTo>
                  <a:pt x="4965" y="0"/>
                </a:lnTo>
                <a:lnTo>
                  <a:pt x="0" y="4965"/>
                </a:lnTo>
                <a:lnTo>
                  <a:pt x="0" y="16941"/>
                </a:lnTo>
                <a:lnTo>
                  <a:pt x="4229" y="21717"/>
                </a:lnTo>
                <a:lnTo>
                  <a:pt x="10121" y="21907"/>
                </a:lnTo>
                <a:lnTo>
                  <a:pt x="9944" y="30924"/>
                </a:lnTo>
                <a:lnTo>
                  <a:pt x="5156" y="39027"/>
                </a:lnTo>
                <a:lnTo>
                  <a:pt x="1650" y="44919"/>
                </a:lnTo>
                <a:lnTo>
                  <a:pt x="9016" y="4897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" name="object 318"/>
          <p:cNvSpPr/>
          <p:nvPr/>
        </p:nvSpPr>
        <p:spPr>
          <a:xfrm>
            <a:off x="1279978" y="24634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41" y="93897"/>
                </a:lnTo>
                <a:lnTo>
                  <a:pt x="80441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56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" name="object 319"/>
          <p:cNvSpPr/>
          <p:nvPr/>
        </p:nvSpPr>
        <p:spPr>
          <a:xfrm>
            <a:off x="1374811" y="24634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" name="object 320"/>
          <p:cNvSpPr/>
          <p:nvPr/>
        </p:nvSpPr>
        <p:spPr>
          <a:xfrm>
            <a:off x="1463574" y="24634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2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74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" name="object 321"/>
          <p:cNvSpPr/>
          <p:nvPr/>
        </p:nvSpPr>
        <p:spPr>
          <a:xfrm>
            <a:off x="1539627" y="24634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" name="object 322"/>
          <p:cNvSpPr/>
          <p:nvPr/>
        </p:nvSpPr>
        <p:spPr>
          <a:xfrm>
            <a:off x="1634460" y="24634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" name="object 323"/>
          <p:cNvSpPr/>
          <p:nvPr/>
        </p:nvSpPr>
        <p:spPr>
          <a:xfrm>
            <a:off x="1762083" y="2426588"/>
            <a:ext cx="17119" cy="130708"/>
          </a:xfrm>
          <a:custGeom>
            <a:avLst/>
            <a:gdLst/>
            <a:ahLst/>
            <a:cxnLst/>
            <a:rect l="l" t="t" r="r" b="b"/>
            <a:pathLst>
              <a:path w="17119" h="130708">
                <a:moveTo>
                  <a:pt x="17119" y="130708"/>
                </a:moveTo>
                <a:lnTo>
                  <a:pt x="17119" y="0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" name="object 324"/>
          <p:cNvSpPr/>
          <p:nvPr/>
        </p:nvSpPr>
        <p:spPr>
          <a:xfrm>
            <a:off x="1790988" y="24634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" name="object 325"/>
          <p:cNvSpPr/>
          <p:nvPr/>
        </p:nvSpPr>
        <p:spPr>
          <a:xfrm>
            <a:off x="1920815" y="2415364"/>
            <a:ext cx="69405" cy="143776"/>
          </a:xfrm>
          <a:custGeom>
            <a:avLst/>
            <a:gdLst/>
            <a:ahLst/>
            <a:cxnLst/>
            <a:rect l="l" t="t" r="r" b="b"/>
            <a:pathLst>
              <a:path w="69405" h="143776">
                <a:moveTo>
                  <a:pt x="58165" y="0"/>
                </a:moveTo>
                <a:lnTo>
                  <a:pt x="30010" y="27051"/>
                </a:lnTo>
                <a:lnTo>
                  <a:pt x="39573" y="36258"/>
                </a:lnTo>
                <a:lnTo>
                  <a:pt x="69405" y="12877"/>
                </a:lnTo>
                <a:lnTo>
                  <a:pt x="58165" y="0"/>
                </a:lnTo>
                <a:close/>
              </a:path>
              <a:path w="69405" h="143776">
                <a:moveTo>
                  <a:pt x="342" y="119469"/>
                </a:moveTo>
                <a:lnTo>
                  <a:pt x="5125" y="133012"/>
                </a:lnTo>
                <a:lnTo>
                  <a:pt x="15126" y="141095"/>
                </a:lnTo>
                <a:lnTo>
                  <a:pt x="29819" y="143776"/>
                </a:lnTo>
                <a:lnTo>
                  <a:pt x="34668" y="143563"/>
                </a:lnTo>
                <a:lnTo>
                  <a:pt x="46813" y="140885"/>
                </a:lnTo>
                <a:lnTo>
                  <a:pt x="58724" y="134937"/>
                </a:lnTo>
                <a:lnTo>
                  <a:pt x="59639" y="134937"/>
                </a:lnTo>
                <a:lnTo>
                  <a:pt x="59639" y="141935"/>
                </a:lnTo>
                <a:lnTo>
                  <a:pt x="76758" y="141935"/>
                </a:lnTo>
                <a:lnTo>
                  <a:pt x="76758" y="49885"/>
                </a:lnTo>
                <a:lnTo>
                  <a:pt x="59639" y="49885"/>
                </a:lnTo>
                <a:lnTo>
                  <a:pt x="59639" y="124256"/>
                </a:lnTo>
                <a:lnTo>
                  <a:pt x="53746" y="126657"/>
                </a:lnTo>
                <a:lnTo>
                  <a:pt x="46024" y="129781"/>
                </a:lnTo>
                <a:lnTo>
                  <a:pt x="32914" y="129721"/>
                </a:lnTo>
                <a:lnTo>
                  <a:pt x="20276" y="123724"/>
                </a:lnTo>
                <a:lnTo>
                  <a:pt x="17119" y="109893"/>
                </a:lnTo>
                <a:lnTo>
                  <a:pt x="17119" y="49885"/>
                </a:lnTo>
                <a:lnTo>
                  <a:pt x="0" y="49885"/>
                </a:lnTo>
                <a:lnTo>
                  <a:pt x="0" y="113576"/>
                </a:lnTo>
                <a:lnTo>
                  <a:pt x="342" y="1194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" name="object 326"/>
          <p:cNvSpPr/>
          <p:nvPr/>
        </p:nvSpPr>
        <p:spPr>
          <a:xfrm>
            <a:off x="2018049" y="2426588"/>
            <a:ext cx="17119" cy="130708"/>
          </a:xfrm>
          <a:custGeom>
            <a:avLst/>
            <a:gdLst/>
            <a:ahLst/>
            <a:cxnLst/>
            <a:rect l="l" t="t" r="r" b="b"/>
            <a:pathLst>
              <a:path w="17119" h="130708">
                <a:moveTo>
                  <a:pt x="17119" y="130708"/>
                </a:moveTo>
                <a:lnTo>
                  <a:pt x="17119" y="0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" name="object 327"/>
          <p:cNvSpPr/>
          <p:nvPr/>
        </p:nvSpPr>
        <p:spPr>
          <a:xfrm>
            <a:off x="2044015" y="2435791"/>
            <a:ext cx="59651" cy="123342"/>
          </a:xfrm>
          <a:custGeom>
            <a:avLst/>
            <a:gdLst/>
            <a:ahLst/>
            <a:cxnLst/>
            <a:rect l="l" t="t" r="r" b="b"/>
            <a:pathLst>
              <a:path w="59651" h="123342">
                <a:moveTo>
                  <a:pt x="32397" y="29451"/>
                </a:moveTo>
                <a:lnTo>
                  <a:pt x="32397" y="0"/>
                </a:lnTo>
                <a:lnTo>
                  <a:pt x="15278" y="1841"/>
                </a:lnTo>
                <a:lnTo>
                  <a:pt x="15278" y="29451"/>
                </a:lnTo>
                <a:lnTo>
                  <a:pt x="0" y="29451"/>
                </a:lnTo>
                <a:lnTo>
                  <a:pt x="0" y="43078"/>
                </a:lnTo>
                <a:lnTo>
                  <a:pt x="15278" y="43078"/>
                </a:lnTo>
                <a:lnTo>
                  <a:pt x="15278" y="99783"/>
                </a:lnTo>
                <a:lnTo>
                  <a:pt x="17357" y="110873"/>
                </a:lnTo>
                <a:lnTo>
                  <a:pt x="26271" y="120326"/>
                </a:lnTo>
                <a:lnTo>
                  <a:pt x="40500" y="123342"/>
                </a:lnTo>
                <a:lnTo>
                  <a:pt x="47129" y="123342"/>
                </a:lnTo>
                <a:lnTo>
                  <a:pt x="53759" y="121869"/>
                </a:lnTo>
                <a:lnTo>
                  <a:pt x="59651" y="120954"/>
                </a:lnTo>
                <a:lnTo>
                  <a:pt x="57619" y="107886"/>
                </a:lnTo>
                <a:lnTo>
                  <a:pt x="49148" y="109537"/>
                </a:lnTo>
                <a:lnTo>
                  <a:pt x="46202" y="109359"/>
                </a:lnTo>
                <a:lnTo>
                  <a:pt x="39027" y="109359"/>
                </a:lnTo>
                <a:lnTo>
                  <a:pt x="32397" y="107149"/>
                </a:lnTo>
                <a:lnTo>
                  <a:pt x="32397" y="43078"/>
                </a:lnTo>
                <a:lnTo>
                  <a:pt x="56337" y="43078"/>
                </a:lnTo>
                <a:lnTo>
                  <a:pt x="58165" y="29451"/>
                </a:lnTo>
                <a:lnTo>
                  <a:pt x="32397" y="294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" name="object 328"/>
          <p:cNvSpPr/>
          <p:nvPr/>
        </p:nvSpPr>
        <p:spPr>
          <a:xfrm>
            <a:off x="2113432" y="24311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19" y="34061"/>
                </a:moveTo>
                <a:lnTo>
                  <a:pt x="2019" y="126111"/>
                </a:lnTo>
                <a:lnTo>
                  <a:pt x="19138" y="126111"/>
                </a:lnTo>
                <a:lnTo>
                  <a:pt x="19138" y="34061"/>
                </a:lnTo>
                <a:lnTo>
                  <a:pt x="2019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" name="object 329"/>
          <p:cNvSpPr/>
          <p:nvPr/>
        </p:nvSpPr>
        <p:spPr>
          <a:xfrm>
            <a:off x="2154679" y="2463408"/>
            <a:ext cx="134581" cy="93891"/>
          </a:xfrm>
          <a:custGeom>
            <a:avLst/>
            <a:gdLst/>
            <a:ahLst/>
            <a:cxnLst/>
            <a:rect l="l" t="t" r="r" b="b"/>
            <a:pathLst>
              <a:path w="134581" h="93891">
                <a:moveTo>
                  <a:pt x="74561" y="20802"/>
                </a:moveTo>
                <a:lnTo>
                  <a:pt x="74769" y="20695"/>
                </a:lnTo>
                <a:lnTo>
                  <a:pt x="85203" y="16336"/>
                </a:lnTo>
                <a:lnTo>
                  <a:pt x="99402" y="14173"/>
                </a:lnTo>
                <a:lnTo>
                  <a:pt x="102525" y="14308"/>
                </a:lnTo>
                <a:lnTo>
                  <a:pt x="114352" y="20458"/>
                </a:lnTo>
                <a:lnTo>
                  <a:pt x="117449" y="34975"/>
                </a:lnTo>
                <a:lnTo>
                  <a:pt x="117449" y="93891"/>
                </a:lnTo>
                <a:lnTo>
                  <a:pt x="134581" y="93891"/>
                </a:lnTo>
                <a:lnTo>
                  <a:pt x="134581" y="30378"/>
                </a:lnTo>
                <a:lnTo>
                  <a:pt x="134189" y="24182"/>
                </a:lnTo>
                <a:lnTo>
                  <a:pt x="129240" y="10746"/>
                </a:lnTo>
                <a:lnTo>
                  <a:pt x="119145" y="2686"/>
                </a:lnTo>
                <a:lnTo>
                  <a:pt x="104571" y="0"/>
                </a:lnTo>
                <a:lnTo>
                  <a:pt x="94831" y="857"/>
                </a:lnTo>
                <a:lnTo>
                  <a:pt x="82616" y="4469"/>
                </a:lnTo>
                <a:lnTo>
                  <a:pt x="70688" y="11226"/>
                </a:lnTo>
                <a:lnTo>
                  <a:pt x="69492" y="9505"/>
                </a:lnTo>
                <a:lnTo>
                  <a:pt x="58828" y="2192"/>
                </a:lnTo>
                <a:lnTo>
                  <a:pt x="45656" y="0"/>
                </a:lnTo>
                <a:lnTo>
                  <a:pt x="41413" y="163"/>
                </a:lnTo>
                <a:lnTo>
                  <a:pt x="29048" y="3059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3012" y="17310"/>
                </a:lnTo>
                <a:lnTo>
                  <a:pt x="29641" y="14173"/>
                </a:lnTo>
                <a:lnTo>
                  <a:pt x="40678" y="14173"/>
                </a:lnTo>
                <a:lnTo>
                  <a:pt x="43683" y="14312"/>
                </a:lnTo>
                <a:lnTo>
                  <a:pt x="55561" y="20861"/>
                </a:lnTo>
                <a:lnTo>
                  <a:pt x="58546" y="34975"/>
                </a:lnTo>
                <a:lnTo>
                  <a:pt x="58546" y="93891"/>
                </a:lnTo>
                <a:lnTo>
                  <a:pt x="75666" y="93891"/>
                </a:lnTo>
                <a:lnTo>
                  <a:pt x="75666" y="26873"/>
                </a:lnTo>
                <a:lnTo>
                  <a:pt x="75298" y="23558"/>
                </a:lnTo>
                <a:lnTo>
                  <a:pt x="74561" y="208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" name="object 330"/>
          <p:cNvSpPr/>
          <p:nvPr/>
        </p:nvSpPr>
        <p:spPr>
          <a:xfrm>
            <a:off x="2300891" y="24634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" name="object 331"/>
          <p:cNvSpPr/>
          <p:nvPr/>
        </p:nvSpPr>
        <p:spPr>
          <a:xfrm>
            <a:off x="2425556" y="24634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" name="object 332"/>
          <p:cNvSpPr/>
          <p:nvPr/>
        </p:nvSpPr>
        <p:spPr>
          <a:xfrm>
            <a:off x="2501607" y="24634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" name="object 333"/>
          <p:cNvSpPr/>
          <p:nvPr/>
        </p:nvSpPr>
        <p:spPr>
          <a:xfrm>
            <a:off x="2596451" y="2463408"/>
            <a:ext cx="134581" cy="93891"/>
          </a:xfrm>
          <a:custGeom>
            <a:avLst/>
            <a:gdLst/>
            <a:ahLst/>
            <a:cxnLst/>
            <a:rect l="l" t="t" r="r" b="b"/>
            <a:pathLst>
              <a:path w="134581" h="93891">
                <a:moveTo>
                  <a:pt x="74561" y="20802"/>
                </a:moveTo>
                <a:lnTo>
                  <a:pt x="74769" y="20695"/>
                </a:lnTo>
                <a:lnTo>
                  <a:pt x="85203" y="16336"/>
                </a:lnTo>
                <a:lnTo>
                  <a:pt x="99402" y="14173"/>
                </a:lnTo>
                <a:lnTo>
                  <a:pt x="102525" y="14308"/>
                </a:lnTo>
                <a:lnTo>
                  <a:pt x="114352" y="20458"/>
                </a:lnTo>
                <a:lnTo>
                  <a:pt x="117449" y="34975"/>
                </a:lnTo>
                <a:lnTo>
                  <a:pt x="117449" y="93891"/>
                </a:lnTo>
                <a:lnTo>
                  <a:pt x="134581" y="93891"/>
                </a:lnTo>
                <a:lnTo>
                  <a:pt x="134581" y="30378"/>
                </a:lnTo>
                <a:lnTo>
                  <a:pt x="134189" y="24182"/>
                </a:lnTo>
                <a:lnTo>
                  <a:pt x="129240" y="10746"/>
                </a:lnTo>
                <a:lnTo>
                  <a:pt x="119145" y="2686"/>
                </a:lnTo>
                <a:lnTo>
                  <a:pt x="104571" y="0"/>
                </a:lnTo>
                <a:lnTo>
                  <a:pt x="94831" y="857"/>
                </a:lnTo>
                <a:lnTo>
                  <a:pt x="82616" y="4469"/>
                </a:lnTo>
                <a:lnTo>
                  <a:pt x="70688" y="11226"/>
                </a:lnTo>
                <a:lnTo>
                  <a:pt x="69492" y="9505"/>
                </a:lnTo>
                <a:lnTo>
                  <a:pt x="58828" y="2192"/>
                </a:lnTo>
                <a:lnTo>
                  <a:pt x="45656" y="0"/>
                </a:lnTo>
                <a:lnTo>
                  <a:pt x="41413" y="163"/>
                </a:lnTo>
                <a:lnTo>
                  <a:pt x="29048" y="3059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3012" y="17310"/>
                </a:lnTo>
                <a:lnTo>
                  <a:pt x="29641" y="14173"/>
                </a:lnTo>
                <a:lnTo>
                  <a:pt x="40678" y="14173"/>
                </a:lnTo>
                <a:lnTo>
                  <a:pt x="43683" y="14312"/>
                </a:lnTo>
                <a:lnTo>
                  <a:pt x="55561" y="20861"/>
                </a:lnTo>
                <a:lnTo>
                  <a:pt x="58546" y="34975"/>
                </a:lnTo>
                <a:lnTo>
                  <a:pt x="58546" y="93891"/>
                </a:lnTo>
                <a:lnTo>
                  <a:pt x="75666" y="93891"/>
                </a:lnTo>
                <a:lnTo>
                  <a:pt x="75666" y="26873"/>
                </a:lnTo>
                <a:lnTo>
                  <a:pt x="75298" y="23558"/>
                </a:lnTo>
                <a:lnTo>
                  <a:pt x="74561" y="208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" name="object 334"/>
          <p:cNvSpPr/>
          <p:nvPr/>
        </p:nvSpPr>
        <p:spPr>
          <a:xfrm>
            <a:off x="2742657" y="24634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" name="object 335"/>
          <p:cNvSpPr/>
          <p:nvPr/>
        </p:nvSpPr>
        <p:spPr>
          <a:xfrm>
            <a:off x="2840255" y="24634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" name="object 336"/>
          <p:cNvSpPr/>
          <p:nvPr/>
        </p:nvSpPr>
        <p:spPr>
          <a:xfrm>
            <a:off x="2928642" y="2463400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" name="object 337"/>
          <p:cNvSpPr/>
          <p:nvPr/>
        </p:nvSpPr>
        <p:spPr>
          <a:xfrm>
            <a:off x="3052949" y="24634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" name="object 338"/>
          <p:cNvSpPr/>
          <p:nvPr/>
        </p:nvSpPr>
        <p:spPr>
          <a:xfrm>
            <a:off x="3147782" y="24634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" name="object 339"/>
          <p:cNvSpPr/>
          <p:nvPr/>
        </p:nvSpPr>
        <p:spPr>
          <a:xfrm>
            <a:off x="3269320" y="24634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" name="object 340"/>
          <p:cNvSpPr/>
          <p:nvPr/>
        </p:nvSpPr>
        <p:spPr>
          <a:xfrm>
            <a:off x="3369868" y="24311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" name="object 341"/>
          <p:cNvSpPr/>
          <p:nvPr/>
        </p:nvSpPr>
        <p:spPr>
          <a:xfrm>
            <a:off x="3404670" y="2463408"/>
            <a:ext cx="74002" cy="95732"/>
          </a:xfrm>
          <a:custGeom>
            <a:avLst/>
            <a:gdLst/>
            <a:ahLst/>
            <a:cxnLst/>
            <a:rect l="l" t="t" r="r" b="b"/>
            <a:pathLst>
              <a:path w="74002" h="95732">
                <a:moveTo>
                  <a:pt x="43637" y="14173"/>
                </a:moveTo>
                <a:lnTo>
                  <a:pt x="46632" y="14250"/>
                </a:lnTo>
                <a:lnTo>
                  <a:pt x="60228" y="16216"/>
                </a:lnTo>
                <a:lnTo>
                  <a:pt x="71246" y="19697"/>
                </a:lnTo>
                <a:lnTo>
                  <a:pt x="74002" y="6438"/>
                </a:lnTo>
                <a:lnTo>
                  <a:pt x="69120" y="4098"/>
                </a:lnTo>
                <a:lnTo>
                  <a:pt x="56092" y="964"/>
                </a:lnTo>
                <a:lnTo>
                  <a:pt x="43268" y="0"/>
                </a:lnTo>
                <a:lnTo>
                  <a:pt x="39923" y="69"/>
                </a:lnTo>
                <a:lnTo>
                  <a:pt x="24710" y="2721"/>
                </a:lnTo>
                <a:lnTo>
                  <a:pt x="13426" y="9130"/>
                </a:lnTo>
                <a:lnTo>
                  <a:pt x="5757" y="19176"/>
                </a:lnTo>
                <a:lnTo>
                  <a:pt x="1386" y="32741"/>
                </a:lnTo>
                <a:lnTo>
                  <a:pt x="0" y="49707"/>
                </a:lnTo>
                <a:lnTo>
                  <a:pt x="1095" y="64026"/>
                </a:lnTo>
                <a:lnTo>
                  <a:pt x="5652" y="78274"/>
                </a:lnTo>
                <a:lnTo>
                  <a:pt x="13654" y="88140"/>
                </a:lnTo>
                <a:lnTo>
                  <a:pt x="24999" y="93876"/>
                </a:lnTo>
                <a:lnTo>
                  <a:pt x="39585" y="95732"/>
                </a:lnTo>
                <a:lnTo>
                  <a:pt x="48905" y="95381"/>
                </a:lnTo>
                <a:lnTo>
                  <a:pt x="62438" y="93567"/>
                </a:lnTo>
                <a:lnTo>
                  <a:pt x="73088" y="90208"/>
                </a:lnTo>
                <a:lnTo>
                  <a:pt x="70332" y="77127"/>
                </a:lnTo>
                <a:lnTo>
                  <a:pt x="68337" y="77827"/>
                </a:lnTo>
                <a:lnTo>
                  <a:pt x="56054" y="80672"/>
                </a:lnTo>
                <a:lnTo>
                  <a:pt x="42900" y="81737"/>
                </a:lnTo>
                <a:lnTo>
                  <a:pt x="39167" y="81596"/>
                </a:lnTo>
                <a:lnTo>
                  <a:pt x="25826" y="76886"/>
                </a:lnTo>
                <a:lnTo>
                  <a:pt x="19473" y="66021"/>
                </a:lnTo>
                <a:lnTo>
                  <a:pt x="17856" y="49707"/>
                </a:lnTo>
                <a:lnTo>
                  <a:pt x="18175" y="41248"/>
                </a:lnTo>
                <a:lnTo>
                  <a:pt x="21547" y="26510"/>
                </a:lnTo>
                <a:lnTo>
                  <a:pt x="29616" y="17333"/>
                </a:lnTo>
                <a:lnTo>
                  <a:pt x="43637" y="1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" name="object 342"/>
          <p:cNvSpPr/>
          <p:nvPr/>
        </p:nvSpPr>
        <p:spPr>
          <a:xfrm>
            <a:off x="3490480" y="24311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95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95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" name="object 343"/>
          <p:cNvSpPr/>
          <p:nvPr/>
        </p:nvSpPr>
        <p:spPr>
          <a:xfrm>
            <a:off x="3525284" y="24634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" name="object 344"/>
          <p:cNvSpPr/>
          <p:nvPr/>
        </p:nvSpPr>
        <p:spPr>
          <a:xfrm>
            <a:off x="3620128" y="2463408"/>
            <a:ext cx="134581" cy="93891"/>
          </a:xfrm>
          <a:custGeom>
            <a:avLst/>
            <a:gdLst/>
            <a:ahLst/>
            <a:cxnLst/>
            <a:rect l="l" t="t" r="r" b="b"/>
            <a:pathLst>
              <a:path w="134581" h="93891">
                <a:moveTo>
                  <a:pt x="74561" y="20802"/>
                </a:moveTo>
                <a:lnTo>
                  <a:pt x="74769" y="20695"/>
                </a:lnTo>
                <a:lnTo>
                  <a:pt x="85203" y="16336"/>
                </a:lnTo>
                <a:lnTo>
                  <a:pt x="99402" y="14173"/>
                </a:lnTo>
                <a:lnTo>
                  <a:pt x="102525" y="14308"/>
                </a:lnTo>
                <a:lnTo>
                  <a:pt x="114352" y="20458"/>
                </a:lnTo>
                <a:lnTo>
                  <a:pt x="117449" y="34975"/>
                </a:lnTo>
                <a:lnTo>
                  <a:pt x="117449" y="93891"/>
                </a:lnTo>
                <a:lnTo>
                  <a:pt x="134581" y="93891"/>
                </a:lnTo>
                <a:lnTo>
                  <a:pt x="134581" y="30378"/>
                </a:lnTo>
                <a:lnTo>
                  <a:pt x="134189" y="24182"/>
                </a:lnTo>
                <a:lnTo>
                  <a:pt x="129240" y="10746"/>
                </a:lnTo>
                <a:lnTo>
                  <a:pt x="119145" y="2686"/>
                </a:lnTo>
                <a:lnTo>
                  <a:pt x="104571" y="0"/>
                </a:lnTo>
                <a:lnTo>
                  <a:pt x="94831" y="857"/>
                </a:lnTo>
                <a:lnTo>
                  <a:pt x="82616" y="4469"/>
                </a:lnTo>
                <a:lnTo>
                  <a:pt x="70688" y="11226"/>
                </a:lnTo>
                <a:lnTo>
                  <a:pt x="69492" y="9505"/>
                </a:lnTo>
                <a:lnTo>
                  <a:pt x="58828" y="2192"/>
                </a:lnTo>
                <a:lnTo>
                  <a:pt x="45656" y="0"/>
                </a:lnTo>
                <a:lnTo>
                  <a:pt x="41413" y="163"/>
                </a:lnTo>
                <a:lnTo>
                  <a:pt x="29048" y="3059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3012" y="17310"/>
                </a:lnTo>
                <a:lnTo>
                  <a:pt x="29641" y="14173"/>
                </a:lnTo>
                <a:lnTo>
                  <a:pt x="40678" y="14173"/>
                </a:lnTo>
                <a:lnTo>
                  <a:pt x="43683" y="14312"/>
                </a:lnTo>
                <a:lnTo>
                  <a:pt x="55561" y="20861"/>
                </a:lnTo>
                <a:lnTo>
                  <a:pt x="58546" y="34975"/>
                </a:lnTo>
                <a:lnTo>
                  <a:pt x="58546" y="93891"/>
                </a:lnTo>
                <a:lnTo>
                  <a:pt x="75666" y="93891"/>
                </a:lnTo>
                <a:lnTo>
                  <a:pt x="75666" y="26873"/>
                </a:lnTo>
                <a:lnTo>
                  <a:pt x="75298" y="23558"/>
                </a:lnTo>
                <a:lnTo>
                  <a:pt x="74561" y="208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" name="object 345"/>
          <p:cNvSpPr/>
          <p:nvPr/>
        </p:nvSpPr>
        <p:spPr>
          <a:xfrm>
            <a:off x="3774627" y="2426590"/>
            <a:ext cx="80441" cy="132549"/>
          </a:xfrm>
          <a:custGeom>
            <a:avLst/>
            <a:gdLst/>
            <a:ahLst/>
            <a:cxnLst/>
            <a:rect l="l" t="t" r="r" b="b"/>
            <a:pathLst>
              <a:path w="80441" h="132549">
                <a:moveTo>
                  <a:pt x="80441" y="82842"/>
                </a:moveTo>
                <a:lnTo>
                  <a:pt x="79916" y="73441"/>
                </a:lnTo>
                <a:lnTo>
                  <a:pt x="76608" y="59276"/>
                </a:lnTo>
                <a:lnTo>
                  <a:pt x="69859" y="47624"/>
                </a:lnTo>
                <a:lnTo>
                  <a:pt x="59204" y="39725"/>
                </a:lnTo>
                <a:lnTo>
                  <a:pt x="44183" y="36817"/>
                </a:lnTo>
                <a:lnTo>
                  <a:pt x="42346" y="36843"/>
                </a:lnTo>
                <a:lnTo>
                  <a:pt x="30446" y="38731"/>
                </a:lnTo>
                <a:lnTo>
                  <a:pt x="18033" y="44551"/>
                </a:lnTo>
                <a:lnTo>
                  <a:pt x="17119" y="44551"/>
                </a:lnTo>
                <a:lnTo>
                  <a:pt x="17119" y="0"/>
                </a:lnTo>
                <a:lnTo>
                  <a:pt x="0" y="1841"/>
                </a:lnTo>
                <a:lnTo>
                  <a:pt x="0" y="125183"/>
                </a:lnTo>
                <a:lnTo>
                  <a:pt x="10085" y="128321"/>
                </a:lnTo>
                <a:lnTo>
                  <a:pt x="22968" y="131254"/>
                </a:lnTo>
                <a:lnTo>
                  <a:pt x="24485" y="118186"/>
                </a:lnTo>
                <a:lnTo>
                  <a:pt x="17119" y="116344"/>
                </a:lnTo>
                <a:lnTo>
                  <a:pt x="17119" y="54673"/>
                </a:lnTo>
                <a:lnTo>
                  <a:pt x="23367" y="52832"/>
                </a:lnTo>
                <a:lnTo>
                  <a:pt x="28155" y="50990"/>
                </a:lnTo>
                <a:lnTo>
                  <a:pt x="38099" y="50990"/>
                </a:lnTo>
                <a:lnTo>
                  <a:pt x="42386" y="51215"/>
                </a:lnTo>
                <a:lnTo>
                  <a:pt x="55680" y="57117"/>
                </a:lnTo>
                <a:lnTo>
                  <a:pt x="61377" y="68915"/>
                </a:lnTo>
                <a:lnTo>
                  <a:pt x="62585" y="83769"/>
                </a:lnTo>
                <a:lnTo>
                  <a:pt x="62257" y="91690"/>
                </a:lnTo>
                <a:lnTo>
                  <a:pt x="58869" y="105972"/>
                </a:lnTo>
                <a:lnTo>
                  <a:pt x="50669" y="115589"/>
                </a:lnTo>
                <a:lnTo>
                  <a:pt x="37363" y="132549"/>
                </a:lnTo>
                <a:lnTo>
                  <a:pt x="40454" y="132471"/>
                </a:lnTo>
                <a:lnTo>
                  <a:pt x="55423" y="129308"/>
                </a:lnTo>
                <a:lnTo>
                  <a:pt x="66691" y="122048"/>
                </a:lnTo>
                <a:lnTo>
                  <a:pt x="74473" y="111406"/>
                </a:lnTo>
                <a:lnTo>
                  <a:pt x="78985" y="98098"/>
                </a:lnTo>
                <a:lnTo>
                  <a:pt x="80441" y="82842"/>
                </a:lnTo>
                <a:close/>
              </a:path>
              <a:path w="80441" h="132549">
                <a:moveTo>
                  <a:pt x="37363" y="132549"/>
                </a:moveTo>
                <a:lnTo>
                  <a:pt x="50669" y="115589"/>
                </a:lnTo>
                <a:lnTo>
                  <a:pt x="36258" y="119113"/>
                </a:lnTo>
                <a:lnTo>
                  <a:pt x="29997" y="119113"/>
                </a:lnTo>
                <a:lnTo>
                  <a:pt x="24485" y="118186"/>
                </a:lnTo>
                <a:lnTo>
                  <a:pt x="22968" y="131254"/>
                </a:lnTo>
                <a:lnTo>
                  <a:pt x="37363" y="1325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" name="object 346"/>
          <p:cNvSpPr/>
          <p:nvPr/>
        </p:nvSpPr>
        <p:spPr>
          <a:xfrm>
            <a:off x="3870749" y="24634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4" y="111"/>
                </a:moveTo>
                <a:lnTo>
                  <a:pt x="29219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4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" name="object 347"/>
          <p:cNvSpPr/>
          <p:nvPr/>
        </p:nvSpPr>
        <p:spPr>
          <a:xfrm>
            <a:off x="3922861" y="24634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76" y="15164"/>
                </a:lnTo>
                <a:lnTo>
                  <a:pt x="58716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4" y="95529"/>
                </a:lnTo>
                <a:lnTo>
                  <a:pt x="62879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" name="object 348"/>
          <p:cNvSpPr/>
          <p:nvPr/>
        </p:nvSpPr>
        <p:spPr>
          <a:xfrm>
            <a:off x="4044392" y="24634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0" y="27569"/>
                </a:lnTo>
                <a:lnTo>
                  <a:pt x="28899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22" y="16935"/>
                </a:lnTo>
                <a:lnTo>
                  <a:pt x="63322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22" y="87445"/>
                </a:lnTo>
                <a:lnTo>
                  <a:pt x="63322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22" y="-34969"/>
                </a:lnTo>
                <a:lnTo>
                  <a:pt x="63322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899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" name="object 349"/>
          <p:cNvSpPr/>
          <p:nvPr/>
        </p:nvSpPr>
        <p:spPr>
          <a:xfrm>
            <a:off x="4139244" y="2463400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64" y="78393"/>
                </a:moveTo>
                <a:lnTo>
                  <a:pt x="20279" y="68916"/>
                </a:lnTo>
                <a:lnTo>
                  <a:pt x="17132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76" y="15164"/>
                </a:lnTo>
                <a:lnTo>
                  <a:pt x="58716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4" y="95529"/>
                </a:lnTo>
                <a:lnTo>
                  <a:pt x="62879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8" y="77519"/>
                </a:lnTo>
                <a:lnTo>
                  <a:pt x="57946" y="80532"/>
                </a:lnTo>
                <a:lnTo>
                  <a:pt x="44919" y="81749"/>
                </a:lnTo>
                <a:lnTo>
                  <a:pt x="40782" y="81619"/>
                </a:lnTo>
                <a:lnTo>
                  <a:pt x="28464" y="783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" name="object 350"/>
          <p:cNvSpPr/>
          <p:nvPr/>
        </p:nvSpPr>
        <p:spPr>
          <a:xfrm>
            <a:off x="4259485" y="2432112"/>
            <a:ext cx="87820" cy="125183"/>
          </a:xfrm>
          <a:custGeom>
            <a:avLst/>
            <a:gdLst/>
            <a:ahLst/>
            <a:cxnLst/>
            <a:rect l="l" t="t" r="r" b="b"/>
            <a:pathLst>
              <a:path w="87820" h="125183">
                <a:moveTo>
                  <a:pt x="3873" y="9944"/>
                </a:moveTo>
                <a:lnTo>
                  <a:pt x="9944" y="23558"/>
                </a:lnTo>
                <a:lnTo>
                  <a:pt x="14837" y="21059"/>
                </a:lnTo>
                <a:lnTo>
                  <a:pt x="26865" y="16650"/>
                </a:lnTo>
                <a:lnTo>
                  <a:pt x="39763" y="14909"/>
                </a:lnTo>
                <a:lnTo>
                  <a:pt x="48175" y="16272"/>
                </a:lnTo>
                <a:lnTo>
                  <a:pt x="59285" y="24294"/>
                </a:lnTo>
                <a:lnTo>
                  <a:pt x="63512" y="37185"/>
                </a:lnTo>
                <a:lnTo>
                  <a:pt x="62495" y="45392"/>
                </a:lnTo>
                <a:lnTo>
                  <a:pt x="57750" y="57056"/>
                </a:lnTo>
                <a:lnTo>
                  <a:pt x="50002" y="68137"/>
                </a:lnTo>
                <a:lnTo>
                  <a:pt x="40216" y="78532"/>
                </a:lnTo>
                <a:lnTo>
                  <a:pt x="29357" y="88139"/>
                </a:lnTo>
                <a:lnTo>
                  <a:pt x="18391" y="96854"/>
                </a:lnTo>
                <a:lnTo>
                  <a:pt x="8283" y="104576"/>
                </a:lnTo>
                <a:lnTo>
                  <a:pt x="0" y="111201"/>
                </a:lnTo>
                <a:lnTo>
                  <a:pt x="0" y="125183"/>
                </a:lnTo>
                <a:lnTo>
                  <a:pt x="87820" y="125183"/>
                </a:lnTo>
                <a:lnTo>
                  <a:pt x="87820" y="109905"/>
                </a:lnTo>
                <a:lnTo>
                  <a:pt x="26327" y="109905"/>
                </a:lnTo>
                <a:lnTo>
                  <a:pt x="30001" y="107042"/>
                </a:lnTo>
                <a:lnTo>
                  <a:pt x="41611" y="97568"/>
                </a:lnTo>
                <a:lnTo>
                  <a:pt x="52483" y="87817"/>
                </a:lnTo>
                <a:lnTo>
                  <a:pt x="62226" y="77827"/>
                </a:lnTo>
                <a:lnTo>
                  <a:pt x="70451" y="67638"/>
                </a:lnTo>
                <a:lnTo>
                  <a:pt x="76766" y="57289"/>
                </a:lnTo>
                <a:lnTo>
                  <a:pt x="80781" y="46820"/>
                </a:lnTo>
                <a:lnTo>
                  <a:pt x="82105" y="36271"/>
                </a:lnTo>
                <a:lnTo>
                  <a:pt x="81856" y="31665"/>
                </a:lnTo>
                <a:lnTo>
                  <a:pt x="77460" y="16730"/>
                </a:lnTo>
                <a:lnTo>
                  <a:pt x="68554" y="6954"/>
                </a:lnTo>
                <a:lnTo>
                  <a:pt x="56373" y="1618"/>
                </a:lnTo>
                <a:lnTo>
                  <a:pt x="42151" y="0"/>
                </a:lnTo>
                <a:lnTo>
                  <a:pt x="40496" y="16"/>
                </a:lnTo>
                <a:lnTo>
                  <a:pt x="26456" y="1498"/>
                </a:lnTo>
                <a:lnTo>
                  <a:pt x="13930" y="4988"/>
                </a:lnTo>
                <a:lnTo>
                  <a:pt x="3873" y="994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" name="object 351"/>
          <p:cNvSpPr/>
          <p:nvPr/>
        </p:nvSpPr>
        <p:spPr>
          <a:xfrm>
            <a:off x="4351013" y="2432105"/>
            <a:ext cx="62955" cy="127038"/>
          </a:xfrm>
          <a:custGeom>
            <a:avLst/>
            <a:gdLst/>
            <a:ahLst/>
            <a:cxnLst/>
            <a:rect l="l" t="t" r="r" b="b"/>
            <a:pathLst>
              <a:path w="62955" h="127038">
                <a:moveTo>
                  <a:pt x="40426" y="112178"/>
                </a:moveTo>
                <a:lnTo>
                  <a:pt x="29131" y="108168"/>
                </a:lnTo>
                <a:lnTo>
                  <a:pt x="22231" y="98792"/>
                </a:lnTo>
                <a:lnTo>
                  <a:pt x="18783" y="84406"/>
                </a:lnTo>
                <a:lnTo>
                  <a:pt x="18010" y="119578"/>
                </a:lnTo>
                <a:lnTo>
                  <a:pt x="28703" y="125153"/>
                </a:lnTo>
                <a:lnTo>
                  <a:pt x="41973" y="127038"/>
                </a:lnTo>
                <a:lnTo>
                  <a:pt x="47097" y="126835"/>
                </a:lnTo>
                <a:lnTo>
                  <a:pt x="60792" y="123706"/>
                </a:lnTo>
                <a:lnTo>
                  <a:pt x="62955" y="102044"/>
                </a:lnTo>
                <a:lnTo>
                  <a:pt x="55099" y="109709"/>
                </a:lnTo>
                <a:lnTo>
                  <a:pt x="43446" y="112306"/>
                </a:lnTo>
                <a:lnTo>
                  <a:pt x="40426" y="112178"/>
                </a:lnTo>
                <a:close/>
              </a:path>
              <a:path w="62955" h="127038">
                <a:moveTo>
                  <a:pt x="17843" y="65366"/>
                </a:moveTo>
                <a:lnTo>
                  <a:pt x="18126" y="54626"/>
                </a:lnTo>
                <a:lnTo>
                  <a:pt x="20427" y="37504"/>
                </a:lnTo>
                <a:lnTo>
                  <a:pt x="25418" y="25069"/>
                </a:lnTo>
                <a:lnTo>
                  <a:pt x="33554" y="17486"/>
                </a:lnTo>
                <a:lnTo>
                  <a:pt x="45288" y="14922"/>
                </a:lnTo>
                <a:lnTo>
                  <a:pt x="47132" y="14966"/>
                </a:lnTo>
                <a:lnTo>
                  <a:pt x="58862" y="18513"/>
                </a:lnTo>
                <a:lnTo>
                  <a:pt x="65799" y="27556"/>
                </a:lnTo>
                <a:lnTo>
                  <a:pt x="69107" y="41844"/>
                </a:lnTo>
                <a:lnTo>
                  <a:pt x="69951" y="61125"/>
                </a:lnTo>
                <a:lnTo>
                  <a:pt x="69695" y="72274"/>
                </a:lnTo>
                <a:lnTo>
                  <a:pt x="67620" y="89503"/>
                </a:lnTo>
                <a:lnTo>
                  <a:pt x="62955" y="102044"/>
                </a:lnTo>
                <a:lnTo>
                  <a:pt x="60792" y="123706"/>
                </a:lnTo>
                <a:lnTo>
                  <a:pt x="71321" y="117033"/>
                </a:lnTo>
                <a:lnTo>
                  <a:pt x="78986" y="107129"/>
                </a:lnTo>
                <a:lnTo>
                  <a:pt x="84088" y="94302"/>
                </a:lnTo>
                <a:lnTo>
                  <a:pt x="86928" y="78864"/>
                </a:lnTo>
                <a:lnTo>
                  <a:pt x="87807" y="61125"/>
                </a:lnTo>
                <a:lnTo>
                  <a:pt x="87019" y="45448"/>
                </a:lnTo>
                <a:lnTo>
                  <a:pt x="83894" y="29373"/>
                </a:lnTo>
                <a:lnTo>
                  <a:pt x="78322" y="16683"/>
                </a:lnTo>
                <a:lnTo>
                  <a:pt x="70232" y="7486"/>
                </a:lnTo>
                <a:lnTo>
                  <a:pt x="59550" y="1889"/>
                </a:lnTo>
                <a:lnTo>
                  <a:pt x="46202" y="0"/>
                </a:lnTo>
                <a:lnTo>
                  <a:pt x="41323" y="177"/>
                </a:lnTo>
                <a:lnTo>
                  <a:pt x="27446" y="3199"/>
                </a:lnTo>
                <a:lnTo>
                  <a:pt x="16765" y="9740"/>
                </a:lnTo>
                <a:lnTo>
                  <a:pt x="8980" y="19515"/>
                </a:lnTo>
                <a:lnTo>
                  <a:pt x="3791" y="32236"/>
                </a:lnTo>
                <a:lnTo>
                  <a:pt x="897" y="47615"/>
                </a:lnTo>
                <a:lnTo>
                  <a:pt x="0" y="65366"/>
                </a:lnTo>
                <a:lnTo>
                  <a:pt x="897" y="81916"/>
                </a:lnTo>
                <a:lnTo>
                  <a:pt x="4156" y="97840"/>
                </a:lnTo>
                <a:lnTo>
                  <a:pt x="9844" y="110434"/>
                </a:lnTo>
                <a:lnTo>
                  <a:pt x="18010" y="119578"/>
                </a:lnTo>
                <a:lnTo>
                  <a:pt x="18783" y="84406"/>
                </a:lnTo>
                <a:lnTo>
                  <a:pt x="17843" y="653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" name="object 352"/>
          <p:cNvSpPr/>
          <p:nvPr/>
        </p:nvSpPr>
        <p:spPr>
          <a:xfrm>
            <a:off x="4445839" y="2433027"/>
            <a:ext cx="82295" cy="124269"/>
          </a:xfrm>
          <a:custGeom>
            <a:avLst/>
            <a:gdLst/>
            <a:ahLst/>
            <a:cxnLst/>
            <a:rect l="l" t="t" r="r" b="b"/>
            <a:pathLst>
              <a:path w="82295" h="124269">
                <a:moveTo>
                  <a:pt x="82295" y="124269"/>
                </a:moveTo>
                <a:lnTo>
                  <a:pt x="82295" y="108991"/>
                </a:lnTo>
                <a:lnTo>
                  <a:pt x="50634" y="108991"/>
                </a:lnTo>
                <a:lnTo>
                  <a:pt x="50634" y="0"/>
                </a:lnTo>
                <a:lnTo>
                  <a:pt x="36639" y="0"/>
                </a:lnTo>
                <a:lnTo>
                  <a:pt x="30600" y="3632"/>
                </a:lnTo>
                <a:lnTo>
                  <a:pt x="18002" y="9332"/>
                </a:lnTo>
                <a:lnTo>
                  <a:pt x="5537" y="13258"/>
                </a:lnTo>
                <a:lnTo>
                  <a:pt x="7365" y="26149"/>
                </a:lnTo>
                <a:lnTo>
                  <a:pt x="8418" y="26088"/>
                </a:lnTo>
                <a:lnTo>
                  <a:pt x="20907" y="23858"/>
                </a:lnTo>
                <a:lnTo>
                  <a:pt x="33515" y="19519"/>
                </a:lnTo>
                <a:lnTo>
                  <a:pt x="33515" y="108991"/>
                </a:lnTo>
                <a:lnTo>
                  <a:pt x="0" y="108991"/>
                </a:lnTo>
                <a:lnTo>
                  <a:pt x="0" y="124269"/>
                </a:lnTo>
                <a:lnTo>
                  <a:pt x="82295" y="1242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" name="object 353"/>
          <p:cNvSpPr/>
          <p:nvPr/>
        </p:nvSpPr>
        <p:spPr>
          <a:xfrm>
            <a:off x="4535167" y="2432109"/>
            <a:ext cx="44907" cy="127025"/>
          </a:xfrm>
          <a:custGeom>
            <a:avLst/>
            <a:gdLst/>
            <a:ahLst/>
            <a:cxnLst/>
            <a:rect l="l" t="t" r="r" b="b"/>
            <a:pathLst>
              <a:path w="44907" h="127025">
                <a:moveTo>
                  <a:pt x="31134" y="1604"/>
                </a:moveTo>
                <a:lnTo>
                  <a:pt x="28819" y="17924"/>
                </a:lnTo>
                <a:lnTo>
                  <a:pt x="43624" y="14541"/>
                </a:lnTo>
                <a:lnTo>
                  <a:pt x="44907" y="0"/>
                </a:lnTo>
                <a:lnTo>
                  <a:pt x="31134" y="1604"/>
                </a:lnTo>
                <a:close/>
              </a:path>
              <a:path w="44907" h="127025">
                <a:moveTo>
                  <a:pt x="24486" y="126528"/>
                </a:moveTo>
                <a:lnTo>
                  <a:pt x="41036" y="123762"/>
                </a:lnTo>
                <a:lnTo>
                  <a:pt x="54700" y="118705"/>
                </a:lnTo>
                <a:lnTo>
                  <a:pt x="65688" y="111498"/>
                </a:lnTo>
                <a:lnTo>
                  <a:pt x="74209" y="102285"/>
                </a:lnTo>
                <a:lnTo>
                  <a:pt x="80472" y="91209"/>
                </a:lnTo>
                <a:lnTo>
                  <a:pt x="84687" y="78413"/>
                </a:lnTo>
                <a:lnTo>
                  <a:pt x="87062" y="64040"/>
                </a:lnTo>
                <a:lnTo>
                  <a:pt x="87807" y="48234"/>
                </a:lnTo>
                <a:lnTo>
                  <a:pt x="87796" y="46967"/>
                </a:lnTo>
                <a:lnTo>
                  <a:pt x="85913" y="32324"/>
                </a:lnTo>
                <a:lnTo>
                  <a:pt x="80751" y="19456"/>
                </a:lnTo>
                <a:lnTo>
                  <a:pt x="72241" y="9213"/>
                </a:lnTo>
                <a:lnTo>
                  <a:pt x="60315" y="2445"/>
                </a:lnTo>
                <a:lnTo>
                  <a:pt x="44907" y="0"/>
                </a:lnTo>
                <a:lnTo>
                  <a:pt x="43624" y="14541"/>
                </a:lnTo>
                <a:lnTo>
                  <a:pt x="44373" y="14548"/>
                </a:lnTo>
                <a:lnTo>
                  <a:pt x="54854" y="16485"/>
                </a:lnTo>
                <a:lnTo>
                  <a:pt x="63428" y="22904"/>
                </a:lnTo>
                <a:lnTo>
                  <a:pt x="68685" y="35316"/>
                </a:lnTo>
                <a:lnTo>
                  <a:pt x="69214" y="55232"/>
                </a:lnTo>
                <a:lnTo>
                  <a:pt x="66765" y="57640"/>
                </a:lnTo>
                <a:lnTo>
                  <a:pt x="55892" y="64057"/>
                </a:lnTo>
                <a:lnTo>
                  <a:pt x="42697" y="66090"/>
                </a:lnTo>
                <a:lnTo>
                  <a:pt x="31292" y="64077"/>
                </a:lnTo>
                <a:lnTo>
                  <a:pt x="21386" y="55704"/>
                </a:lnTo>
                <a:lnTo>
                  <a:pt x="17843" y="41059"/>
                </a:lnTo>
                <a:lnTo>
                  <a:pt x="20309" y="27538"/>
                </a:lnTo>
                <a:lnTo>
                  <a:pt x="28819" y="17924"/>
                </a:lnTo>
                <a:lnTo>
                  <a:pt x="31134" y="1604"/>
                </a:lnTo>
                <a:lnTo>
                  <a:pt x="18057" y="7125"/>
                </a:lnTo>
                <a:lnTo>
                  <a:pt x="8267" y="16112"/>
                </a:lnTo>
                <a:lnTo>
                  <a:pt x="2127" y="28077"/>
                </a:lnTo>
                <a:lnTo>
                  <a:pt x="0" y="42532"/>
                </a:lnTo>
                <a:lnTo>
                  <a:pt x="329" y="48069"/>
                </a:lnTo>
                <a:lnTo>
                  <a:pt x="4539" y="61555"/>
                </a:lnTo>
                <a:lnTo>
                  <a:pt x="13059" y="71751"/>
                </a:lnTo>
                <a:lnTo>
                  <a:pt x="25209" y="78203"/>
                </a:lnTo>
                <a:lnTo>
                  <a:pt x="40309" y="80454"/>
                </a:lnTo>
                <a:lnTo>
                  <a:pt x="43315" y="80365"/>
                </a:lnTo>
                <a:lnTo>
                  <a:pt x="55280" y="78064"/>
                </a:lnTo>
                <a:lnTo>
                  <a:pt x="67741" y="71247"/>
                </a:lnTo>
                <a:lnTo>
                  <a:pt x="66289" y="79530"/>
                </a:lnTo>
                <a:lnTo>
                  <a:pt x="60775" y="92754"/>
                </a:lnTo>
                <a:lnTo>
                  <a:pt x="52130" y="101970"/>
                </a:lnTo>
                <a:lnTo>
                  <a:pt x="40753" y="107870"/>
                </a:lnTo>
                <a:lnTo>
                  <a:pt x="27045" y="111144"/>
                </a:lnTo>
                <a:lnTo>
                  <a:pt x="11404" y="112483"/>
                </a:lnTo>
                <a:lnTo>
                  <a:pt x="11404" y="127025"/>
                </a:lnTo>
                <a:lnTo>
                  <a:pt x="24486" y="1265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" name="object 354"/>
          <p:cNvSpPr/>
          <p:nvPr/>
        </p:nvSpPr>
        <p:spPr>
          <a:xfrm>
            <a:off x="4632756" y="2536492"/>
            <a:ext cx="22275" cy="21907"/>
          </a:xfrm>
          <a:custGeom>
            <a:avLst/>
            <a:gdLst/>
            <a:ahLst/>
            <a:cxnLst/>
            <a:rect l="l" t="t" r="r" b="b"/>
            <a:pathLst>
              <a:path w="22275" h="21907">
                <a:moveTo>
                  <a:pt x="11226" y="0"/>
                </a:moveTo>
                <a:lnTo>
                  <a:pt x="4978" y="0"/>
                </a:lnTo>
                <a:lnTo>
                  <a:pt x="0" y="4978"/>
                </a:lnTo>
                <a:lnTo>
                  <a:pt x="0" y="17119"/>
                </a:lnTo>
                <a:lnTo>
                  <a:pt x="4978" y="21907"/>
                </a:lnTo>
                <a:lnTo>
                  <a:pt x="17310" y="21907"/>
                </a:lnTo>
                <a:lnTo>
                  <a:pt x="22275" y="17119"/>
                </a:lnTo>
                <a:lnTo>
                  <a:pt x="22275" y="4978"/>
                </a:lnTo>
                <a:lnTo>
                  <a:pt x="17310" y="0"/>
                </a:lnTo>
                <a:lnTo>
                  <a:pt x="11226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" name="object 355"/>
          <p:cNvSpPr/>
          <p:nvPr/>
        </p:nvSpPr>
        <p:spPr>
          <a:xfrm>
            <a:off x="694197" y="2713348"/>
            <a:ext cx="72174" cy="123342"/>
          </a:xfrm>
          <a:custGeom>
            <a:avLst/>
            <a:gdLst/>
            <a:ahLst/>
            <a:cxnLst/>
            <a:rect l="l" t="t" r="r" b="b"/>
            <a:pathLst>
              <a:path w="72174" h="123342">
                <a:moveTo>
                  <a:pt x="17678" y="108254"/>
                </a:moveTo>
                <a:lnTo>
                  <a:pt x="17678" y="0"/>
                </a:lnTo>
                <a:lnTo>
                  <a:pt x="0" y="0"/>
                </a:lnTo>
                <a:lnTo>
                  <a:pt x="0" y="123342"/>
                </a:lnTo>
                <a:lnTo>
                  <a:pt x="72174" y="123342"/>
                </a:lnTo>
                <a:lnTo>
                  <a:pt x="72174" y="108254"/>
                </a:lnTo>
                <a:lnTo>
                  <a:pt x="17678" y="10825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" name="object 356"/>
          <p:cNvSpPr/>
          <p:nvPr/>
        </p:nvSpPr>
        <p:spPr>
          <a:xfrm>
            <a:off x="765288" y="27428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" name="object 357"/>
          <p:cNvSpPr/>
          <p:nvPr/>
        </p:nvSpPr>
        <p:spPr>
          <a:xfrm>
            <a:off x="857726" y="2742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" name="object 358"/>
          <p:cNvSpPr/>
          <p:nvPr/>
        </p:nvSpPr>
        <p:spPr>
          <a:xfrm>
            <a:off x="975530" y="2742807"/>
            <a:ext cx="80454" cy="130708"/>
          </a:xfrm>
          <a:custGeom>
            <a:avLst/>
            <a:gdLst/>
            <a:ahLst/>
            <a:cxnLst/>
            <a:rect l="l" t="t" r="r" b="b"/>
            <a:pathLst>
              <a:path w="80454" h="130708">
                <a:moveTo>
                  <a:pt x="80454" y="46024"/>
                </a:moveTo>
                <a:lnTo>
                  <a:pt x="79971" y="36849"/>
                </a:lnTo>
                <a:lnTo>
                  <a:pt x="76776" y="22606"/>
                </a:lnTo>
                <a:lnTo>
                  <a:pt x="70148" y="10882"/>
                </a:lnTo>
                <a:lnTo>
                  <a:pt x="59577" y="2929"/>
                </a:lnTo>
                <a:lnTo>
                  <a:pt x="44551" y="0"/>
                </a:lnTo>
                <a:lnTo>
                  <a:pt x="42057" y="41"/>
                </a:lnTo>
                <a:lnTo>
                  <a:pt x="29864" y="2067"/>
                </a:lnTo>
                <a:lnTo>
                  <a:pt x="18046" y="8280"/>
                </a:lnTo>
                <a:lnTo>
                  <a:pt x="17119" y="8280"/>
                </a:lnTo>
                <a:lnTo>
                  <a:pt x="17119" y="1841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lnTo>
                  <a:pt x="17119" y="90576"/>
                </a:lnTo>
                <a:lnTo>
                  <a:pt x="17678" y="90208"/>
                </a:lnTo>
                <a:lnTo>
                  <a:pt x="24307" y="93891"/>
                </a:lnTo>
                <a:lnTo>
                  <a:pt x="32397" y="95732"/>
                </a:lnTo>
                <a:lnTo>
                  <a:pt x="30010" y="82296"/>
                </a:lnTo>
                <a:lnTo>
                  <a:pt x="24307" y="81368"/>
                </a:lnTo>
                <a:lnTo>
                  <a:pt x="17119" y="79527"/>
                </a:lnTo>
                <a:lnTo>
                  <a:pt x="17119" y="17856"/>
                </a:lnTo>
                <a:lnTo>
                  <a:pt x="23939" y="16014"/>
                </a:lnTo>
                <a:lnTo>
                  <a:pt x="28536" y="14173"/>
                </a:lnTo>
                <a:lnTo>
                  <a:pt x="39217" y="14173"/>
                </a:lnTo>
                <a:lnTo>
                  <a:pt x="42361" y="14311"/>
                </a:lnTo>
                <a:lnTo>
                  <a:pt x="55429" y="20001"/>
                </a:lnTo>
                <a:lnTo>
                  <a:pt x="61262" y="31875"/>
                </a:lnTo>
                <a:lnTo>
                  <a:pt x="62598" y="46951"/>
                </a:lnTo>
                <a:lnTo>
                  <a:pt x="62348" y="54143"/>
                </a:lnTo>
                <a:lnTo>
                  <a:pt x="59236" y="68787"/>
                </a:lnTo>
                <a:lnTo>
                  <a:pt x="51400" y="78669"/>
                </a:lnTo>
                <a:lnTo>
                  <a:pt x="39954" y="95732"/>
                </a:lnTo>
                <a:lnTo>
                  <a:pt x="55920" y="93021"/>
                </a:lnTo>
                <a:lnTo>
                  <a:pt x="67131" y="85924"/>
                </a:lnTo>
                <a:lnTo>
                  <a:pt x="74745" y="75211"/>
                </a:lnTo>
                <a:lnTo>
                  <a:pt x="79080" y="61653"/>
                </a:lnTo>
                <a:lnTo>
                  <a:pt x="80454" y="46024"/>
                </a:lnTo>
                <a:close/>
              </a:path>
              <a:path w="80454" h="130708">
                <a:moveTo>
                  <a:pt x="37376" y="82296"/>
                </a:moveTo>
                <a:lnTo>
                  <a:pt x="30010" y="82296"/>
                </a:lnTo>
                <a:lnTo>
                  <a:pt x="32397" y="95732"/>
                </a:lnTo>
                <a:lnTo>
                  <a:pt x="39954" y="95732"/>
                </a:lnTo>
                <a:lnTo>
                  <a:pt x="51400" y="78669"/>
                </a:lnTo>
                <a:lnTo>
                  <a:pt x="37376" y="8229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" name="object 359"/>
          <p:cNvSpPr/>
          <p:nvPr/>
        </p:nvSpPr>
        <p:spPr>
          <a:xfrm>
            <a:off x="1071652" y="27428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" name="object 360"/>
          <p:cNvSpPr/>
          <p:nvPr/>
        </p:nvSpPr>
        <p:spPr>
          <a:xfrm>
            <a:off x="1129474" y="27105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95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95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" name="object 361"/>
          <p:cNvSpPr/>
          <p:nvPr/>
        </p:nvSpPr>
        <p:spPr>
          <a:xfrm>
            <a:off x="1170727" y="2742808"/>
            <a:ext cx="134581" cy="93891"/>
          </a:xfrm>
          <a:custGeom>
            <a:avLst/>
            <a:gdLst/>
            <a:ahLst/>
            <a:cxnLst/>
            <a:rect l="l" t="t" r="r" b="b"/>
            <a:pathLst>
              <a:path w="134581" h="93891">
                <a:moveTo>
                  <a:pt x="74561" y="20802"/>
                </a:moveTo>
                <a:lnTo>
                  <a:pt x="74769" y="20695"/>
                </a:lnTo>
                <a:lnTo>
                  <a:pt x="85203" y="16336"/>
                </a:lnTo>
                <a:lnTo>
                  <a:pt x="99402" y="14173"/>
                </a:lnTo>
                <a:lnTo>
                  <a:pt x="102525" y="14308"/>
                </a:lnTo>
                <a:lnTo>
                  <a:pt x="114352" y="20458"/>
                </a:lnTo>
                <a:lnTo>
                  <a:pt x="117449" y="34975"/>
                </a:lnTo>
                <a:lnTo>
                  <a:pt x="117449" y="93891"/>
                </a:lnTo>
                <a:lnTo>
                  <a:pt x="134581" y="93891"/>
                </a:lnTo>
                <a:lnTo>
                  <a:pt x="134581" y="30378"/>
                </a:lnTo>
                <a:lnTo>
                  <a:pt x="134189" y="24182"/>
                </a:lnTo>
                <a:lnTo>
                  <a:pt x="129240" y="10746"/>
                </a:lnTo>
                <a:lnTo>
                  <a:pt x="119145" y="2686"/>
                </a:lnTo>
                <a:lnTo>
                  <a:pt x="104571" y="0"/>
                </a:lnTo>
                <a:lnTo>
                  <a:pt x="94831" y="857"/>
                </a:lnTo>
                <a:lnTo>
                  <a:pt x="82616" y="4469"/>
                </a:lnTo>
                <a:lnTo>
                  <a:pt x="70688" y="11226"/>
                </a:lnTo>
                <a:lnTo>
                  <a:pt x="69492" y="9505"/>
                </a:lnTo>
                <a:lnTo>
                  <a:pt x="58828" y="2192"/>
                </a:lnTo>
                <a:lnTo>
                  <a:pt x="45656" y="0"/>
                </a:lnTo>
                <a:lnTo>
                  <a:pt x="41413" y="163"/>
                </a:lnTo>
                <a:lnTo>
                  <a:pt x="29048" y="3059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3012" y="17310"/>
                </a:lnTo>
                <a:lnTo>
                  <a:pt x="29641" y="14173"/>
                </a:lnTo>
                <a:lnTo>
                  <a:pt x="40678" y="14173"/>
                </a:lnTo>
                <a:lnTo>
                  <a:pt x="43683" y="14312"/>
                </a:lnTo>
                <a:lnTo>
                  <a:pt x="55561" y="20861"/>
                </a:lnTo>
                <a:lnTo>
                  <a:pt x="58546" y="34975"/>
                </a:lnTo>
                <a:lnTo>
                  <a:pt x="58546" y="93891"/>
                </a:lnTo>
                <a:lnTo>
                  <a:pt x="75666" y="93891"/>
                </a:lnTo>
                <a:lnTo>
                  <a:pt x="75666" y="26873"/>
                </a:lnTo>
                <a:lnTo>
                  <a:pt x="75298" y="23558"/>
                </a:lnTo>
                <a:lnTo>
                  <a:pt x="74561" y="208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" name="object 362"/>
          <p:cNvSpPr/>
          <p:nvPr/>
        </p:nvSpPr>
        <p:spPr>
          <a:xfrm>
            <a:off x="1318784" y="2742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" name="object 363"/>
          <p:cNvSpPr/>
          <p:nvPr/>
        </p:nvSpPr>
        <p:spPr>
          <a:xfrm>
            <a:off x="1414905" y="27428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" name="object 364"/>
          <p:cNvSpPr/>
          <p:nvPr/>
        </p:nvSpPr>
        <p:spPr>
          <a:xfrm>
            <a:off x="1467023" y="27428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" name="object 365"/>
          <p:cNvSpPr/>
          <p:nvPr/>
        </p:nvSpPr>
        <p:spPr>
          <a:xfrm>
            <a:off x="1559463" y="2742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" name="object 366"/>
          <p:cNvSpPr/>
          <p:nvPr/>
        </p:nvSpPr>
        <p:spPr>
          <a:xfrm>
            <a:off x="1670823" y="2742808"/>
            <a:ext cx="74002" cy="95732"/>
          </a:xfrm>
          <a:custGeom>
            <a:avLst/>
            <a:gdLst/>
            <a:ahLst/>
            <a:cxnLst/>
            <a:rect l="l" t="t" r="r" b="b"/>
            <a:pathLst>
              <a:path w="74002" h="95732">
                <a:moveTo>
                  <a:pt x="43637" y="14173"/>
                </a:moveTo>
                <a:lnTo>
                  <a:pt x="46632" y="14250"/>
                </a:lnTo>
                <a:lnTo>
                  <a:pt x="60228" y="16216"/>
                </a:lnTo>
                <a:lnTo>
                  <a:pt x="71246" y="19697"/>
                </a:lnTo>
                <a:lnTo>
                  <a:pt x="74002" y="6438"/>
                </a:lnTo>
                <a:lnTo>
                  <a:pt x="69120" y="4098"/>
                </a:lnTo>
                <a:lnTo>
                  <a:pt x="56092" y="964"/>
                </a:lnTo>
                <a:lnTo>
                  <a:pt x="43268" y="0"/>
                </a:lnTo>
                <a:lnTo>
                  <a:pt x="39923" y="69"/>
                </a:lnTo>
                <a:lnTo>
                  <a:pt x="24710" y="2721"/>
                </a:lnTo>
                <a:lnTo>
                  <a:pt x="13426" y="9130"/>
                </a:lnTo>
                <a:lnTo>
                  <a:pt x="5757" y="19176"/>
                </a:lnTo>
                <a:lnTo>
                  <a:pt x="1386" y="32741"/>
                </a:lnTo>
                <a:lnTo>
                  <a:pt x="0" y="49707"/>
                </a:lnTo>
                <a:lnTo>
                  <a:pt x="1095" y="64026"/>
                </a:lnTo>
                <a:lnTo>
                  <a:pt x="5652" y="78274"/>
                </a:lnTo>
                <a:lnTo>
                  <a:pt x="13654" y="88140"/>
                </a:lnTo>
                <a:lnTo>
                  <a:pt x="24999" y="93876"/>
                </a:lnTo>
                <a:lnTo>
                  <a:pt x="39585" y="95732"/>
                </a:lnTo>
                <a:lnTo>
                  <a:pt x="48905" y="95381"/>
                </a:lnTo>
                <a:lnTo>
                  <a:pt x="62438" y="93567"/>
                </a:lnTo>
                <a:lnTo>
                  <a:pt x="73088" y="90208"/>
                </a:lnTo>
                <a:lnTo>
                  <a:pt x="70332" y="77127"/>
                </a:lnTo>
                <a:lnTo>
                  <a:pt x="68337" y="77827"/>
                </a:lnTo>
                <a:lnTo>
                  <a:pt x="56054" y="80672"/>
                </a:lnTo>
                <a:lnTo>
                  <a:pt x="42900" y="81737"/>
                </a:lnTo>
                <a:lnTo>
                  <a:pt x="39167" y="81596"/>
                </a:lnTo>
                <a:lnTo>
                  <a:pt x="25826" y="76886"/>
                </a:lnTo>
                <a:lnTo>
                  <a:pt x="19473" y="66021"/>
                </a:lnTo>
                <a:lnTo>
                  <a:pt x="17856" y="49707"/>
                </a:lnTo>
                <a:lnTo>
                  <a:pt x="18175" y="41248"/>
                </a:lnTo>
                <a:lnTo>
                  <a:pt x="21547" y="26510"/>
                </a:lnTo>
                <a:lnTo>
                  <a:pt x="29616" y="17333"/>
                </a:lnTo>
                <a:lnTo>
                  <a:pt x="43637" y="1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" name="object 367"/>
          <p:cNvSpPr/>
          <p:nvPr/>
        </p:nvSpPr>
        <p:spPr>
          <a:xfrm>
            <a:off x="1749080" y="27428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" name="object 368"/>
          <p:cNvSpPr/>
          <p:nvPr/>
        </p:nvSpPr>
        <p:spPr>
          <a:xfrm>
            <a:off x="1840599" y="2742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" name="object 369"/>
          <p:cNvSpPr/>
          <p:nvPr/>
        </p:nvSpPr>
        <p:spPr>
          <a:xfrm>
            <a:off x="1916653" y="27428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" name="object 370"/>
          <p:cNvSpPr/>
          <p:nvPr/>
        </p:nvSpPr>
        <p:spPr>
          <a:xfrm>
            <a:off x="2009098" y="2742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" name="object 371"/>
          <p:cNvSpPr/>
          <p:nvPr/>
        </p:nvSpPr>
        <p:spPr>
          <a:xfrm>
            <a:off x="2120818" y="2742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" name="object 372"/>
          <p:cNvSpPr/>
          <p:nvPr/>
        </p:nvSpPr>
        <p:spPr>
          <a:xfrm>
            <a:off x="2196870" y="2742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" name="object 373"/>
          <p:cNvSpPr/>
          <p:nvPr/>
        </p:nvSpPr>
        <p:spPr>
          <a:xfrm>
            <a:off x="2327006" y="2742807"/>
            <a:ext cx="80454" cy="130708"/>
          </a:xfrm>
          <a:custGeom>
            <a:avLst/>
            <a:gdLst/>
            <a:ahLst/>
            <a:cxnLst/>
            <a:rect l="l" t="t" r="r" b="b"/>
            <a:pathLst>
              <a:path w="80454" h="130708">
                <a:moveTo>
                  <a:pt x="80454" y="46024"/>
                </a:moveTo>
                <a:lnTo>
                  <a:pt x="79971" y="36849"/>
                </a:lnTo>
                <a:lnTo>
                  <a:pt x="76776" y="22606"/>
                </a:lnTo>
                <a:lnTo>
                  <a:pt x="70148" y="10882"/>
                </a:lnTo>
                <a:lnTo>
                  <a:pt x="59577" y="2929"/>
                </a:lnTo>
                <a:lnTo>
                  <a:pt x="44551" y="0"/>
                </a:lnTo>
                <a:lnTo>
                  <a:pt x="42057" y="41"/>
                </a:lnTo>
                <a:lnTo>
                  <a:pt x="29864" y="2067"/>
                </a:lnTo>
                <a:lnTo>
                  <a:pt x="18046" y="8280"/>
                </a:lnTo>
                <a:lnTo>
                  <a:pt x="17119" y="8280"/>
                </a:lnTo>
                <a:lnTo>
                  <a:pt x="17119" y="1841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lnTo>
                  <a:pt x="17119" y="90576"/>
                </a:lnTo>
                <a:lnTo>
                  <a:pt x="17678" y="90208"/>
                </a:lnTo>
                <a:lnTo>
                  <a:pt x="24307" y="93891"/>
                </a:lnTo>
                <a:lnTo>
                  <a:pt x="32397" y="95732"/>
                </a:lnTo>
                <a:lnTo>
                  <a:pt x="30010" y="82296"/>
                </a:lnTo>
                <a:lnTo>
                  <a:pt x="24307" y="81368"/>
                </a:lnTo>
                <a:lnTo>
                  <a:pt x="17119" y="79527"/>
                </a:lnTo>
                <a:lnTo>
                  <a:pt x="17119" y="17856"/>
                </a:lnTo>
                <a:lnTo>
                  <a:pt x="23926" y="16014"/>
                </a:lnTo>
                <a:lnTo>
                  <a:pt x="28536" y="14173"/>
                </a:lnTo>
                <a:lnTo>
                  <a:pt x="39217" y="14173"/>
                </a:lnTo>
                <a:lnTo>
                  <a:pt x="42361" y="14311"/>
                </a:lnTo>
                <a:lnTo>
                  <a:pt x="55429" y="20001"/>
                </a:lnTo>
                <a:lnTo>
                  <a:pt x="61262" y="31875"/>
                </a:lnTo>
                <a:lnTo>
                  <a:pt x="62598" y="46951"/>
                </a:lnTo>
                <a:lnTo>
                  <a:pt x="62348" y="54143"/>
                </a:lnTo>
                <a:lnTo>
                  <a:pt x="59236" y="68787"/>
                </a:lnTo>
                <a:lnTo>
                  <a:pt x="51400" y="78669"/>
                </a:lnTo>
                <a:lnTo>
                  <a:pt x="39954" y="95732"/>
                </a:lnTo>
                <a:lnTo>
                  <a:pt x="55920" y="93021"/>
                </a:lnTo>
                <a:lnTo>
                  <a:pt x="67131" y="85924"/>
                </a:lnTo>
                <a:lnTo>
                  <a:pt x="74745" y="75211"/>
                </a:lnTo>
                <a:lnTo>
                  <a:pt x="79080" y="61653"/>
                </a:lnTo>
                <a:lnTo>
                  <a:pt x="80454" y="46024"/>
                </a:lnTo>
                <a:close/>
              </a:path>
              <a:path w="80454" h="130708">
                <a:moveTo>
                  <a:pt x="37376" y="82296"/>
                </a:moveTo>
                <a:lnTo>
                  <a:pt x="30010" y="82296"/>
                </a:lnTo>
                <a:lnTo>
                  <a:pt x="32397" y="95732"/>
                </a:lnTo>
                <a:lnTo>
                  <a:pt x="39954" y="95732"/>
                </a:lnTo>
                <a:lnTo>
                  <a:pt x="51400" y="78669"/>
                </a:lnTo>
                <a:lnTo>
                  <a:pt x="37376" y="8229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" name="object 374"/>
          <p:cNvSpPr/>
          <p:nvPr/>
        </p:nvSpPr>
        <p:spPr>
          <a:xfrm>
            <a:off x="2423129" y="27428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" name="object 375"/>
          <p:cNvSpPr/>
          <p:nvPr/>
        </p:nvSpPr>
        <p:spPr>
          <a:xfrm>
            <a:off x="2475252" y="2742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" name="object 376"/>
          <p:cNvSpPr/>
          <p:nvPr/>
        </p:nvSpPr>
        <p:spPr>
          <a:xfrm>
            <a:off x="2564010" y="2742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2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74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" name="object 377"/>
          <p:cNvSpPr/>
          <p:nvPr/>
        </p:nvSpPr>
        <p:spPr>
          <a:xfrm>
            <a:off x="2640061" y="2742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" name="object 378"/>
          <p:cNvSpPr/>
          <p:nvPr/>
        </p:nvSpPr>
        <p:spPr>
          <a:xfrm>
            <a:off x="2734897" y="27428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" name="object 379"/>
          <p:cNvSpPr/>
          <p:nvPr/>
        </p:nvSpPr>
        <p:spPr>
          <a:xfrm>
            <a:off x="2820352" y="2715191"/>
            <a:ext cx="59651" cy="123342"/>
          </a:xfrm>
          <a:custGeom>
            <a:avLst/>
            <a:gdLst/>
            <a:ahLst/>
            <a:cxnLst/>
            <a:rect l="l" t="t" r="r" b="b"/>
            <a:pathLst>
              <a:path w="59651" h="123342">
                <a:moveTo>
                  <a:pt x="32397" y="29451"/>
                </a:moveTo>
                <a:lnTo>
                  <a:pt x="32397" y="0"/>
                </a:lnTo>
                <a:lnTo>
                  <a:pt x="15278" y="1841"/>
                </a:lnTo>
                <a:lnTo>
                  <a:pt x="15278" y="29451"/>
                </a:lnTo>
                <a:lnTo>
                  <a:pt x="0" y="29451"/>
                </a:lnTo>
                <a:lnTo>
                  <a:pt x="0" y="43078"/>
                </a:lnTo>
                <a:lnTo>
                  <a:pt x="15278" y="43078"/>
                </a:lnTo>
                <a:lnTo>
                  <a:pt x="15278" y="99783"/>
                </a:lnTo>
                <a:lnTo>
                  <a:pt x="17357" y="110873"/>
                </a:lnTo>
                <a:lnTo>
                  <a:pt x="26271" y="120326"/>
                </a:lnTo>
                <a:lnTo>
                  <a:pt x="40500" y="123342"/>
                </a:lnTo>
                <a:lnTo>
                  <a:pt x="47129" y="123342"/>
                </a:lnTo>
                <a:lnTo>
                  <a:pt x="53759" y="121869"/>
                </a:lnTo>
                <a:lnTo>
                  <a:pt x="59651" y="120954"/>
                </a:lnTo>
                <a:lnTo>
                  <a:pt x="57619" y="107886"/>
                </a:lnTo>
                <a:lnTo>
                  <a:pt x="49148" y="109537"/>
                </a:lnTo>
                <a:lnTo>
                  <a:pt x="46202" y="109359"/>
                </a:lnTo>
                <a:lnTo>
                  <a:pt x="39027" y="109359"/>
                </a:lnTo>
                <a:lnTo>
                  <a:pt x="32397" y="107149"/>
                </a:lnTo>
                <a:lnTo>
                  <a:pt x="32397" y="43078"/>
                </a:lnTo>
                <a:lnTo>
                  <a:pt x="56337" y="43078"/>
                </a:lnTo>
                <a:lnTo>
                  <a:pt x="58165" y="29451"/>
                </a:lnTo>
                <a:lnTo>
                  <a:pt x="32397" y="294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" name="object 380"/>
          <p:cNvSpPr/>
          <p:nvPr/>
        </p:nvSpPr>
        <p:spPr>
          <a:xfrm>
            <a:off x="2882214" y="27428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" name="object 381"/>
          <p:cNvSpPr/>
          <p:nvPr/>
        </p:nvSpPr>
        <p:spPr>
          <a:xfrm>
            <a:off x="2981098" y="27428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" name="object 382"/>
          <p:cNvSpPr/>
          <p:nvPr/>
        </p:nvSpPr>
        <p:spPr>
          <a:xfrm>
            <a:off x="3033217" y="27428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" name="object 383"/>
          <p:cNvSpPr/>
          <p:nvPr/>
        </p:nvSpPr>
        <p:spPr>
          <a:xfrm>
            <a:off x="3131742" y="27428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45" y="231"/>
                </a:lnTo>
                <a:lnTo>
                  <a:pt x="29987" y="2962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1" y="14302"/>
                </a:lnTo>
                <a:lnTo>
                  <a:pt x="56716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" name="object 384"/>
          <p:cNvSpPr/>
          <p:nvPr/>
        </p:nvSpPr>
        <p:spPr>
          <a:xfrm>
            <a:off x="3257276" y="2742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" name="object 385"/>
          <p:cNvSpPr/>
          <p:nvPr/>
        </p:nvSpPr>
        <p:spPr>
          <a:xfrm>
            <a:off x="3352112" y="27428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" name="object 386"/>
          <p:cNvSpPr/>
          <p:nvPr/>
        </p:nvSpPr>
        <p:spPr>
          <a:xfrm>
            <a:off x="3484090" y="2742807"/>
            <a:ext cx="80454" cy="130708"/>
          </a:xfrm>
          <a:custGeom>
            <a:avLst/>
            <a:gdLst/>
            <a:ahLst/>
            <a:cxnLst/>
            <a:rect l="l" t="t" r="r" b="b"/>
            <a:pathLst>
              <a:path w="80454" h="130708">
                <a:moveTo>
                  <a:pt x="80454" y="46024"/>
                </a:moveTo>
                <a:lnTo>
                  <a:pt x="79971" y="36849"/>
                </a:lnTo>
                <a:lnTo>
                  <a:pt x="76776" y="22606"/>
                </a:lnTo>
                <a:lnTo>
                  <a:pt x="70148" y="10882"/>
                </a:lnTo>
                <a:lnTo>
                  <a:pt x="59577" y="2929"/>
                </a:lnTo>
                <a:lnTo>
                  <a:pt x="44551" y="0"/>
                </a:lnTo>
                <a:lnTo>
                  <a:pt x="42057" y="41"/>
                </a:lnTo>
                <a:lnTo>
                  <a:pt x="29864" y="2067"/>
                </a:lnTo>
                <a:lnTo>
                  <a:pt x="18046" y="8280"/>
                </a:lnTo>
                <a:lnTo>
                  <a:pt x="17119" y="8280"/>
                </a:lnTo>
                <a:lnTo>
                  <a:pt x="17119" y="1841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lnTo>
                  <a:pt x="17119" y="90576"/>
                </a:lnTo>
                <a:lnTo>
                  <a:pt x="17678" y="90208"/>
                </a:lnTo>
                <a:lnTo>
                  <a:pt x="24307" y="93891"/>
                </a:lnTo>
                <a:lnTo>
                  <a:pt x="32397" y="95732"/>
                </a:lnTo>
                <a:lnTo>
                  <a:pt x="30010" y="82296"/>
                </a:lnTo>
                <a:lnTo>
                  <a:pt x="24307" y="81368"/>
                </a:lnTo>
                <a:lnTo>
                  <a:pt x="17119" y="79527"/>
                </a:lnTo>
                <a:lnTo>
                  <a:pt x="17119" y="17856"/>
                </a:lnTo>
                <a:lnTo>
                  <a:pt x="23939" y="16014"/>
                </a:lnTo>
                <a:lnTo>
                  <a:pt x="28536" y="14173"/>
                </a:lnTo>
                <a:lnTo>
                  <a:pt x="39217" y="14173"/>
                </a:lnTo>
                <a:lnTo>
                  <a:pt x="42361" y="14311"/>
                </a:lnTo>
                <a:lnTo>
                  <a:pt x="55429" y="20001"/>
                </a:lnTo>
                <a:lnTo>
                  <a:pt x="61262" y="31875"/>
                </a:lnTo>
                <a:lnTo>
                  <a:pt x="62598" y="46951"/>
                </a:lnTo>
                <a:lnTo>
                  <a:pt x="62348" y="54143"/>
                </a:lnTo>
                <a:lnTo>
                  <a:pt x="59236" y="68787"/>
                </a:lnTo>
                <a:lnTo>
                  <a:pt x="51400" y="78669"/>
                </a:lnTo>
                <a:lnTo>
                  <a:pt x="39954" y="95732"/>
                </a:lnTo>
                <a:lnTo>
                  <a:pt x="55920" y="93021"/>
                </a:lnTo>
                <a:lnTo>
                  <a:pt x="67131" y="85924"/>
                </a:lnTo>
                <a:lnTo>
                  <a:pt x="74745" y="75211"/>
                </a:lnTo>
                <a:lnTo>
                  <a:pt x="79080" y="61653"/>
                </a:lnTo>
                <a:lnTo>
                  <a:pt x="80454" y="46024"/>
                </a:lnTo>
                <a:close/>
              </a:path>
              <a:path w="80454" h="130708">
                <a:moveTo>
                  <a:pt x="37376" y="82296"/>
                </a:moveTo>
                <a:lnTo>
                  <a:pt x="30010" y="82296"/>
                </a:lnTo>
                <a:lnTo>
                  <a:pt x="32397" y="95732"/>
                </a:lnTo>
                <a:lnTo>
                  <a:pt x="39954" y="95732"/>
                </a:lnTo>
                <a:lnTo>
                  <a:pt x="51400" y="78669"/>
                </a:lnTo>
                <a:lnTo>
                  <a:pt x="37376" y="8229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" name="object 387"/>
          <p:cNvSpPr/>
          <p:nvPr/>
        </p:nvSpPr>
        <p:spPr>
          <a:xfrm>
            <a:off x="3572488" y="2742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" name="object 388"/>
          <p:cNvSpPr/>
          <p:nvPr/>
        </p:nvSpPr>
        <p:spPr>
          <a:xfrm>
            <a:off x="3668615" y="27428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" name="object 389"/>
          <p:cNvSpPr/>
          <p:nvPr/>
        </p:nvSpPr>
        <p:spPr>
          <a:xfrm>
            <a:off x="3721092" y="2742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" name="object 390"/>
          <p:cNvSpPr/>
          <p:nvPr/>
        </p:nvSpPr>
        <p:spPr>
          <a:xfrm>
            <a:off x="3797152" y="2742802"/>
            <a:ext cx="84137" cy="95732"/>
          </a:xfrm>
          <a:custGeom>
            <a:avLst/>
            <a:gdLst/>
            <a:ahLst/>
            <a:cxnLst/>
            <a:rect l="l" t="t" r="r" b="b"/>
            <a:pathLst>
              <a:path w="84137" h="95732">
                <a:moveTo>
                  <a:pt x="70023" y="7499"/>
                </a:moveTo>
                <a:lnTo>
                  <a:pt x="58568" y="1833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41" y="92911"/>
                </a:lnTo>
                <a:lnTo>
                  <a:pt x="70529" y="86467"/>
                </a:lnTo>
                <a:lnTo>
                  <a:pt x="78265" y="76427"/>
                </a:lnTo>
                <a:lnTo>
                  <a:pt x="82713" y="62908"/>
                </a:lnTo>
                <a:lnTo>
                  <a:pt x="84137" y="46024"/>
                </a:lnTo>
                <a:lnTo>
                  <a:pt x="82932" y="31311"/>
                </a:lnTo>
                <a:lnTo>
                  <a:pt x="78197" y="17242"/>
                </a:lnTo>
                <a:lnTo>
                  <a:pt x="70023" y="7499"/>
                </a:lnTo>
                <a:close/>
              </a:path>
              <a:path w="84137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37" y="95641"/>
                </a:lnTo>
                <a:lnTo>
                  <a:pt x="59241" y="92911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" name="object 391"/>
          <p:cNvSpPr/>
          <p:nvPr/>
        </p:nvSpPr>
        <p:spPr>
          <a:xfrm>
            <a:off x="3895670" y="2742808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76758" y="93891"/>
                </a:moveTo>
                <a:lnTo>
                  <a:pt x="76758" y="30378"/>
                </a:lnTo>
                <a:lnTo>
                  <a:pt x="76422" y="24487"/>
                </a:lnTo>
                <a:lnTo>
                  <a:pt x="71703" y="10882"/>
                </a:lnTo>
                <a:lnTo>
                  <a:pt x="61783" y="2720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58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" name="object 392"/>
          <p:cNvSpPr/>
          <p:nvPr/>
        </p:nvSpPr>
        <p:spPr>
          <a:xfrm>
            <a:off x="3984063" y="27428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41" y="95559"/>
                </a:lnTo>
                <a:lnTo>
                  <a:pt x="45315" y="93021"/>
                </a:lnTo>
                <a:lnTo>
                  <a:pt x="56883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3" y="19565"/>
                </a:lnTo>
                <a:lnTo>
                  <a:pt x="66840" y="8218"/>
                </a:lnTo>
                <a:lnTo>
                  <a:pt x="55210" y="1935"/>
                </a:lnTo>
                <a:lnTo>
                  <a:pt x="39573" y="0"/>
                </a:lnTo>
                <a:lnTo>
                  <a:pt x="31497" y="274"/>
                </a:lnTo>
                <a:lnTo>
                  <a:pt x="18718" y="2065"/>
                </a:lnTo>
                <a:lnTo>
                  <a:pt x="7353" y="5524"/>
                </a:lnTo>
                <a:lnTo>
                  <a:pt x="10121" y="18783"/>
                </a:lnTo>
                <a:lnTo>
                  <a:pt x="11813" y="18278"/>
                </a:lnTo>
                <a:lnTo>
                  <a:pt x="23561" y="15304"/>
                </a:lnTo>
                <a:lnTo>
                  <a:pt x="36817" y="14185"/>
                </a:lnTo>
                <a:lnTo>
                  <a:pt x="41067" y="14371"/>
                </a:lnTo>
                <a:lnTo>
                  <a:pt x="53824" y="19763"/>
                </a:lnTo>
                <a:lnTo>
                  <a:pt x="57810" y="33147"/>
                </a:lnTo>
                <a:lnTo>
                  <a:pt x="57810" y="45847"/>
                </a:lnTo>
                <a:lnTo>
                  <a:pt x="57251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29" y="43078"/>
                </a:lnTo>
                <a:lnTo>
                  <a:pt x="31292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85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292" y="57073"/>
                </a:lnTo>
                <a:lnTo>
                  <a:pt x="32029" y="43078"/>
                </a:lnTo>
                <a:lnTo>
                  <a:pt x="27123" y="43239"/>
                </a:lnTo>
                <a:lnTo>
                  <a:pt x="12434" y="46738"/>
                </a:lnTo>
                <a:lnTo>
                  <a:pt x="3203" y="55304"/>
                </a:lnTo>
                <a:lnTo>
                  <a:pt x="0" y="69596"/>
                </a:lnTo>
                <a:lnTo>
                  <a:pt x="5" y="70278"/>
                </a:lnTo>
                <a:lnTo>
                  <a:pt x="4052" y="85078"/>
                </a:lnTo>
                <a:lnTo>
                  <a:pt x="14199" y="93233"/>
                </a:lnTo>
                <a:lnTo>
                  <a:pt x="28359" y="95732"/>
                </a:lnTo>
                <a:lnTo>
                  <a:pt x="32741" y="95559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" name="object 393"/>
          <p:cNvSpPr/>
          <p:nvPr/>
        </p:nvSpPr>
        <p:spPr>
          <a:xfrm>
            <a:off x="4075589" y="2742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55" y="53213"/>
                </a:moveTo>
                <a:lnTo>
                  <a:pt x="30127" y="53707"/>
                </a:lnTo>
                <a:lnTo>
                  <a:pt x="44190" y="58802"/>
                </a:lnTo>
                <a:lnTo>
                  <a:pt x="50063" y="68846"/>
                </a:lnTo>
                <a:lnTo>
                  <a:pt x="50063" y="78066"/>
                </a:lnTo>
                <a:lnTo>
                  <a:pt x="41046" y="81749"/>
                </a:lnTo>
                <a:lnTo>
                  <a:pt x="27989" y="81723"/>
                </a:lnTo>
                <a:lnTo>
                  <a:pt x="14730" y="79986"/>
                </a:lnTo>
                <a:lnTo>
                  <a:pt x="2933" y="76771"/>
                </a:lnTo>
                <a:lnTo>
                  <a:pt x="0" y="90944"/>
                </a:lnTo>
                <a:lnTo>
                  <a:pt x="3381" y="91947"/>
                </a:lnTo>
                <a:lnTo>
                  <a:pt x="16377" y="94636"/>
                </a:lnTo>
                <a:lnTo>
                  <a:pt x="28892" y="95732"/>
                </a:lnTo>
                <a:lnTo>
                  <a:pt x="41070" y="94726"/>
                </a:lnTo>
                <a:lnTo>
                  <a:pt x="54670" y="90007"/>
                </a:lnTo>
                <a:lnTo>
                  <a:pt x="63835" y="81079"/>
                </a:lnTo>
                <a:lnTo>
                  <a:pt x="67195" y="67564"/>
                </a:lnTo>
                <a:lnTo>
                  <a:pt x="67128" y="65351"/>
                </a:lnTo>
                <a:lnTo>
                  <a:pt x="62418" y="52052"/>
                </a:lnTo>
                <a:lnTo>
                  <a:pt x="52083" y="44416"/>
                </a:lnTo>
                <a:lnTo>
                  <a:pt x="38658" y="39954"/>
                </a:lnTo>
                <a:lnTo>
                  <a:pt x="24411" y="35382"/>
                </a:lnTo>
                <a:lnTo>
                  <a:pt x="17665" y="25590"/>
                </a:lnTo>
                <a:lnTo>
                  <a:pt x="17665" y="18224"/>
                </a:lnTo>
                <a:lnTo>
                  <a:pt x="23914" y="14173"/>
                </a:lnTo>
                <a:lnTo>
                  <a:pt x="42341" y="14173"/>
                </a:lnTo>
                <a:lnTo>
                  <a:pt x="50977" y="16014"/>
                </a:lnTo>
                <a:lnTo>
                  <a:pt x="59448" y="19151"/>
                </a:lnTo>
                <a:lnTo>
                  <a:pt x="62585" y="4978"/>
                </a:lnTo>
                <a:lnTo>
                  <a:pt x="61438" y="4602"/>
                </a:lnTo>
                <a:lnTo>
                  <a:pt x="49184" y="1444"/>
                </a:lnTo>
                <a:lnTo>
                  <a:pt x="36258" y="0"/>
                </a:lnTo>
                <a:lnTo>
                  <a:pt x="27594" y="439"/>
                </a:lnTo>
                <a:lnTo>
                  <a:pt x="13106" y="4326"/>
                </a:lnTo>
                <a:lnTo>
                  <a:pt x="3820" y="12705"/>
                </a:lnTo>
                <a:lnTo>
                  <a:pt x="546" y="26149"/>
                </a:lnTo>
                <a:lnTo>
                  <a:pt x="554" y="26880"/>
                </a:lnTo>
                <a:lnTo>
                  <a:pt x="4605" y="40224"/>
                </a:lnTo>
                <a:lnTo>
                  <a:pt x="14549" y="48493"/>
                </a:lnTo>
                <a:lnTo>
                  <a:pt x="28155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" name="object 394"/>
          <p:cNvSpPr/>
          <p:nvPr/>
        </p:nvSpPr>
        <p:spPr>
          <a:xfrm>
            <a:off x="4186932" y="2742799"/>
            <a:ext cx="44195" cy="130721"/>
          </a:xfrm>
          <a:custGeom>
            <a:avLst/>
            <a:gdLst/>
            <a:ahLst/>
            <a:cxnLst/>
            <a:rect l="l" t="t" r="r" b="b"/>
            <a:pathLst>
              <a:path w="44195" h="130721">
                <a:moveTo>
                  <a:pt x="18171" y="41029"/>
                </a:moveTo>
                <a:lnTo>
                  <a:pt x="21539" y="26733"/>
                </a:lnTo>
                <a:lnTo>
                  <a:pt x="29742" y="17135"/>
                </a:lnTo>
                <a:lnTo>
                  <a:pt x="44195" y="13627"/>
                </a:lnTo>
                <a:lnTo>
                  <a:pt x="43078" y="0"/>
                </a:lnTo>
                <a:lnTo>
                  <a:pt x="39974" y="79"/>
                </a:lnTo>
                <a:lnTo>
                  <a:pt x="25010" y="3244"/>
                </a:lnTo>
                <a:lnTo>
                  <a:pt x="18171" y="41029"/>
                </a:lnTo>
                <a:close/>
              </a:path>
              <a:path w="44195" h="130721">
                <a:moveTo>
                  <a:pt x="0" y="49720"/>
                </a:moveTo>
                <a:lnTo>
                  <a:pt x="525" y="59121"/>
                </a:lnTo>
                <a:lnTo>
                  <a:pt x="3835" y="73286"/>
                </a:lnTo>
                <a:lnTo>
                  <a:pt x="10588" y="84937"/>
                </a:lnTo>
                <a:lnTo>
                  <a:pt x="21242" y="92837"/>
                </a:lnTo>
                <a:lnTo>
                  <a:pt x="36258" y="95745"/>
                </a:lnTo>
                <a:lnTo>
                  <a:pt x="38050" y="95720"/>
                </a:lnTo>
                <a:lnTo>
                  <a:pt x="49973" y="93864"/>
                </a:lnTo>
                <a:lnTo>
                  <a:pt x="62407" y="88188"/>
                </a:lnTo>
                <a:lnTo>
                  <a:pt x="63322" y="88188"/>
                </a:lnTo>
                <a:lnTo>
                  <a:pt x="63322" y="130721"/>
                </a:lnTo>
                <a:lnTo>
                  <a:pt x="80454" y="130721"/>
                </a:lnTo>
                <a:lnTo>
                  <a:pt x="80454" y="7378"/>
                </a:lnTo>
                <a:lnTo>
                  <a:pt x="70359" y="4235"/>
                </a:lnTo>
                <a:lnTo>
                  <a:pt x="57476" y="1297"/>
                </a:lnTo>
                <a:lnTo>
                  <a:pt x="43078" y="0"/>
                </a:lnTo>
                <a:lnTo>
                  <a:pt x="44195" y="13627"/>
                </a:lnTo>
                <a:lnTo>
                  <a:pt x="50444" y="13627"/>
                </a:lnTo>
                <a:lnTo>
                  <a:pt x="55968" y="14554"/>
                </a:lnTo>
                <a:lnTo>
                  <a:pt x="63322" y="16395"/>
                </a:lnTo>
                <a:lnTo>
                  <a:pt x="63322" y="78066"/>
                </a:lnTo>
                <a:lnTo>
                  <a:pt x="57073" y="79908"/>
                </a:lnTo>
                <a:lnTo>
                  <a:pt x="52285" y="81749"/>
                </a:lnTo>
                <a:lnTo>
                  <a:pt x="42341" y="81749"/>
                </a:lnTo>
                <a:lnTo>
                  <a:pt x="37869" y="81500"/>
                </a:lnTo>
                <a:lnTo>
                  <a:pt x="24704" y="75496"/>
                </a:lnTo>
                <a:lnTo>
                  <a:pt x="19056" y="63633"/>
                </a:lnTo>
                <a:lnTo>
                  <a:pt x="17856" y="48793"/>
                </a:lnTo>
                <a:lnTo>
                  <a:pt x="18171" y="41029"/>
                </a:lnTo>
                <a:lnTo>
                  <a:pt x="25010" y="3244"/>
                </a:lnTo>
                <a:lnTo>
                  <a:pt x="13746" y="10506"/>
                </a:lnTo>
                <a:lnTo>
                  <a:pt x="5966" y="21150"/>
                </a:lnTo>
                <a:lnTo>
                  <a:pt x="1455" y="34459"/>
                </a:lnTo>
                <a:lnTo>
                  <a:pt x="0" y="4972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" name="object 395"/>
          <p:cNvSpPr/>
          <p:nvPr/>
        </p:nvSpPr>
        <p:spPr>
          <a:xfrm>
            <a:off x="4287307" y="2744652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343" y="69583"/>
                </a:moveTo>
                <a:lnTo>
                  <a:pt x="5128" y="83127"/>
                </a:lnTo>
                <a:lnTo>
                  <a:pt x="15132" y="91210"/>
                </a:lnTo>
                <a:lnTo>
                  <a:pt x="29819" y="93891"/>
                </a:lnTo>
                <a:lnTo>
                  <a:pt x="34668" y="93677"/>
                </a:lnTo>
                <a:lnTo>
                  <a:pt x="46818" y="90994"/>
                </a:lnTo>
                <a:lnTo>
                  <a:pt x="58724" y="85051"/>
                </a:lnTo>
                <a:lnTo>
                  <a:pt x="59651" y="85051"/>
                </a:lnTo>
                <a:lnTo>
                  <a:pt x="59651" y="92049"/>
                </a:lnTo>
                <a:lnTo>
                  <a:pt x="76771" y="92049"/>
                </a:lnTo>
                <a:lnTo>
                  <a:pt x="76771" y="0"/>
                </a:lnTo>
                <a:lnTo>
                  <a:pt x="59651" y="0"/>
                </a:lnTo>
                <a:lnTo>
                  <a:pt x="59651" y="74371"/>
                </a:lnTo>
                <a:lnTo>
                  <a:pt x="53759" y="76758"/>
                </a:lnTo>
                <a:lnTo>
                  <a:pt x="46024" y="79895"/>
                </a:lnTo>
                <a:lnTo>
                  <a:pt x="32915" y="79835"/>
                </a:lnTo>
                <a:lnTo>
                  <a:pt x="20280" y="73835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3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" name="object 396"/>
          <p:cNvSpPr/>
          <p:nvPr/>
        </p:nvSpPr>
        <p:spPr>
          <a:xfrm>
            <a:off x="4378460" y="2742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64" y="78393"/>
                </a:moveTo>
                <a:lnTo>
                  <a:pt x="20279" y="68916"/>
                </a:lnTo>
                <a:lnTo>
                  <a:pt x="17132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76" y="15164"/>
                </a:lnTo>
                <a:lnTo>
                  <a:pt x="58716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4" y="95529"/>
                </a:lnTo>
                <a:lnTo>
                  <a:pt x="62879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8" y="77519"/>
                </a:lnTo>
                <a:lnTo>
                  <a:pt x="57946" y="80532"/>
                </a:lnTo>
                <a:lnTo>
                  <a:pt x="44919" y="81749"/>
                </a:lnTo>
                <a:lnTo>
                  <a:pt x="40782" y="81619"/>
                </a:lnTo>
                <a:lnTo>
                  <a:pt x="28464" y="783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" name="object 397"/>
          <p:cNvSpPr/>
          <p:nvPr/>
        </p:nvSpPr>
        <p:spPr>
          <a:xfrm>
            <a:off x="4502149" y="2742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76" y="15164"/>
                </a:lnTo>
                <a:lnTo>
                  <a:pt x="58716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4" y="95529"/>
                </a:lnTo>
                <a:lnTo>
                  <a:pt x="62879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" name="object 398"/>
          <p:cNvSpPr/>
          <p:nvPr/>
        </p:nvSpPr>
        <p:spPr>
          <a:xfrm>
            <a:off x="4590919" y="2742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55" y="53213"/>
                </a:moveTo>
                <a:lnTo>
                  <a:pt x="30127" y="53707"/>
                </a:lnTo>
                <a:lnTo>
                  <a:pt x="44190" y="58802"/>
                </a:lnTo>
                <a:lnTo>
                  <a:pt x="50063" y="68846"/>
                </a:lnTo>
                <a:lnTo>
                  <a:pt x="50063" y="78066"/>
                </a:lnTo>
                <a:lnTo>
                  <a:pt x="41046" y="81749"/>
                </a:lnTo>
                <a:lnTo>
                  <a:pt x="27989" y="81723"/>
                </a:lnTo>
                <a:lnTo>
                  <a:pt x="14730" y="79986"/>
                </a:lnTo>
                <a:lnTo>
                  <a:pt x="2933" y="76771"/>
                </a:lnTo>
                <a:lnTo>
                  <a:pt x="0" y="90944"/>
                </a:lnTo>
                <a:lnTo>
                  <a:pt x="3381" y="91947"/>
                </a:lnTo>
                <a:lnTo>
                  <a:pt x="16377" y="94636"/>
                </a:lnTo>
                <a:lnTo>
                  <a:pt x="28892" y="95732"/>
                </a:lnTo>
                <a:lnTo>
                  <a:pt x="41070" y="94726"/>
                </a:lnTo>
                <a:lnTo>
                  <a:pt x="54670" y="90007"/>
                </a:lnTo>
                <a:lnTo>
                  <a:pt x="63835" y="81079"/>
                </a:lnTo>
                <a:lnTo>
                  <a:pt x="67195" y="67564"/>
                </a:lnTo>
                <a:lnTo>
                  <a:pt x="67128" y="65351"/>
                </a:lnTo>
                <a:lnTo>
                  <a:pt x="62418" y="52052"/>
                </a:lnTo>
                <a:lnTo>
                  <a:pt x="52083" y="44416"/>
                </a:lnTo>
                <a:lnTo>
                  <a:pt x="38658" y="39954"/>
                </a:lnTo>
                <a:lnTo>
                  <a:pt x="24411" y="35382"/>
                </a:lnTo>
                <a:lnTo>
                  <a:pt x="17665" y="25590"/>
                </a:lnTo>
                <a:lnTo>
                  <a:pt x="17665" y="18224"/>
                </a:lnTo>
                <a:lnTo>
                  <a:pt x="23914" y="14173"/>
                </a:lnTo>
                <a:lnTo>
                  <a:pt x="42341" y="14173"/>
                </a:lnTo>
                <a:lnTo>
                  <a:pt x="50977" y="16014"/>
                </a:lnTo>
                <a:lnTo>
                  <a:pt x="59448" y="19151"/>
                </a:lnTo>
                <a:lnTo>
                  <a:pt x="62585" y="4978"/>
                </a:lnTo>
                <a:lnTo>
                  <a:pt x="61438" y="4602"/>
                </a:lnTo>
                <a:lnTo>
                  <a:pt x="49184" y="1444"/>
                </a:lnTo>
                <a:lnTo>
                  <a:pt x="36258" y="0"/>
                </a:lnTo>
                <a:lnTo>
                  <a:pt x="27594" y="439"/>
                </a:lnTo>
                <a:lnTo>
                  <a:pt x="13106" y="4326"/>
                </a:lnTo>
                <a:lnTo>
                  <a:pt x="3820" y="12705"/>
                </a:lnTo>
                <a:lnTo>
                  <a:pt x="546" y="26149"/>
                </a:lnTo>
                <a:lnTo>
                  <a:pt x="554" y="26880"/>
                </a:lnTo>
                <a:lnTo>
                  <a:pt x="4605" y="40224"/>
                </a:lnTo>
                <a:lnTo>
                  <a:pt x="14549" y="48493"/>
                </a:lnTo>
                <a:lnTo>
                  <a:pt x="28155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" name="object 399"/>
          <p:cNvSpPr/>
          <p:nvPr/>
        </p:nvSpPr>
        <p:spPr>
          <a:xfrm>
            <a:off x="4662173" y="2715191"/>
            <a:ext cx="59651" cy="123342"/>
          </a:xfrm>
          <a:custGeom>
            <a:avLst/>
            <a:gdLst/>
            <a:ahLst/>
            <a:cxnLst/>
            <a:rect l="l" t="t" r="r" b="b"/>
            <a:pathLst>
              <a:path w="59651" h="123342">
                <a:moveTo>
                  <a:pt x="32410" y="29451"/>
                </a:moveTo>
                <a:lnTo>
                  <a:pt x="32410" y="0"/>
                </a:lnTo>
                <a:lnTo>
                  <a:pt x="15278" y="1841"/>
                </a:lnTo>
                <a:lnTo>
                  <a:pt x="15278" y="29451"/>
                </a:lnTo>
                <a:lnTo>
                  <a:pt x="0" y="29451"/>
                </a:lnTo>
                <a:lnTo>
                  <a:pt x="0" y="43078"/>
                </a:lnTo>
                <a:lnTo>
                  <a:pt x="15278" y="43078"/>
                </a:lnTo>
                <a:lnTo>
                  <a:pt x="15278" y="99783"/>
                </a:lnTo>
                <a:lnTo>
                  <a:pt x="17362" y="110880"/>
                </a:lnTo>
                <a:lnTo>
                  <a:pt x="26283" y="120327"/>
                </a:lnTo>
                <a:lnTo>
                  <a:pt x="40512" y="123342"/>
                </a:lnTo>
                <a:lnTo>
                  <a:pt x="47129" y="123342"/>
                </a:lnTo>
                <a:lnTo>
                  <a:pt x="53759" y="121869"/>
                </a:lnTo>
                <a:lnTo>
                  <a:pt x="59651" y="120954"/>
                </a:lnTo>
                <a:lnTo>
                  <a:pt x="57619" y="107886"/>
                </a:lnTo>
                <a:lnTo>
                  <a:pt x="49148" y="109537"/>
                </a:lnTo>
                <a:lnTo>
                  <a:pt x="46215" y="109359"/>
                </a:lnTo>
                <a:lnTo>
                  <a:pt x="39027" y="109359"/>
                </a:lnTo>
                <a:lnTo>
                  <a:pt x="32410" y="107149"/>
                </a:lnTo>
                <a:lnTo>
                  <a:pt x="32410" y="43078"/>
                </a:lnTo>
                <a:lnTo>
                  <a:pt x="56337" y="43078"/>
                </a:lnTo>
                <a:lnTo>
                  <a:pt x="58178" y="29451"/>
                </a:lnTo>
                <a:lnTo>
                  <a:pt x="32410" y="294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" name="object 400"/>
          <p:cNvSpPr/>
          <p:nvPr/>
        </p:nvSpPr>
        <p:spPr>
          <a:xfrm>
            <a:off x="4731410" y="2744652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343" y="69583"/>
                </a:moveTo>
                <a:lnTo>
                  <a:pt x="5128" y="83127"/>
                </a:lnTo>
                <a:lnTo>
                  <a:pt x="15132" y="91210"/>
                </a:lnTo>
                <a:lnTo>
                  <a:pt x="29819" y="93891"/>
                </a:lnTo>
                <a:lnTo>
                  <a:pt x="34668" y="93677"/>
                </a:lnTo>
                <a:lnTo>
                  <a:pt x="46818" y="90994"/>
                </a:lnTo>
                <a:lnTo>
                  <a:pt x="58724" y="85051"/>
                </a:lnTo>
                <a:lnTo>
                  <a:pt x="59651" y="85051"/>
                </a:lnTo>
                <a:lnTo>
                  <a:pt x="59651" y="92049"/>
                </a:lnTo>
                <a:lnTo>
                  <a:pt x="76771" y="92049"/>
                </a:lnTo>
                <a:lnTo>
                  <a:pt x="76771" y="0"/>
                </a:lnTo>
                <a:lnTo>
                  <a:pt x="59651" y="0"/>
                </a:lnTo>
                <a:lnTo>
                  <a:pt x="59651" y="74371"/>
                </a:lnTo>
                <a:lnTo>
                  <a:pt x="53759" y="76758"/>
                </a:lnTo>
                <a:lnTo>
                  <a:pt x="46024" y="79895"/>
                </a:lnTo>
                <a:lnTo>
                  <a:pt x="32915" y="79835"/>
                </a:lnTo>
                <a:lnTo>
                  <a:pt x="20280" y="73835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3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" name="object 401"/>
          <p:cNvSpPr/>
          <p:nvPr/>
        </p:nvSpPr>
        <p:spPr>
          <a:xfrm>
            <a:off x="4815009" y="2744651"/>
            <a:ext cx="87261" cy="92964"/>
          </a:xfrm>
          <a:custGeom>
            <a:avLst/>
            <a:gdLst/>
            <a:ahLst/>
            <a:cxnLst/>
            <a:rect l="l" t="t" r="r" b="b"/>
            <a:pathLst>
              <a:path w="87261" h="92964">
                <a:moveTo>
                  <a:pt x="52285" y="92964"/>
                </a:moveTo>
                <a:lnTo>
                  <a:pt x="87261" y="0"/>
                </a:lnTo>
                <a:lnTo>
                  <a:pt x="69049" y="0"/>
                </a:lnTo>
                <a:lnTo>
                  <a:pt x="44564" y="71983"/>
                </a:lnTo>
                <a:lnTo>
                  <a:pt x="43459" y="71983"/>
                </a:lnTo>
                <a:lnTo>
                  <a:pt x="18961" y="0"/>
                </a:lnTo>
                <a:lnTo>
                  <a:pt x="0" y="0"/>
                </a:lnTo>
                <a:lnTo>
                  <a:pt x="34988" y="92964"/>
                </a:lnTo>
                <a:lnTo>
                  <a:pt x="52285" y="9296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" name="object 402"/>
          <p:cNvSpPr/>
          <p:nvPr/>
        </p:nvSpPr>
        <p:spPr>
          <a:xfrm>
            <a:off x="4908372" y="27105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19" y="34061"/>
                </a:moveTo>
                <a:lnTo>
                  <a:pt x="2019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19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" name="object 403"/>
          <p:cNvSpPr/>
          <p:nvPr/>
        </p:nvSpPr>
        <p:spPr>
          <a:xfrm>
            <a:off x="4943189" y="2742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64" y="78393"/>
                </a:moveTo>
                <a:lnTo>
                  <a:pt x="20279" y="68916"/>
                </a:lnTo>
                <a:lnTo>
                  <a:pt x="17132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76" y="15164"/>
                </a:lnTo>
                <a:lnTo>
                  <a:pt x="58716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4" y="95529"/>
                </a:lnTo>
                <a:lnTo>
                  <a:pt x="62879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8" y="77519"/>
                </a:lnTo>
                <a:lnTo>
                  <a:pt x="57946" y="80532"/>
                </a:lnTo>
                <a:lnTo>
                  <a:pt x="44919" y="81749"/>
                </a:lnTo>
                <a:lnTo>
                  <a:pt x="40782" y="81619"/>
                </a:lnTo>
                <a:lnTo>
                  <a:pt x="28464" y="783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" name="object 404"/>
          <p:cNvSpPr/>
          <p:nvPr/>
        </p:nvSpPr>
        <p:spPr>
          <a:xfrm>
            <a:off x="5039310" y="27428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4" y="111"/>
                </a:moveTo>
                <a:lnTo>
                  <a:pt x="29219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4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" name="object 405"/>
          <p:cNvSpPr/>
          <p:nvPr/>
        </p:nvSpPr>
        <p:spPr>
          <a:xfrm>
            <a:off x="5091423" y="2742802"/>
            <a:ext cx="84137" cy="95732"/>
          </a:xfrm>
          <a:custGeom>
            <a:avLst/>
            <a:gdLst/>
            <a:ahLst/>
            <a:cxnLst/>
            <a:rect l="l" t="t" r="r" b="b"/>
            <a:pathLst>
              <a:path w="84137" h="95732">
                <a:moveTo>
                  <a:pt x="70028" y="7501"/>
                </a:moveTo>
                <a:lnTo>
                  <a:pt x="58576" y="1834"/>
                </a:lnTo>
                <a:lnTo>
                  <a:pt x="44005" y="0"/>
                </a:lnTo>
                <a:lnTo>
                  <a:pt x="40025" y="99"/>
                </a:lnTo>
                <a:lnTo>
                  <a:pt x="24954" y="2858"/>
                </a:lnTo>
                <a:lnTo>
                  <a:pt x="13664" y="9316"/>
                </a:lnTo>
                <a:lnTo>
                  <a:pt x="5907" y="19355"/>
                </a:lnTo>
                <a:lnTo>
                  <a:pt x="1435" y="32858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8" y="77598"/>
                </a:lnTo>
                <a:lnTo>
                  <a:pt x="18848" y="66424"/>
                </a:lnTo>
                <a:lnTo>
                  <a:pt x="17132" y="49707"/>
                </a:lnTo>
                <a:lnTo>
                  <a:pt x="17600" y="40048"/>
                </a:lnTo>
                <a:lnTo>
                  <a:pt x="21394" y="25469"/>
                </a:lnTo>
                <a:lnTo>
                  <a:pt x="29634" y="16387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41" y="92911"/>
                </a:lnTo>
                <a:lnTo>
                  <a:pt x="70529" y="86467"/>
                </a:lnTo>
                <a:lnTo>
                  <a:pt x="78265" y="76427"/>
                </a:lnTo>
                <a:lnTo>
                  <a:pt x="82713" y="62908"/>
                </a:lnTo>
                <a:lnTo>
                  <a:pt x="84137" y="46024"/>
                </a:lnTo>
                <a:lnTo>
                  <a:pt x="82934" y="31320"/>
                </a:lnTo>
                <a:lnTo>
                  <a:pt x="78200" y="17247"/>
                </a:lnTo>
                <a:lnTo>
                  <a:pt x="70028" y="7501"/>
                </a:lnTo>
                <a:close/>
              </a:path>
              <a:path w="84137" h="95732">
                <a:moveTo>
                  <a:pt x="25108" y="77598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37" y="95641"/>
                </a:lnTo>
                <a:lnTo>
                  <a:pt x="59241" y="92911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81" y="82500"/>
                </a:lnTo>
                <a:lnTo>
                  <a:pt x="25108" y="7759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" name="object 406"/>
          <p:cNvSpPr/>
          <p:nvPr/>
        </p:nvSpPr>
        <p:spPr>
          <a:xfrm>
            <a:off x="5189942" y="2742808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76758" y="93891"/>
                </a:moveTo>
                <a:lnTo>
                  <a:pt x="76758" y="30378"/>
                </a:lnTo>
                <a:lnTo>
                  <a:pt x="76422" y="24487"/>
                </a:lnTo>
                <a:lnTo>
                  <a:pt x="71703" y="10882"/>
                </a:lnTo>
                <a:lnTo>
                  <a:pt x="61783" y="2720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58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" name="object 407"/>
          <p:cNvSpPr/>
          <p:nvPr/>
        </p:nvSpPr>
        <p:spPr>
          <a:xfrm>
            <a:off x="687759" y="29333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" name="object 408"/>
          <p:cNvSpPr/>
          <p:nvPr/>
        </p:nvSpPr>
        <p:spPr>
          <a:xfrm>
            <a:off x="782595" y="29333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" name="object 409"/>
          <p:cNvSpPr/>
          <p:nvPr/>
        </p:nvSpPr>
        <p:spPr>
          <a:xfrm>
            <a:off x="917082" y="2935152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342" y="69583"/>
                </a:moveTo>
                <a:lnTo>
                  <a:pt x="5125" y="83127"/>
                </a:lnTo>
                <a:lnTo>
                  <a:pt x="15126" y="91210"/>
                </a:lnTo>
                <a:lnTo>
                  <a:pt x="29819" y="93891"/>
                </a:lnTo>
                <a:lnTo>
                  <a:pt x="34668" y="93677"/>
                </a:lnTo>
                <a:lnTo>
                  <a:pt x="46813" y="90994"/>
                </a:lnTo>
                <a:lnTo>
                  <a:pt x="58724" y="85051"/>
                </a:lnTo>
                <a:lnTo>
                  <a:pt x="59639" y="85051"/>
                </a:lnTo>
                <a:lnTo>
                  <a:pt x="59639" y="92049"/>
                </a:lnTo>
                <a:lnTo>
                  <a:pt x="76758" y="92049"/>
                </a:lnTo>
                <a:lnTo>
                  <a:pt x="76758" y="0"/>
                </a:lnTo>
                <a:lnTo>
                  <a:pt x="59639" y="0"/>
                </a:lnTo>
                <a:lnTo>
                  <a:pt x="59639" y="74371"/>
                </a:lnTo>
                <a:lnTo>
                  <a:pt x="53746" y="76758"/>
                </a:lnTo>
                <a:lnTo>
                  <a:pt x="46024" y="79895"/>
                </a:lnTo>
                <a:lnTo>
                  <a:pt x="32914" y="79836"/>
                </a:lnTo>
                <a:lnTo>
                  <a:pt x="20276" y="73838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2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" name="object 410"/>
          <p:cNvSpPr/>
          <p:nvPr/>
        </p:nvSpPr>
        <p:spPr>
          <a:xfrm>
            <a:off x="1014675" y="29333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45" y="231"/>
                </a:lnTo>
                <a:lnTo>
                  <a:pt x="29987" y="2962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1" y="14302"/>
                </a:lnTo>
                <a:lnTo>
                  <a:pt x="56716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" name="object 411"/>
          <p:cNvSpPr/>
          <p:nvPr/>
        </p:nvSpPr>
        <p:spPr>
          <a:xfrm>
            <a:off x="1150071" y="2933308"/>
            <a:ext cx="134581" cy="93891"/>
          </a:xfrm>
          <a:custGeom>
            <a:avLst/>
            <a:gdLst/>
            <a:ahLst/>
            <a:cxnLst/>
            <a:rect l="l" t="t" r="r" b="b"/>
            <a:pathLst>
              <a:path w="134581" h="93891">
                <a:moveTo>
                  <a:pt x="74561" y="20802"/>
                </a:moveTo>
                <a:lnTo>
                  <a:pt x="74769" y="20695"/>
                </a:lnTo>
                <a:lnTo>
                  <a:pt x="85203" y="16336"/>
                </a:lnTo>
                <a:lnTo>
                  <a:pt x="99402" y="14173"/>
                </a:lnTo>
                <a:lnTo>
                  <a:pt x="102525" y="14308"/>
                </a:lnTo>
                <a:lnTo>
                  <a:pt x="114352" y="20458"/>
                </a:lnTo>
                <a:lnTo>
                  <a:pt x="117449" y="34975"/>
                </a:lnTo>
                <a:lnTo>
                  <a:pt x="117449" y="93891"/>
                </a:lnTo>
                <a:lnTo>
                  <a:pt x="134581" y="93891"/>
                </a:lnTo>
                <a:lnTo>
                  <a:pt x="134581" y="30378"/>
                </a:lnTo>
                <a:lnTo>
                  <a:pt x="134189" y="24182"/>
                </a:lnTo>
                <a:lnTo>
                  <a:pt x="129240" y="10746"/>
                </a:lnTo>
                <a:lnTo>
                  <a:pt x="119145" y="2686"/>
                </a:lnTo>
                <a:lnTo>
                  <a:pt x="104571" y="0"/>
                </a:lnTo>
                <a:lnTo>
                  <a:pt x="94831" y="857"/>
                </a:lnTo>
                <a:lnTo>
                  <a:pt x="82616" y="4469"/>
                </a:lnTo>
                <a:lnTo>
                  <a:pt x="70688" y="11226"/>
                </a:lnTo>
                <a:lnTo>
                  <a:pt x="69492" y="9505"/>
                </a:lnTo>
                <a:lnTo>
                  <a:pt x="58828" y="2192"/>
                </a:lnTo>
                <a:lnTo>
                  <a:pt x="45656" y="0"/>
                </a:lnTo>
                <a:lnTo>
                  <a:pt x="41425" y="162"/>
                </a:lnTo>
                <a:lnTo>
                  <a:pt x="29055" y="3057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3012" y="17310"/>
                </a:lnTo>
                <a:lnTo>
                  <a:pt x="29641" y="14173"/>
                </a:lnTo>
                <a:lnTo>
                  <a:pt x="40678" y="14173"/>
                </a:lnTo>
                <a:lnTo>
                  <a:pt x="43683" y="14312"/>
                </a:lnTo>
                <a:lnTo>
                  <a:pt x="55561" y="20861"/>
                </a:lnTo>
                <a:lnTo>
                  <a:pt x="58546" y="34975"/>
                </a:lnTo>
                <a:lnTo>
                  <a:pt x="58546" y="93891"/>
                </a:lnTo>
                <a:lnTo>
                  <a:pt x="75666" y="93891"/>
                </a:lnTo>
                <a:lnTo>
                  <a:pt x="75666" y="26873"/>
                </a:lnTo>
                <a:lnTo>
                  <a:pt x="75298" y="23558"/>
                </a:lnTo>
                <a:lnTo>
                  <a:pt x="74561" y="208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" name="object 412"/>
          <p:cNvSpPr/>
          <p:nvPr/>
        </p:nvSpPr>
        <p:spPr>
          <a:xfrm>
            <a:off x="1298127" y="29333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" name="object 413"/>
          <p:cNvSpPr/>
          <p:nvPr/>
        </p:nvSpPr>
        <p:spPr>
          <a:xfrm>
            <a:off x="1394249" y="29333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" name="object 414"/>
          <p:cNvSpPr/>
          <p:nvPr/>
        </p:nvSpPr>
        <p:spPr>
          <a:xfrm>
            <a:off x="1446366" y="2933308"/>
            <a:ext cx="74002" cy="95732"/>
          </a:xfrm>
          <a:custGeom>
            <a:avLst/>
            <a:gdLst/>
            <a:ahLst/>
            <a:cxnLst/>
            <a:rect l="l" t="t" r="r" b="b"/>
            <a:pathLst>
              <a:path w="74002" h="95732">
                <a:moveTo>
                  <a:pt x="43637" y="14173"/>
                </a:moveTo>
                <a:lnTo>
                  <a:pt x="46632" y="14250"/>
                </a:lnTo>
                <a:lnTo>
                  <a:pt x="60228" y="16216"/>
                </a:lnTo>
                <a:lnTo>
                  <a:pt x="71246" y="19697"/>
                </a:lnTo>
                <a:lnTo>
                  <a:pt x="74002" y="6438"/>
                </a:lnTo>
                <a:lnTo>
                  <a:pt x="69120" y="4098"/>
                </a:lnTo>
                <a:lnTo>
                  <a:pt x="56092" y="964"/>
                </a:lnTo>
                <a:lnTo>
                  <a:pt x="43268" y="0"/>
                </a:lnTo>
                <a:lnTo>
                  <a:pt x="39923" y="69"/>
                </a:lnTo>
                <a:lnTo>
                  <a:pt x="24710" y="2721"/>
                </a:lnTo>
                <a:lnTo>
                  <a:pt x="13426" y="9130"/>
                </a:lnTo>
                <a:lnTo>
                  <a:pt x="5757" y="19176"/>
                </a:lnTo>
                <a:lnTo>
                  <a:pt x="1386" y="32741"/>
                </a:lnTo>
                <a:lnTo>
                  <a:pt x="0" y="49707"/>
                </a:lnTo>
                <a:lnTo>
                  <a:pt x="1095" y="64026"/>
                </a:lnTo>
                <a:lnTo>
                  <a:pt x="5652" y="78274"/>
                </a:lnTo>
                <a:lnTo>
                  <a:pt x="13654" y="88140"/>
                </a:lnTo>
                <a:lnTo>
                  <a:pt x="24999" y="93876"/>
                </a:lnTo>
                <a:lnTo>
                  <a:pt x="39585" y="95732"/>
                </a:lnTo>
                <a:lnTo>
                  <a:pt x="48905" y="95381"/>
                </a:lnTo>
                <a:lnTo>
                  <a:pt x="62438" y="93567"/>
                </a:lnTo>
                <a:lnTo>
                  <a:pt x="73088" y="90208"/>
                </a:lnTo>
                <a:lnTo>
                  <a:pt x="70332" y="77127"/>
                </a:lnTo>
                <a:lnTo>
                  <a:pt x="68337" y="77827"/>
                </a:lnTo>
                <a:lnTo>
                  <a:pt x="56054" y="80672"/>
                </a:lnTo>
                <a:lnTo>
                  <a:pt x="42900" y="81737"/>
                </a:lnTo>
                <a:lnTo>
                  <a:pt x="39167" y="81596"/>
                </a:lnTo>
                <a:lnTo>
                  <a:pt x="25826" y="76886"/>
                </a:lnTo>
                <a:lnTo>
                  <a:pt x="19473" y="66021"/>
                </a:lnTo>
                <a:lnTo>
                  <a:pt x="17856" y="49707"/>
                </a:lnTo>
                <a:lnTo>
                  <a:pt x="18175" y="41248"/>
                </a:lnTo>
                <a:lnTo>
                  <a:pt x="21547" y="26510"/>
                </a:lnTo>
                <a:lnTo>
                  <a:pt x="29616" y="17333"/>
                </a:lnTo>
                <a:lnTo>
                  <a:pt x="43637" y="1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" name="object 415"/>
          <p:cNvSpPr/>
          <p:nvPr/>
        </p:nvSpPr>
        <p:spPr>
          <a:xfrm>
            <a:off x="1524623" y="29333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" name="object 416"/>
          <p:cNvSpPr/>
          <p:nvPr/>
        </p:nvSpPr>
        <p:spPr>
          <a:xfrm>
            <a:off x="1615777" y="29333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" name="object 417"/>
          <p:cNvSpPr/>
          <p:nvPr/>
        </p:nvSpPr>
        <p:spPr>
          <a:xfrm>
            <a:off x="1710618" y="29333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" name="object 418"/>
          <p:cNvSpPr/>
          <p:nvPr/>
        </p:nvSpPr>
        <p:spPr>
          <a:xfrm>
            <a:off x="1841413" y="29333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" name="object 419"/>
          <p:cNvSpPr/>
          <p:nvPr/>
        </p:nvSpPr>
        <p:spPr>
          <a:xfrm>
            <a:off x="1936247" y="29333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" name="object 420"/>
          <p:cNvSpPr/>
          <p:nvPr/>
        </p:nvSpPr>
        <p:spPr>
          <a:xfrm>
            <a:off x="2069806" y="2933307"/>
            <a:ext cx="80454" cy="130708"/>
          </a:xfrm>
          <a:custGeom>
            <a:avLst/>
            <a:gdLst/>
            <a:ahLst/>
            <a:cxnLst/>
            <a:rect l="l" t="t" r="r" b="b"/>
            <a:pathLst>
              <a:path w="80454" h="130708">
                <a:moveTo>
                  <a:pt x="80454" y="46024"/>
                </a:moveTo>
                <a:lnTo>
                  <a:pt x="79971" y="36849"/>
                </a:lnTo>
                <a:lnTo>
                  <a:pt x="76776" y="22606"/>
                </a:lnTo>
                <a:lnTo>
                  <a:pt x="70148" y="10882"/>
                </a:lnTo>
                <a:lnTo>
                  <a:pt x="59577" y="2929"/>
                </a:lnTo>
                <a:lnTo>
                  <a:pt x="44551" y="0"/>
                </a:lnTo>
                <a:lnTo>
                  <a:pt x="42057" y="41"/>
                </a:lnTo>
                <a:lnTo>
                  <a:pt x="29864" y="2067"/>
                </a:lnTo>
                <a:lnTo>
                  <a:pt x="18046" y="8280"/>
                </a:lnTo>
                <a:lnTo>
                  <a:pt x="17119" y="8280"/>
                </a:lnTo>
                <a:lnTo>
                  <a:pt x="17119" y="1841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lnTo>
                  <a:pt x="17119" y="90576"/>
                </a:lnTo>
                <a:lnTo>
                  <a:pt x="17678" y="90208"/>
                </a:lnTo>
                <a:lnTo>
                  <a:pt x="24307" y="93891"/>
                </a:lnTo>
                <a:lnTo>
                  <a:pt x="32397" y="95732"/>
                </a:lnTo>
                <a:lnTo>
                  <a:pt x="30010" y="82296"/>
                </a:lnTo>
                <a:lnTo>
                  <a:pt x="24307" y="81368"/>
                </a:lnTo>
                <a:lnTo>
                  <a:pt x="17119" y="79527"/>
                </a:lnTo>
                <a:lnTo>
                  <a:pt x="17119" y="17856"/>
                </a:lnTo>
                <a:lnTo>
                  <a:pt x="23926" y="16014"/>
                </a:lnTo>
                <a:lnTo>
                  <a:pt x="28536" y="14173"/>
                </a:lnTo>
                <a:lnTo>
                  <a:pt x="39217" y="14173"/>
                </a:lnTo>
                <a:lnTo>
                  <a:pt x="42361" y="14311"/>
                </a:lnTo>
                <a:lnTo>
                  <a:pt x="55429" y="20001"/>
                </a:lnTo>
                <a:lnTo>
                  <a:pt x="61262" y="31875"/>
                </a:lnTo>
                <a:lnTo>
                  <a:pt x="62598" y="46951"/>
                </a:lnTo>
                <a:lnTo>
                  <a:pt x="62348" y="54143"/>
                </a:lnTo>
                <a:lnTo>
                  <a:pt x="59236" y="68787"/>
                </a:lnTo>
                <a:lnTo>
                  <a:pt x="51400" y="78669"/>
                </a:lnTo>
                <a:lnTo>
                  <a:pt x="39954" y="95732"/>
                </a:lnTo>
                <a:lnTo>
                  <a:pt x="55920" y="93021"/>
                </a:lnTo>
                <a:lnTo>
                  <a:pt x="67131" y="85924"/>
                </a:lnTo>
                <a:lnTo>
                  <a:pt x="74745" y="75211"/>
                </a:lnTo>
                <a:lnTo>
                  <a:pt x="79080" y="61653"/>
                </a:lnTo>
                <a:lnTo>
                  <a:pt x="80454" y="46024"/>
                </a:lnTo>
                <a:close/>
              </a:path>
              <a:path w="80454" h="130708">
                <a:moveTo>
                  <a:pt x="37376" y="82296"/>
                </a:moveTo>
                <a:lnTo>
                  <a:pt x="30010" y="82296"/>
                </a:lnTo>
                <a:lnTo>
                  <a:pt x="32397" y="95732"/>
                </a:lnTo>
                <a:lnTo>
                  <a:pt x="39954" y="95732"/>
                </a:lnTo>
                <a:lnTo>
                  <a:pt x="51400" y="78669"/>
                </a:lnTo>
                <a:lnTo>
                  <a:pt x="37376" y="8229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" name="object 421"/>
          <p:cNvSpPr/>
          <p:nvPr/>
        </p:nvSpPr>
        <p:spPr>
          <a:xfrm>
            <a:off x="2158199" y="29333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" name="object 422"/>
          <p:cNvSpPr/>
          <p:nvPr/>
        </p:nvSpPr>
        <p:spPr>
          <a:xfrm>
            <a:off x="2246956" y="29333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2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74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" name="object 423"/>
          <p:cNvSpPr/>
          <p:nvPr/>
        </p:nvSpPr>
        <p:spPr>
          <a:xfrm>
            <a:off x="2323006" y="2933308"/>
            <a:ext cx="74002" cy="95732"/>
          </a:xfrm>
          <a:custGeom>
            <a:avLst/>
            <a:gdLst/>
            <a:ahLst/>
            <a:cxnLst/>
            <a:rect l="l" t="t" r="r" b="b"/>
            <a:pathLst>
              <a:path w="74002" h="95732">
                <a:moveTo>
                  <a:pt x="43637" y="14173"/>
                </a:moveTo>
                <a:lnTo>
                  <a:pt x="46632" y="14250"/>
                </a:lnTo>
                <a:lnTo>
                  <a:pt x="60228" y="16216"/>
                </a:lnTo>
                <a:lnTo>
                  <a:pt x="71246" y="19697"/>
                </a:lnTo>
                <a:lnTo>
                  <a:pt x="74002" y="6438"/>
                </a:lnTo>
                <a:lnTo>
                  <a:pt x="69120" y="4098"/>
                </a:lnTo>
                <a:lnTo>
                  <a:pt x="56092" y="964"/>
                </a:lnTo>
                <a:lnTo>
                  <a:pt x="43268" y="0"/>
                </a:lnTo>
                <a:lnTo>
                  <a:pt x="39923" y="69"/>
                </a:lnTo>
                <a:lnTo>
                  <a:pt x="24710" y="2721"/>
                </a:lnTo>
                <a:lnTo>
                  <a:pt x="13426" y="9130"/>
                </a:lnTo>
                <a:lnTo>
                  <a:pt x="5757" y="19176"/>
                </a:lnTo>
                <a:lnTo>
                  <a:pt x="1386" y="32741"/>
                </a:lnTo>
                <a:lnTo>
                  <a:pt x="0" y="49707"/>
                </a:lnTo>
                <a:lnTo>
                  <a:pt x="1095" y="64026"/>
                </a:lnTo>
                <a:lnTo>
                  <a:pt x="5652" y="78274"/>
                </a:lnTo>
                <a:lnTo>
                  <a:pt x="13654" y="88140"/>
                </a:lnTo>
                <a:lnTo>
                  <a:pt x="24999" y="93876"/>
                </a:lnTo>
                <a:lnTo>
                  <a:pt x="39585" y="95732"/>
                </a:lnTo>
                <a:lnTo>
                  <a:pt x="48905" y="95381"/>
                </a:lnTo>
                <a:lnTo>
                  <a:pt x="62438" y="93567"/>
                </a:lnTo>
                <a:lnTo>
                  <a:pt x="73088" y="90208"/>
                </a:lnTo>
                <a:lnTo>
                  <a:pt x="70332" y="77127"/>
                </a:lnTo>
                <a:lnTo>
                  <a:pt x="68337" y="77827"/>
                </a:lnTo>
                <a:lnTo>
                  <a:pt x="56054" y="80672"/>
                </a:lnTo>
                <a:lnTo>
                  <a:pt x="42900" y="81737"/>
                </a:lnTo>
                <a:lnTo>
                  <a:pt x="39167" y="81596"/>
                </a:lnTo>
                <a:lnTo>
                  <a:pt x="25826" y="76886"/>
                </a:lnTo>
                <a:lnTo>
                  <a:pt x="19473" y="66021"/>
                </a:lnTo>
                <a:lnTo>
                  <a:pt x="17856" y="49707"/>
                </a:lnTo>
                <a:lnTo>
                  <a:pt x="18175" y="41248"/>
                </a:lnTo>
                <a:lnTo>
                  <a:pt x="21547" y="26510"/>
                </a:lnTo>
                <a:lnTo>
                  <a:pt x="29616" y="17333"/>
                </a:lnTo>
                <a:lnTo>
                  <a:pt x="43637" y="1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" name="object 424"/>
          <p:cNvSpPr/>
          <p:nvPr/>
        </p:nvSpPr>
        <p:spPr>
          <a:xfrm>
            <a:off x="2401270" y="29333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" name="object 425"/>
          <p:cNvSpPr/>
          <p:nvPr/>
        </p:nvSpPr>
        <p:spPr>
          <a:xfrm>
            <a:off x="2492425" y="29333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" name="object 426"/>
          <p:cNvSpPr/>
          <p:nvPr/>
        </p:nvSpPr>
        <p:spPr>
          <a:xfrm>
            <a:off x="2587260" y="29333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" name="object 427"/>
          <p:cNvSpPr/>
          <p:nvPr/>
        </p:nvSpPr>
        <p:spPr>
          <a:xfrm>
            <a:off x="2710510" y="2935147"/>
            <a:ext cx="84505" cy="129971"/>
          </a:xfrm>
          <a:custGeom>
            <a:avLst/>
            <a:gdLst/>
            <a:ahLst/>
            <a:cxnLst/>
            <a:rect l="l" t="t" r="r" b="b"/>
            <a:pathLst>
              <a:path w="84505" h="129971">
                <a:moveTo>
                  <a:pt x="6997" y="129235"/>
                </a:moveTo>
                <a:lnTo>
                  <a:pt x="11417" y="129971"/>
                </a:lnTo>
                <a:lnTo>
                  <a:pt x="17875" y="129950"/>
                </a:lnTo>
                <a:lnTo>
                  <a:pt x="28970" y="128076"/>
                </a:lnTo>
                <a:lnTo>
                  <a:pt x="38595" y="122860"/>
                </a:lnTo>
                <a:lnTo>
                  <a:pt x="46943" y="113816"/>
                </a:lnTo>
                <a:lnTo>
                  <a:pt x="54203" y="100457"/>
                </a:lnTo>
                <a:lnTo>
                  <a:pt x="60566" y="82296"/>
                </a:lnTo>
                <a:lnTo>
                  <a:pt x="84505" y="0"/>
                </a:lnTo>
                <a:lnTo>
                  <a:pt x="66281" y="0"/>
                </a:lnTo>
                <a:lnTo>
                  <a:pt x="46393" y="74371"/>
                </a:lnTo>
                <a:lnTo>
                  <a:pt x="45110" y="74371"/>
                </a:lnTo>
                <a:lnTo>
                  <a:pt x="18961" y="0"/>
                </a:lnTo>
                <a:lnTo>
                  <a:pt x="0" y="0"/>
                </a:lnTo>
                <a:lnTo>
                  <a:pt x="32956" y="90208"/>
                </a:lnTo>
                <a:lnTo>
                  <a:pt x="41059" y="90208"/>
                </a:lnTo>
                <a:lnTo>
                  <a:pt x="39406" y="95131"/>
                </a:lnTo>
                <a:lnTo>
                  <a:pt x="32721" y="107182"/>
                </a:lnTo>
                <a:lnTo>
                  <a:pt x="18961" y="115798"/>
                </a:lnTo>
                <a:lnTo>
                  <a:pt x="16027" y="116357"/>
                </a:lnTo>
                <a:lnTo>
                  <a:pt x="10134" y="116357"/>
                </a:lnTo>
                <a:lnTo>
                  <a:pt x="4610" y="115062"/>
                </a:lnTo>
                <a:lnTo>
                  <a:pt x="2578" y="128130"/>
                </a:lnTo>
                <a:lnTo>
                  <a:pt x="6997" y="1292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" name="object 428"/>
          <p:cNvSpPr/>
          <p:nvPr/>
        </p:nvSpPr>
        <p:spPr>
          <a:xfrm>
            <a:off x="2832276" y="29333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" name="object 429"/>
          <p:cNvSpPr/>
          <p:nvPr/>
        </p:nvSpPr>
        <p:spPr>
          <a:xfrm>
            <a:off x="2929875" y="29333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" name="object 430"/>
          <p:cNvSpPr/>
          <p:nvPr/>
        </p:nvSpPr>
        <p:spPr>
          <a:xfrm>
            <a:off x="3025813" y="29010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" name="object 431"/>
          <p:cNvSpPr/>
          <p:nvPr/>
        </p:nvSpPr>
        <p:spPr>
          <a:xfrm>
            <a:off x="3067070" y="2933308"/>
            <a:ext cx="134581" cy="93891"/>
          </a:xfrm>
          <a:custGeom>
            <a:avLst/>
            <a:gdLst/>
            <a:ahLst/>
            <a:cxnLst/>
            <a:rect l="l" t="t" r="r" b="b"/>
            <a:pathLst>
              <a:path w="134581" h="93891">
                <a:moveTo>
                  <a:pt x="74561" y="20802"/>
                </a:moveTo>
                <a:lnTo>
                  <a:pt x="74769" y="20695"/>
                </a:lnTo>
                <a:lnTo>
                  <a:pt x="85203" y="16336"/>
                </a:lnTo>
                <a:lnTo>
                  <a:pt x="99402" y="14173"/>
                </a:lnTo>
                <a:lnTo>
                  <a:pt x="102525" y="14308"/>
                </a:lnTo>
                <a:lnTo>
                  <a:pt x="114352" y="20458"/>
                </a:lnTo>
                <a:lnTo>
                  <a:pt x="117449" y="34975"/>
                </a:lnTo>
                <a:lnTo>
                  <a:pt x="117449" y="93891"/>
                </a:lnTo>
                <a:lnTo>
                  <a:pt x="134581" y="93891"/>
                </a:lnTo>
                <a:lnTo>
                  <a:pt x="134581" y="30378"/>
                </a:lnTo>
                <a:lnTo>
                  <a:pt x="134189" y="24182"/>
                </a:lnTo>
                <a:lnTo>
                  <a:pt x="129240" y="10746"/>
                </a:lnTo>
                <a:lnTo>
                  <a:pt x="119145" y="2686"/>
                </a:lnTo>
                <a:lnTo>
                  <a:pt x="104571" y="0"/>
                </a:lnTo>
                <a:lnTo>
                  <a:pt x="94831" y="857"/>
                </a:lnTo>
                <a:lnTo>
                  <a:pt x="82616" y="4469"/>
                </a:lnTo>
                <a:lnTo>
                  <a:pt x="70688" y="11226"/>
                </a:lnTo>
                <a:lnTo>
                  <a:pt x="69492" y="9505"/>
                </a:lnTo>
                <a:lnTo>
                  <a:pt x="58828" y="2192"/>
                </a:lnTo>
                <a:lnTo>
                  <a:pt x="45656" y="0"/>
                </a:lnTo>
                <a:lnTo>
                  <a:pt x="41413" y="163"/>
                </a:lnTo>
                <a:lnTo>
                  <a:pt x="29048" y="3059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3012" y="17310"/>
                </a:lnTo>
                <a:lnTo>
                  <a:pt x="29641" y="14173"/>
                </a:lnTo>
                <a:lnTo>
                  <a:pt x="40678" y="14173"/>
                </a:lnTo>
                <a:lnTo>
                  <a:pt x="43683" y="14312"/>
                </a:lnTo>
                <a:lnTo>
                  <a:pt x="55561" y="20861"/>
                </a:lnTo>
                <a:lnTo>
                  <a:pt x="58546" y="34975"/>
                </a:lnTo>
                <a:lnTo>
                  <a:pt x="58546" y="93891"/>
                </a:lnTo>
                <a:lnTo>
                  <a:pt x="75666" y="93891"/>
                </a:lnTo>
                <a:lnTo>
                  <a:pt x="75666" y="26873"/>
                </a:lnTo>
                <a:lnTo>
                  <a:pt x="75298" y="23558"/>
                </a:lnTo>
                <a:lnTo>
                  <a:pt x="74561" y="208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" name="object 432"/>
          <p:cNvSpPr/>
          <p:nvPr/>
        </p:nvSpPr>
        <p:spPr>
          <a:xfrm>
            <a:off x="3213276" y="29333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" name="object 433"/>
          <p:cNvSpPr/>
          <p:nvPr/>
        </p:nvSpPr>
        <p:spPr>
          <a:xfrm>
            <a:off x="3310510" y="2896488"/>
            <a:ext cx="17119" cy="130708"/>
          </a:xfrm>
          <a:custGeom>
            <a:avLst/>
            <a:gdLst/>
            <a:ahLst/>
            <a:cxnLst/>
            <a:rect l="l" t="t" r="r" b="b"/>
            <a:pathLst>
              <a:path w="17119" h="130708">
                <a:moveTo>
                  <a:pt x="17119" y="130708"/>
                </a:moveTo>
                <a:lnTo>
                  <a:pt x="17119" y="0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" name="object 434"/>
          <p:cNvSpPr/>
          <p:nvPr/>
        </p:nvSpPr>
        <p:spPr>
          <a:xfrm>
            <a:off x="3341259" y="29333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" name="object 435"/>
          <p:cNvSpPr/>
          <p:nvPr/>
        </p:nvSpPr>
        <p:spPr>
          <a:xfrm>
            <a:off x="3430022" y="29333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" name="object 436"/>
          <p:cNvSpPr/>
          <p:nvPr/>
        </p:nvSpPr>
        <p:spPr>
          <a:xfrm>
            <a:off x="3545159" y="29333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2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74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" name="object 437"/>
          <p:cNvSpPr/>
          <p:nvPr/>
        </p:nvSpPr>
        <p:spPr>
          <a:xfrm>
            <a:off x="3626916" y="29010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95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95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" name="object 438"/>
          <p:cNvSpPr/>
          <p:nvPr/>
        </p:nvSpPr>
        <p:spPr>
          <a:xfrm>
            <a:off x="3667809" y="2896488"/>
            <a:ext cx="17119" cy="130708"/>
          </a:xfrm>
          <a:custGeom>
            <a:avLst/>
            <a:gdLst/>
            <a:ahLst/>
            <a:cxnLst/>
            <a:rect l="l" t="t" r="r" b="b"/>
            <a:pathLst>
              <a:path w="17119" h="130708">
                <a:moveTo>
                  <a:pt x="17119" y="130708"/>
                </a:moveTo>
                <a:lnTo>
                  <a:pt x="17119" y="0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" name="object 439"/>
          <p:cNvSpPr/>
          <p:nvPr/>
        </p:nvSpPr>
        <p:spPr>
          <a:xfrm>
            <a:off x="3691011" y="2935151"/>
            <a:ext cx="87261" cy="92964"/>
          </a:xfrm>
          <a:custGeom>
            <a:avLst/>
            <a:gdLst/>
            <a:ahLst/>
            <a:cxnLst/>
            <a:rect l="l" t="t" r="r" b="b"/>
            <a:pathLst>
              <a:path w="87261" h="92964">
                <a:moveTo>
                  <a:pt x="52273" y="92964"/>
                </a:moveTo>
                <a:lnTo>
                  <a:pt x="87261" y="0"/>
                </a:lnTo>
                <a:lnTo>
                  <a:pt x="69037" y="0"/>
                </a:lnTo>
                <a:lnTo>
                  <a:pt x="44538" y="71983"/>
                </a:lnTo>
                <a:lnTo>
                  <a:pt x="43446" y="71983"/>
                </a:lnTo>
                <a:lnTo>
                  <a:pt x="18961" y="0"/>
                </a:lnTo>
                <a:lnTo>
                  <a:pt x="0" y="0"/>
                </a:lnTo>
                <a:lnTo>
                  <a:pt x="34975" y="92964"/>
                </a:lnTo>
                <a:lnTo>
                  <a:pt x="52273" y="9296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" name="object 440"/>
          <p:cNvSpPr/>
          <p:nvPr/>
        </p:nvSpPr>
        <p:spPr>
          <a:xfrm>
            <a:off x="3778658" y="29333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" name="object 441"/>
          <p:cNvSpPr/>
          <p:nvPr/>
        </p:nvSpPr>
        <p:spPr>
          <a:xfrm>
            <a:off x="3867415" y="2933304"/>
            <a:ext cx="67208" cy="95732"/>
          </a:xfrm>
          <a:custGeom>
            <a:avLst/>
            <a:gdLst/>
            <a:ahLst/>
            <a:cxnLst/>
            <a:rect l="l" t="t" r="r" b="b"/>
            <a:pathLst>
              <a:path w="67208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1" y="81723"/>
                </a:lnTo>
                <a:lnTo>
                  <a:pt x="14742" y="79986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83" y="94726"/>
                </a:lnTo>
                <a:lnTo>
                  <a:pt x="54683" y="90007"/>
                </a:lnTo>
                <a:lnTo>
                  <a:pt x="63848" y="81079"/>
                </a:lnTo>
                <a:lnTo>
                  <a:pt x="67208" y="67564"/>
                </a:lnTo>
                <a:lnTo>
                  <a:pt x="67141" y="65351"/>
                </a:lnTo>
                <a:lnTo>
                  <a:pt x="62430" y="52052"/>
                </a:lnTo>
                <a:lnTo>
                  <a:pt x="52095" y="44416"/>
                </a:lnTo>
                <a:lnTo>
                  <a:pt x="38671" y="39954"/>
                </a:lnTo>
                <a:lnTo>
                  <a:pt x="24423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26" y="14173"/>
                </a:lnTo>
                <a:lnTo>
                  <a:pt x="42354" y="14173"/>
                </a:lnTo>
                <a:lnTo>
                  <a:pt x="50990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50" y="4602"/>
                </a:lnTo>
                <a:lnTo>
                  <a:pt x="49197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" name="object 442"/>
          <p:cNvSpPr/>
          <p:nvPr/>
        </p:nvSpPr>
        <p:spPr>
          <a:xfrm>
            <a:off x="3938683" y="2905691"/>
            <a:ext cx="59651" cy="123342"/>
          </a:xfrm>
          <a:custGeom>
            <a:avLst/>
            <a:gdLst/>
            <a:ahLst/>
            <a:cxnLst/>
            <a:rect l="l" t="t" r="r" b="b"/>
            <a:pathLst>
              <a:path w="59651" h="123342">
                <a:moveTo>
                  <a:pt x="32410" y="29451"/>
                </a:moveTo>
                <a:lnTo>
                  <a:pt x="32410" y="0"/>
                </a:lnTo>
                <a:lnTo>
                  <a:pt x="15278" y="1841"/>
                </a:lnTo>
                <a:lnTo>
                  <a:pt x="15278" y="29451"/>
                </a:lnTo>
                <a:lnTo>
                  <a:pt x="0" y="29451"/>
                </a:lnTo>
                <a:lnTo>
                  <a:pt x="0" y="43078"/>
                </a:lnTo>
                <a:lnTo>
                  <a:pt x="15278" y="43078"/>
                </a:lnTo>
                <a:lnTo>
                  <a:pt x="15278" y="99783"/>
                </a:lnTo>
                <a:lnTo>
                  <a:pt x="17362" y="110880"/>
                </a:lnTo>
                <a:lnTo>
                  <a:pt x="26283" y="120327"/>
                </a:lnTo>
                <a:lnTo>
                  <a:pt x="40512" y="123342"/>
                </a:lnTo>
                <a:lnTo>
                  <a:pt x="47129" y="123342"/>
                </a:lnTo>
                <a:lnTo>
                  <a:pt x="53759" y="121869"/>
                </a:lnTo>
                <a:lnTo>
                  <a:pt x="59651" y="120954"/>
                </a:lnTo>
                <a:lnTo>
                  <a:pt x="57619" y="107886"/>
                </a:lnTo>
                <a:lnTo>
                  <a:pt x="49148" y="109537"/>
                </a:lnTo>
                <a:lnTo>
                  <a:pt x="46215" y="109359"/>
                </a:lnTo>
                <a:lnTo>
                  <a:pt x="39027" y="109359"/>
                </a:lnTo>
                <a:lnTo>
                  <a:pt x="32410" y="107149"/>
                </a:lnTo>
                <a:lnTo>
                  <a:pt x="32410" y="43078"/>
                </a:lnTo>
                <a:lnTo>
                  <a:pt x="56337" y="43078"/>
                </a:lnTo>
                <a:lnTo>
                  <a:pt x="58178" y="29451"/>
                </a:lnTo>
                <a:lnTo>
                  <a:pt x="32410" y="294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" name="object 443"/>
          <p:cNvSpPr/>
          <p:nvPr/>
        </p:nvSpPr>
        <p:spPr>
          <a:xfrm>
            <a:off x="4010126" y="29333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4" y="111"/>
                </a:moveTo>
                <a:lnTo>
                  <a:pt x="29219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4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" name="object 444"/>
          <p:cNvSpPr/>
          <p:nvPr/>
        </p:nvSpPr>
        <p:spPr>
          <a:xfrm>
            <a:off x="4062238" y="29333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76" y="15164"/>
                </a:lnTo>
                <a:lnTo>
                  <a:pt x="58716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4" y="95529"/>
                </a:lnTo>
                <a:lnTo>
                  <a:pt x="62879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" name="object 445"/>
          <p:cNvSpPr/>
          <p:nvPr/>
        </p:nvSpPr>
        <p:spPr>
          <a:xfrm>
            <a:off x="4151020" y="29333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55" y="53213"/>
                </a:moveTo>
                <a:lnTo>
                  <a:pt x="30127" y="53707"/>
                </a:lnTo>
                <a:lnTo>
                  <a:pt x="44190" y="58802"/>
                </a:lnTo>
                <a:lnTo>
                  <a:pt x="50063" y="68846"/>
                </a:lnTo>
                <a:lnTo>
                  <a:pt x="50063" y="78066"/>
                </a:lnTo>
                <a:lnTo>
                  <a:pt x="41046" y="81749"/>
                </a:lnTo>
                <a:lnTo>
                  <a:pt x="27989" y="81723"/>
                </a:lnTo>
                <a:lnTo>
                  <a:pt x="14730" y="79986"/>
                </a:lnTo>
                <a:lnTo>
                  <a:pt x="2933" y="76771"/>
                </a:lnTo>
                <a:lnTo>
                  <a:pt x="0" y="90944"/>
                </a:lnTo>
                <a:lnTo>
                  <a:pt x="3381" y="91947"/>
                </a:lnTo>
                <a:lnTo>
                  <a:pt x="16377" y="94636"/>
                </a:lnTo>
                <a:lnTo>
                  <a:pt x="28892" y="95732"/>
                </a:lnTo>
                <a:lnTo>
                  <a:pt x="41070" y="94726"/>
                </a:lnTo>
                <a:lnTo>
                  <a:pt x="54670" y="90007"/>
                </a:lnTo>
                <a:lnTo>
                  <a:pt x="63835" y="81079"/>
                </a:lnTo>
                <a:lnTo>
                  <a:pt x="67195" y="67564"/>
                </a:lnTo>
                <a:lnTo>
                  <a:pt x="67128" y="65351"/>
                </a:lnTo>
                <a:lnTo>
                  <a:pt x="62418" y="52052"/>
                </a:lnTo>
                <a:lnTo>
                  <a:pt x="52083" y="44416"/>
                </a:lnTo>
                <a:lnTo>
                  <a:pt x="38658" y="39954"/>
                </a:lnTo>
                <a:lnTo>
                  <a:pt x="24411" y="35382"/>
                </a:lnTo>
                <a:lnTo>
                  <a:pt x="17665" y="25590"/>
                </a:lnTo>
                <a:lnTo>
                  <a:pt x="17665" y="18224"/>
                </a:lnTo>
                <a:lnTo>
                  <a:pt x="23914" y="14173"/>
                </a:lnTo>
                <a:lnTo>
                  <a:pt x="42341" y="14173"/>
                </a:lnTo>
                <a:lnTo>
                  <a:pt x="50977" y="16014"/>
                </a:lnTo>
                <a:lnTo>
                  <a:pt x="59448" y="19151"/>
                </a:lnTo>
                <a:lnTo>
                  <a:pt x="62585" y="4978"/>
                </a:lnTo>
                <a:lnTo>
                  <a:pt x="61438" y="4602"/>
                </a:lnTo>
                <a:lnTo>
                  <a:pt x="49184" y="1444"/>
                </a:lnTo>
                <a:lnTo>
                  <a:pt x="36258" y="0"/>
                </a:lnTo>
                <a:lnTo>
                  <a:pt x="27594" y="439"/>
                </a:lnTo>
                <a:lnTo>
                  <a:pt x="13106" y="4326"/>
                </a:lnTo>
                <a:lnTo>
                  <a:pt x="3820" y="12705"/>
                </a:lnTo>
                <a:lnTo>
                  <a:pt x="546" y="26149"/>
                </a:lnTo>
                <a:lnTo>
                  <a:pt x="554" y="26880"/>
                </a:lnTo>
                <a:lnTo>
                  <a:pt x="4605" y="40224"/>
                </a:lnTo>
                <a:lnTo>
                  <a:pt x="14549" y="48493"/>
                </a:lnTo>
                <a:lnTo>
                  <a:pt x="28155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" name="object 446"/>
          <p:cNvSpPr/>
          <p:nvPr/>
        </p:nvSpPr>
        <p:spPr>
          <a:xfrm>
            <a:off x="4265774" y="29333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0" y="27569"/>
                </a:lnTo>
                <a:lnTo>
                  <a:pt x="28899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22" y="16935"/>
                </a:lnTo>
                <a:lnTo>
                  <a:pt x="63322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22" y="87445"/>
                </a:lnTo>
                <a:lnTo>
                  <a:pt x="63322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22" y="-34969"/>
                </a:lnTo>
                <a:lnTo>
                  <a:pt x="63322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899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" name="object 447"/>
          <p:cNvSpPr/>
          <p:nvPr/>
        </p:nvSpPr>
        <p:spPr>
          <a:xfrm>
            <a:off x="4360613" y="29333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76" y="15164"/>
                </a:lnTo>
                <a:lnTo>
                  <a:pt x="58716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4" y="95529"/>
                </a:lnTo>
                <a:lnTo>
                  <a:pt x="62879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" name="object 448"/>
          <p:cNvSpPr/>
          <p:nvPr/>
        </p:nvSpPr>
        <p:spPr>
          <a:xfrm>
            <a:off x="4484043" y="2903849"/>
            <a:ext cx="156667" cy="123342"/>
          </a:xfrm>
          <a:custGeom>
            <a:avLst/>
            <a:gdLst/>
            <a:ahLst/>
            <a:cxnLst/>
            <a:rect l="l" t="t" r="r" b="b"/>
            <a:pathLst>
              <a:path w="156667" h="123342">
                <a:moveTo>
                  <a:pt x="156667" y="0"/>
                </a:moveTo>
                <a:lnTo>
                  <a:pt x="137883" y="0"/>
                </a:lnTo>
                <a:lnTo>
                  <a:pt x="112852" y="98310"/>
                </a:lnTo>
                <a:lnTo>
                  <a:pt x="87261" y="0"/>
                </a:lnTo>
                <a:lnTo>
                  <a:pt x="70142" y="0"/>
                </a:lnTo>
                <a:lnTo>
                  <a:pt x="44005" y="98310"/>
                </a:lnTo>
                <a:lnTo>
                  <a:pt x="18770" y="0"/>
                </a:lnTo>
                <a:lnTo>
                  <a:pt x="0" y="0"/>
                </a:lnTo>
                <a:lnTo>
                  <a:pt x="33870" y="123342"/>
                </a:lnTo>
                <a:lnTo>
                  <a:pt x="53759" y="123342"/>
                </a:lnTo>
                <a:lnTo>
                  <a:pt x="78435" y="32778"/>
                </a:lnTo>
                <a:lnTo>
                  <a:pt x="102908" y="123342"/>
                </a:lnTo>
                <a:lnTo>
                  <a:pt x="122796" y="123342"/>
                </a:lnTo>
                <a:lnTo>
                  <a:pt x="156667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" name="object 449"/>
          <p:cNvSpPr/>
          <p:nvPr/>
        </p:nvSpPr>
        <p:spPr>
          <a:xfrm>
            <a:off x="4650510" y="2935152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343" y="69583"/>
                </a:moveTo>
                <a:lnTo>
                  <a:pt x="5128" y="83127"/>
                </a:lnTo>
                <a:lnTo>
                  <a:pt x="15132" y="91210"/>
                </a:lnTo>
                <a:lnTo>
                  <a:pt x="29819" y="93891"/>
                </a:lnTo>
                <a:lnTo>
                  <a:pt x="34678" y="93676"/>
                </a:lnTo>
                <a:lnTo>
                  <a:pt x="46825" y="90992"/>
                </a:lnTo>
                <a:lnTo>
                  <a:pt x="58737" y="85051"/>
                </a:lnTo>
                <a:lnTo>
                  <a:pt x="59651" y="85051"/>
                </a:lnTo>
                <a:lnTo>
                  <a:pt x="59651" y="92049"/>
                </a:lnTo>
                <a:lnTo>
                  <a:pt x="76771" y="92049"/>
                </a:lnTo>
                <a:lnTo>
                  <a:pt x="76771" y="0"/>
                </a:lnTo>
                <a:lnTo>
                  <a:pt x="59651" y="0"/>
                </a:lnTo>
                <a:lnTo>
                  <a:pt x="59651" y="74371"/>
                </a:lnTo>
                <a:lnTo>
                  <a:pt x="53759" y="76758"/>
                </a:lnTo>
                <a:lnTo>
                  <a:pt x="46024" y="79895"/>
                </a:lnTo>
                <a:lnTo>
                  <a:pt x="32915" y="79835"/>
                </a:lnTo>
                <a:lnTo>
                  <a:pt x="20280" y="73835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3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" name="object 450"/>
          <p:cNvSpPr/>
          <p:nvPr/>
        </p:nvSpPr>
        <p:spPr>
          <a:xfrm>
            <a:off x="4748108" y="2896491"/>
            <a:ext cx="76758" cy="130708"/>
          </a:xfrm>
          <a:custGeom>
            <a:avLst/>
            <a:gdLst/>
            <a:ahLst/>
            <a:cxnLst/>
            <a:rect l="l" t="t" r="r" b="b"/>
            <a:pathLst>
              <a:path w="76758" h="130708">
                <a:moveTo>
                  <a:pt x="76758" y="130708"/>
                </a:moveTo>
                <a:lnTo>
                  <a:pt x="76758" y="67195"/>
                </a:lnTo>
                <a:lnTo>
                  <a:pt x="76422" y="61304"/>
                </a:lnTo>
                <a:lnTo>
                  <a:pt x="71703" y="47699"/>
                </a:lnTo>
                <a:lnTo>
                  <a:pt x="61783" y="39537"/>
                </a:lnTo>
                <a:lnTo>
                  <a:pt x="47129" y="36817"/>
                </a:lnTo>
                <a:lnTo>
                  <a:pt x="42136" y="37049"/>
                </a:lnTo>
                <a:lnTo>
                  <a:pt x="29980" y="39782"/>
                </a:lnTo>
                <a:lnTo>
                  <a:pt x="18033" y="45834"/>
                </a:lnTo>
                <a:lnTo>
                  <a:pt x="17119" y="45834"/>
                </a:lnTo>
                <a:lnTo>
                  <a:pt x="17119" y="0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lnTo>
                  <a:pt x="17119" y="56515"/>
                </a:lnTo>
                <a:lnTo>
                  <a:pt x="27642" y="52849"/>
                </a:lnTo>
                <a:lnTo>
                  <a:pt x="41973" y="50990"/>
                </a:lnTo>
                <a:lnTo>
                  <a:pt x="44513" y="51119"/>
                </a:lnTo>
                <a:lnTo>
                  <a:pt x="56143" y="57771"/>
                </a:lnTo>
                <a:lnTo>
                  <a:pt x="59651" y="71793"/>
                </a:lnTo>
                <a:lnTo>
                  <a:pt x="59651" y="130708"/>
                </a:lnTo>
                <a:lnTo>
                  <a:pt x="76758" y="1307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" name="object 451"/>
          <p:cNvSpPr/>
          <p:nvPr/>
        </p:nvSpPr>
        <p:spPr>
          <a:xfrm>
            <a:off x="4836501" y="29333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41" y="95559"/>
                </a:lnTo>
                <a:lnTo>
                  <a:pt x="45315" y="93021"/>
                </a:lnTo>
                <a:lnTo>
                  <a:pt x="56883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3" y="19565"/>
                </a:lnTo>
                <a:lnTo>
                  <a:pt x="66840" y="8218"/>
                </a:lnTo>
                <a:lnTo>
                  <a:pt x="55210" y="1935"/>
                </a:lnTo>
                <a:lnTo>
                  <a:pt x="39573" y="0"/>
                </a:lnTo>
                <a:lnTo>
                  <a:pt x="31497" y="274"/>
                </a:lnTo>
                <a:lnTo>
                  <a:pt x="18718" y="2065"/>
                </a:lnTo>
                <a:lnTo>
                  <a:pt x="7353" y="5524"/>
                </a:lnTo>
                <a:lnTo>
                  <a:pt x="10121" y="18783"/>
                </a:lnTo>
                <a:lnTo>
                  <a:pt x="11813" y="18278"/>
                </a:lnTo>
                <a:lnTo>
                  <a:pt x="23561" y="15304"/>
                </a:lnTo>
                <a:lnTo>
                  <a:pt x="36817" y="14185"/>
                </a:lnTo>
                <a:lnTo>
                  <a:pt x="41067" y="14371"/>
                </a:lnTo>
                <a:lnTo>
                  <a:pt x="53824" y="19763"/>
                </a:lnTo>
                <a:lnTo>
                  <a:pt x="57810" y="33147"/>
                </a:lnTo>
                <a:lnTo>
                  <a:pt x="57810" y="45847"/>
                </a:lnTo>
                <a:lnTo>
                  <a:pt x="57251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29" y="43078"/>
                </a:lnTo>
                <a:lnTo>
                  <a:pt x="31292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85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292" y="57073"/>
                </a:lnTo>
                <a:lnTo>
                  <a:pt x="32029" y="43078"/>
                </a:lnTo>
                <a:lnTo>
                  <a:pt x="27123" y="43239"/>
                </a:lnTo>
                <a:lnTo>
                  <a:pt x="12434" y="46738"/>
                </a:lnTo>
                <a:lnTo>
                  <a:pt x="3203" y="55304"/>
                </a:lnTo>
                <a:lnTo>
                  <a:pt x="0" y="69596"/>
                </a:lnTo>
                <a:lnTo>
                  <a:pt x="5" y="70278"/>
                </a:lnTo>
                <a:lnTo>
                  <a:pt x="4052" y="85078"/>
                </a:lnTo>
                <a:lnTo>
                  <a:pt x="14199" y="93233"/>
                </a:lnTo>
                <a:lnTo>
                  <a:pt x="28359" y="95732"/>
                </a:lnTo>
                <a:lnTo>
                  <a:pt x="32741" y="95559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" name="object 452"/>
          <p:cNvSpPr/>
          <p:nvPr/>
        </p:nvSpPr>
        <p:spPr>
          <a:xfrm>
            <a:off x="4934094" y="2933308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76758" y="93891"/>
                </a:moveTo>
                <a:lnTo>
                  <a:pt x="76758" y="30378"/>
                </a:lnTo>
                <a:lnTo>
                  <a:pt x="76422" y="24487"/>
                </a:lnTo>
                <a:lnTo>
                  <a:pt x="71703" y="10882"/>
                </a:lnTo>
                <a:lnTo>
                  <a:pt x="61783" y="2720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58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" name="object 453"/>
          <p:cNvSpPr/>
          <p:nvPr/>
        </p:nvSpPr>
        <p:spPr>
          <a:xfrm>
            <a:off x="5028018" y="3006392"/>
            <a:ext cx="22275" cy="21907"/>
          </a:xfrm>
          <a:custGeom>
            <a:avLst/>
            <a:gdLst/>
            <a:ahLst/>
            <a:cxnLst/>
            <a:rect l="l" t="t" r="r" b="b"/>
            <a:pathLst>
              <a:path w="22275" h="21907">
                <a:moveTo>
                  <a:pt x="11226" y="0"/>
                </a:moveTo>
                <a:lnTo>
                  <a:pt x="4978" y="0"/>
                </a:lnTo>
                <a:lnTo>
                  <a:pt x="0" y="4978"/>
                </a:lnTo>
                <a:lnTo>
                  <a:pt x="0" y="17119"/>
                </a:lnTo>
                <a:lnTo>
                  <a:pt x="4978" y="21907"/>
                </a:lnTo>
                <a:lnTo>
                  <a:pt x="17310" y="21907"/>
                </a:lnTo>
                <a:lnTo>
                  <a:pt x="22275" y="17119"/>
                </a:lnTo>
                <a:lnTo>
                  <a:pt x="22275" y="4978"/>
                </a:lnTo>
                <a:lnTo>
                  <a:pt x="17310" y="0"/>
                </a:lnTo>
                <a:lnTo>
                  <a:pt x="11226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" name="object 454"/>
          <p:cNvSpPr/>
          <p:nvPr/>
        </p:nvSpPr>
        <p:spPr>
          <a:xfrm>
            <a:off x="5101526" y="2902004"/>
            <a:ext cx="81381" cy="127038"/>
          </a:xfrm>
          <a:custGeom>
            <a:avLst/>
            <a:gdLst/>
            <a:ahLst/>
            <a:cxnLst/>
            <a:rect l="l" t="t" r="r" b="b"/>
            <a:pathLst>
              <a:path w="81381" h="127038">
                <a:moveTo>
                  <a:pt x="69533" y="3813"/>
                </a:moveTo>
                <a:lnTo>
                  <a:pt x="57178" y="1100"/>
                </a:lnTo>
                <a:lnTo>
                  <a:pt x="42900" y="0"/>
                </a:lnTo>
                <a:lnTo>
                  <a:pt x="38698" y="131"/>
                </a:lnTo>
                <a:lnTo>
                  <a:pt x="23746" y="3084"/>
                </a:lnTo>
                <a:lnTo>
                  <a:pt x="11703" y="9800"/>
                </a:lnTo>
                <a:lnTo>
                  <a:pt x="3671" y="20119"/>
                </a:lnTo>
                <a:lnTo>
                  <a:pt x="749" y="33883"/>
                </a:lnTo>
                <a:lnTo>
                  <a:pt x="751" y="34357"/>
                </a:lnTo>
                <a:lnTo>
                  <a:pt x="3610" y="48230"/>
                </a:lnTo>
                <a:lnTo>
                  <a:pt x="11264" y="57859"/>
                </a:lnTo>
                <a:lnTo>
                  <a:pt x="22821" y="64547"/>
                </a:lnTo>
                <a:lnTo>
                  <a:pt x="37388" y="69596"/>
                </a:lnTo>
                <a:lnTo>
                  <a:pt x="48172" y="73401"/>
                </a:lnTo>
                <a:lnTo>
                  <a:pt x="59044" y="80772"/>
                </a:lnTo>
                <a:lnTo>
                  <a:pt x="63157" y="92608"/>
                </a:lnTo>
                <a:lnTo>
                  <a:pt x="62332" y="98502"/>
                </a:lnTo>
                <a:lnTo>
                  <a:pt x="54467" y="108241"/>
                </a:lnTo>
                <a:lnTo>
                  <a:pt x="38849" y="111760"/>
                </a:lnTo>
                <a:lnTo>
                  <a:pt x="30020" y="111186"/>
                </a:lnTo>
                <a:lnTo>
                  <a:pt x="16808" y="108842"/>
                </a:lnTo>
                <a:lnTo>
                  <a:pt x="4419" y="104940"/>
                </a:lnTo>
                <a:lnTo>
                  <a:pt x="0" y="119303"/>
                </a:lnTo>
                <a:lnTo>
                  <a:pt x="1403" y="119974"/>
                </a:lnTo>
                <a:lnTo>
                  <a:pt x="11761" y="123619"/>
                </a:lnTo>
                <a:lnTo>
                  <a:pt x="24626" y="126113"/>
                </a:lnTo>
                <a:lnTo>
                  <a:pt x="39408" y="127038"/>
                </a:lnTo>
                <a:lnTo>
                  <a:pt x="45323" y="126754"/>
                </a:lnTo>
                <a:lnTo>
                  <a:pt x="59785" y="123208"/>
                </a:lnTo>
                <a:lnTo>
                  <a:pt x="71199" y="115834"/>
                </a:lnTo>
                <a:lnTo>
                  <a:pt x="78690" y="104923"/>
                </a:lnTo>
                <a:lnTo>
                  <a:pt x="81381" y="90766"/>
                </a:lnTo>
                <a:lnTo>
                  <a:pt x="81379" y="90354"/>
                </a:lnTo>
                <a:lnTo>
                  <a:pt x="78799" y="77558"/>
                </a:lnTo>
                <a:lnTo>
                  <a:pt x="71651" y="67656"/>
                </a:lnTo>
                <a:lnTo>
                  <a:pt x="60392" y="60094"/>
                </a:lnTo>
                <a:lnTo>
                  <a:pt x="45478" y="54317"/>
                </a:lnTo>
                <a:lnTo>
                  <a:pt x="34931" y="50753"/>
                </a:lnTo>
                <a:lnTo>
                  <a:pt x="23491" y="43757"/>
                </a:lnTo>
                <a:lnTo>
                  <a:pt x="18973" y="32410"/>
                </a:lnTo>
                <a:lnTo>
                  <a:pt x="19467" y="28219"/>
                </a:lnTo>
                <a:lnTo>
                  <a:pt x="27464" y="18578"/>
                </a:lnTo>
                <a:lnTo>
                  <a:pt x="42722" y="15468"/>
                </a:lnTo>
                <a:lnTo>
                  <a:pt x="46446" y="15613"/>
                </a:lnTo>
                <a:lnTo>
                  <a:pt x="59054" y="17517"/>
                </a:lnTo>
                <a:lnTo>
                  <a:pt x="71983" y="21361"/>
                </a:lnTo>
                <a:lnTo>
                  <a:pt x="76225" y="6083"/>
                </a:lnTo>
                <a:lnTo>
                  <a:pt x="69533" y="38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" name="object 455"/>
          <p:cNvSpPr/>
          <p:nvPr/>
        </p:nvSpPr>
        <p:spPr>
          <a:xfrm>
            <a:off x="5191768" y="29333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76" y="15164"/>
                </a:lnTo>
                <a:lnTo>
                  <a:pt x="58716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4" y="95529"/>
                </a:lnTo>
                <a:lnTo>
                  <a:pt x="62879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" name="object 456"/>
          <p:cNvSpPr/>
          <p:nvPr/>
        </p:nvSpPr>
        <p:spPr>
          <a:xfrm>
            <a:off x="694204" y="3086991"/>
            <a:ext cx="76771" cy="130708"/>
          </a:xfrm>
          <a:custGeom>
            <a:avLst/>
            <a:gdLst/>
            <a:ahLst/>
            <a:cxnLst/>
            <a:rect l="l" t="t" r="r" b="b"/>
            <a:pathLst>
              <a:path w="76771" h="130708">
                <a:moveTo>
                  <a:pt x="76771" y="130708"/>
                </a:moveTo>
                <a:lnTo>
                  <a:pt x="76771" y="67195"/>
                </a:lnTo>
                <a:lnTo>
                  <a:pt x="76433" y="61294"/>
                </a:lnTo>
                <a:lnTo>
                  <a:pt x="71704" y="47694"/>
                </a:lnTo>
                <a:lnTo>
                  <a:pt x="61777" y="39536"/>
                </a:lnTo>
                <a:lnTo>
                  <a:pt x="47129" y="36817"/>
                </a:lnTo>
                <a:lnTo>
                  <a:pt x="42136" y="37049"/>
                </a:lnTo>
                <a:lnTo>
                  <a:pt x="29980" y="39782"/>
                </a:lnTo>
                <a:lnTo>
                  <a:pt x="18033" y="45834"/>
                </a:lnTo>
                <a:lnTo>
                  <a:pt x="17119" y="45834"/>
                </a:lnTo>
                <a:lnTo>
                  <a:pt x="17119" y="0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lnTo>
                  <a:pt x="17119" y="56515"/>
                </a:lnTo>
                <a:lnTo>
                  <a:pt x="27642" y="52849"/>
                </a:lnTo>
                <a:lnTo>
                  <a:pt x="41973" y="50990"/>
                </a:lnTo>
                <a:lnTo>
                  <a:pt x="44513" y="51119"/>
                </a:lnTo>
                <a:lnTo>
                  <a:pt x="56143" y="57771"/>
                </a:lnTo>
                <a:lnTo>
                  <a:pt x="59651" y="71793"/>
                </a:lnTo>
                <a:lnTo>
                  <a:pt x="59651" y="130708"/>
                </a:lnTo>
                <a:lnTo>
                  <a:pt x="76771" y="1307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" name="object 457"/>
          <p:cNvSpPr/>
          <p:nvPr/>
        </p:nvSpPr>
        <p:spPr>
          <a:xfrm>
            <a:off x="782590" y="31238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" name="object 458"/>
          <p:cNvSpPr/>
          <p:nvPr/>
        </p:nvSpPr>
        <p:spPr>
          <a:xfrm>
            <a:off x="944126" y="3123808"/>
            <a:ext cx="74002" cy="95732"/>
          </a:xfrm>
          <a:custGeom>
            <a:avLst/>
            <a:gdLst/>
            <a:ahLst/>
            <a:cxnLst/>
            <a:rect l="l" t="t" r="r" b="b"/>
            <a:pathLst>
              <a:path w="74002" h="95732">
                <a:moveTo>
                  <a:pt x="43637" y="14173"/>
                </a:moveTo>
                <a:lnTo>
                  <a:pt x="46632" y="14250"/>
                </a:lnTo>
                <a:lnTo>
                  <a:pt x="60228" y="16216"/>
                </a:lnTo>
                <a:lnTo>
                  <a:pt x="71246" y="19697"/>
                </a:lnTo>
                <a:lnTo>
                  <a:pt x="74002" y="6438"/>
                </a:lnTo>
                <a:lnTo>
                  <a:pt x="69120" y="4098"/>
                </a:lnTo>
                <a:lnTo>
                  <a:pt x="56092" y="964"/>
                </a:lnTo>
                <a:lnTo>
                  <a:pt x="43268" y="0"/>
                </a:lnTo>
                <a:lnTo>
                  <a:pt x="39923" y="69"/>
                </a:lnTo>
                <a:lnTo>
                  <a:pt x="24710" y="2721"/>
                </a:lnTo>
                <a:lnTo>
                  <a:pt x="13426" y="9130"/>
                </a:lnTo>
                <a:lnTo>
                  <a:pt x="5757" y="19176"/>
                </a:lnTo>
                <a:lnTo>
                  <a:pt x="1386" y="32741"/>
                </a:lnTo>
                <a:lnTo>
                  <a:pt x="0" y="49707"/>
                </a:lnTo>
                <a:lnTo>
                  <a:pt x="1095" y="64026"/>
                </a:lnTo>
                <a:lnTo>
                  <a:pt x="5652" y="78274"/>
                </a:lnTo>
                <a:lnTo>
                  <a:pt x="13654" y="88140"/>
                </a:lnTo>
                <a:lnTo>
                  <a:pt x="24999" y="93876"/>
                </a:lnTo>
                <a:lnTo>
                  <a:pt x="39585" y="95732"/>
                </a:lnTo>
                <a:lnTo>
                  <a:pt x="48905" y="95381"/>
                </a:lnTo>
                <a:lnTo>
                  <a:pt x="62438" y="93567"/>
                </a:lnTo>
                <a:lnTo>
                  <a:pt x="73088" y="90208"/>
                </a:lnTo>
                <a:lnTo>
                  <a:pt x="70332" y="77127"/>
                </a:lnTo>
                <a:lnTo>
                  <a:pt x="68337" y="77827"/>
                </a:lnTo>
                <a:lnTo>
                  <a:pt x="56054" y="80672"/>
                </a:lnTo>
                <a:lnTo>
                  <a:pt x="42900" y="81737"/>
                </a:lnTo>
                <a:lnTo>
                  <a:pt x="39167" y="81596"/>
                </a:lnTo>
                <a:lnTo>
                  <a:pt x="25826" y="76886"/>
                </a:lnTo>
                <a:lnTo>
                  <a:pt x="19473" y="66021"/>
                </a:lnTo>
                <a:lnTo>
                  <a:pt x="17856" y="49707"/>
                </a:lnTo>
                <a:lnTo>
                  <a:pt x="18175" y="41248"/>
                </a:lnTo>
                <a:lnTo>
                  <a:pt x="21547" y="26510"/>
                </a:lnTo>
                <a:lnTo>
                  <a:pt x="29616" y="17333"/>
                </a:lnTo>
                <a:lnTo>
                  <a:pt x="43637" y="1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" name="object 459"/>
          <p:cNvSpPr/>
          <p:nvPr/>
        </p:nvSpPr>
        <p:spPr>
          <a:xfrm>
            <a:off x="1024229" y="31238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" name="object 460"/>
          <p:cNvSpPr/>
          <p:nvPr/>
        </p:nvSpPr>
        <p:spPr>
          <a:xfrm>
            <a:off x="1122748" y="31238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45" y="231"/>
                </a:lnTo>
                <a:lnTo>
                  <a:pt x="29987" y="2962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1" y="14302"/>
                </a:lnTo>
                <a:lnTo>
                  <a:pt x="56716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" name="object 461"/>
          <p:cNvSpPr/>
          <p:nvPr/>
        </p:nvSpPr>
        <p:spPr>
          <a:xfrm>
            <a:off x="1207829" y="3091590"/>
            <a:ext cx="98501" cy="27609"/>
          </a:xfrm>
          <a:custGeom>
            <a:avLst/>
            <a:gdLst/>
            <a:ahLst/>
            <a:cxnLst/>
            <a:rect l="l" t="t" r="r" b="b"/>
            <a:pathLst>
              <a:path w="98501" h="27609">
                <a:moveTo>
                  <a:pt x="98501" y="10680"/>
                </a:moveTo>
                <a:lnTo>
                  <a:pt x="98501" y="4787"/>
                </a:lnTo>
                <a:lnTo>
                  <a:pt x="93713" y="0"/>
                </a:lnTo>
                <a:lnTo>
                  <a:pt x="82105" y="0"/>
                </a:lnTo>
                <a:lnTo>
                  <a:pt x="77330" y="4787"/>
                </a:lnTo>
                <a:lnTo>
                  <a:pt x="77330" y="16383"/>
                </a:lnTo>
                <a:lnTo>
                  <a:pt x="82105" y="21170"/>
                </a:lnTo>
                <a:lnTo>
                  <a:pt x="93713" y="21170"/>
                </a:lnTo>
                <a:lnTo>
                  <a:pt x="98501" y="16383"/>
                </a:lnTo>
                <a:lnTo>
                  <a:pt x="98501" y="10680"/>
                </a:lnTo>
                <a:close/>
              </a:path>
              <a:path w="98501" h="27609">
                <a:moveTo>
                  <a:pt x="32219" y="9766"/>
                </a:moveTo>
                <a:lnTo>
                  <a:pt x="39763" y="7734"/>
                </a:lnTo>
                <a:lnTo>
                  <a:pt x="50076" y="7734"/>
                </a:lnTo>
                <a:lnTo>
                  <a:pt x="58724" y="9575"/>
                </a:lnTo>
                <a:lnTo>
                  <a:pt x="60756" y="-3136"/>
                </a:lnTo>
                <a:lnTo>
                  <a:pt x="53200" y="-5334"/>
                </a:lnTo>
                <a:lnTo>
                  <a:pt x="46761" y="-6438"/>
                </a:lnTo>
                <a:lnTo>
                  <a:pt x="40131" y="-6438"/>
                </a:lnTo>
                <a:lnTo>
                  <a:pt x="29666" y="-5012"/>
                </a:lnTo>
                <a:lnTo>
                  <a:pt x="19091" y="2393"/>
                </a:lnTo>
                <a:lnTo>
                  <a:pt x="15100" y="17310"/>
                </a:lnTo>
                <a:lnTo>
                  <a:pt x="15100" y="34061"/>
                </a:lnTo>
                <a:lnTo>
                  <a:pt x="0" y="34061"/>
                </a:lnTo>
                <a:lnTo>
                  <a:pt x="0" y="47675"/>
                </a:lnTo>
                <a:lnTo>
                  <a:pt x="15100" y="47675"/>
                </a:lnTo>
                <a:lnTo>
                  <a:pt x="15100" y="126111"/>
                </a:lnTo>
                <a:lnTo>
                  <a:pt x="32219" y="126111"/>
                </a:lnTo>
                <a:lnTo>
                  <a:pt x="32219" y="47675"/>
                </a:lnTo>
                <a:lnTo>
                  <a:pt x="79349" y="47675"/>
                </a:lnTo>
                <a:lnTo>
                  <a:pt x="79349" y="126111"/>
                </a:lnTo>
                <a:lnTo>
                  <a:pt x="96469" y="126111"/>
                </a:lnTo>
                <a:lnTo>
                  <a:pt x="96469" y="34061"/>
                </a:lnTo>
                <a:lnTo>
                  <a:pt x="32219" y="34061"/>
                </a:lnTo>
                <a:lnTo>
                  <a:pt x="32219" y="97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" name="object 462"/>
          <p:cNvSpPr/>
          <p:nvPr/>
        </p:nvSpPr>
        <p:spPr>
          <a:xfrm>
            <a:off x="1327518" y="31238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" name="object 463"/>
          <p:cNvSpPr/>
          <p:nvPr/>
        </p:nvSpPr>
        <p:spPr>
          <a:xfrm>
            <a:off x="1386081" y="3123808"/>
            <a:ext cx="134581" cy="93891"/>
          </a:xfrm>
          <a:custGeom>
            <a:avLst/>
            <a:gdLst/>
            <a:ahLst/>
            <a:cxnLst/>
            <a:rect l="l" t="t" r="r" b="b"/>
            <a:pathLst>
              <a:path w="134581" h="93891">
                <a:moveTo>
                  <a:pt x="74561" y="20802"/>
                </a:moveTo>
                <a:lnTo>
                  <a:pt x="74769" y="20695"/>
                </a:lnTo>
                <a:lnTo>
                  <a:pt x="85203" y="16336"/>
                </a:lnTo>
                <a:lnTo>
                  <a:pt x="99402" y="14173"/>
                </a:lnTo>
                <a:lnTo>
                  <a:pt x="102525" y="14308"/>
                </a:lnTo>
                <a:lnTo>
                  <a:pt x="114352" y="20458"/>
                </a:lnTo>
                <a:lnTo>
                  <a:pt x="117449" y="34975"/>
                </a:lnTo>
                <a:lnTo>
                  <a:pt x="117449" y="93891"/>
                </a:lnTo>
                <a:lnTo>
                  <a:pt x="134581" y="93891"/>
                </a:lnTo>
                <a:lnTo>
                  <a:pt x="134581" y="30378"/>
                </a:lnTo>
                <a:lnTo>
                  <a:pt x="134189" y="24182"/>
                </a:lnTo>
                <a:lnTo>
                  <a:pt x="129240" y="10746"/>
                </a:lnTo>
                <a:lnTo>
                  <a:pt x="119145" y="2686"/>
                </a:lnTo>
                <a:lnTo>
                  <a:pt x="104571" y="0"/>
                </a:lnTo>
                <a:lnTo>
                  <a:pt x="94831" y="857"/>
                </a:lnTo>
                <a:lnTo>
                  <a:pt x="82616" y="4469"/>
                </a:lnTo>
                <a:lnTo>
                  <a:pt x="70688" y="11226"/>
                </a:lnTo>
                <a:lnTo>
                  <a:pt x="69492" y="9505"/>
                </a:lnTo>
                <a:lnTo>
                  <a:pt x="58828" y="2192"/>
                </a:lnTo>
                <a:lnTo>
                  <a:pt x="45656" y="0"/>
                </a:lnTo>
                <a:lnTo>
                  <a:pt x="41413" y="163"/>
                </a:lnTo>
                <a:lnTo>
                  <a:pt x="29048" y="3059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3012" y="17310"/>
                </a:lnTo>
                <a:lnTo>
                  <a:pt x="29641" y="14173"/>
                </a:lnTo>
                <a:lnTo>
                  <a:pt x="40678" y="14173"/>
                </a:lnTo>
                <a:lnTo>
                  <a:pt x="43683" y="14312"/>
                </a:lnTo>
                <a:lnTo>
                  <a:pt x="55561" y="20861"/>
                </a:lnTo>
                <a:lnTo>
                  <a:pt x="58546" y="34975"/>
                </a:lnTo>
                <a:lnTo>
                  <a:pt x="58546" y="93891"/>
                </a:lnTo>
                <a:lnTo>
                  <a:pt x="75666" y="93891"/>
                </a:lnTo>
                <a:lnTo>
                  <a:pt x="75666" y="26873"/>
                </a:lnTo>
                <a:lnTo>
                  <a:pt x="75298" y="23558"/>
                </a:lnTo>
                <a:lnTo>
                  <a:pt x="74561" y="208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" name="object 464"/>
          <p:cNvSpPr/>
          <p:nvPr/>
        </p:nvSpPr>
        <p:spPr>
          <a:xfrm>
            <a:off x="1532287" y="31238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" name="object 465"/>
          <p:cNvSpPr/>
          <p:nvPr/>
        </p:nvSpPr>
        <p:spPr>
          <a:xfrm>
            <a:off x="1623448" y="31238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41" y="93897"/>
                </a:lnTo>
                <a:lnTo>
                  <a:pt x="80441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56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" name="object 466"/>
          <p:cNvSpPr/>
          <p:nvPr/>
        </p:nvSpPr>
        <p:spPr>
          <a:xfrm>
            <a:off x="1718283" y="31238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" name="object 467"/>
          <p:cNvSpPr/>
          <p:nvPr/>
        </p:nvSpPr>
        <p:spPr>
          <a:xfrm>
            <a:off x="1880732" y="3123808"/>
            <a:ext cx="74002" cy="95732"/>
          </a:xfrm>
          <a:custGeom>
            <a:avLst/>
            <a:gdLst/>
            <a:ahLst/>
            <a:cxnLst/>
            <a:rect l="l" t="t" r="r" b="b"/>
            <a:pathLst>
              <a:path w="74002" h="95732">
                <a:moveTo>
                  <a:pt x="43637" y="14173"/>
                </a:moveTo>
                <a:lnTo>
                  <a:pt x="46632" y="14250"/>
                </a:lnTo>
                <a:lnTo>
                  <a:pt x="60228" y="16216"/>
                </a:lnTo>
                <a:lnTo>
                  <a:pt x="71246" y="19697"/>
                </a:lnTo>
                <a:lnTo>
                  <a:pt x="74002" y="6438"/>
                </a:lnTo>
                <a:lnTo>
                  <a:pt x="69120" y="4098"/>
                </a:lnTo>
                <a:lnTo>
                  <a:pt x="56092" y="964"/>
                </a:lnTo>
                <a:lnTo>
                  <a:pt x="43268" y="0"/>
                </a:lnTo>
                <a:lnTo>
                  <a:pt x="39923" y="69"/>
                </a:lnTo>
                <a:lnTo>
                  <a:pt x="24710" y="2721"/>
                </a:lnTo>
                <a:lnTo>
                  <a:pt x="13426" y="9130"/>
                </a:lnTo>
                <a:lnTo>
                  <a:pt x="5757" y="19176"/>
                </a:lnTo>
                <a:lnTo>
                  <a:pt x="1386" y="32741"/>
                </a:lnTo>
                <a:lnTo>
                  <a:pt x="0" y="49707"/>
                </a:lnTo>
                <a:lnTo>
                  <a:pt x="1095" y="64026"/>
                </a:lnTo>
                <a:lnTo>
                  <a:pt x="5652" y="78274"/>
                </a:lnTo>
                <a:lnTo>
                  <a:pt x="13654" y="88140"/>
                </a:lnTo>
                <a:lnTo>
                  <a:pt x="24999" y="93876"/>
                </a:lnTo>
                <a:lnTo>
                  <a:pt x="39585" y="95732"/>
                </a:lnTo>
                <a:lnTo>
                  <a:pt x="48905" y="95381"/>
                </a:lnTo>
                <a:lnTo>
                  <a:pt x="62438" y="93567"/>
                </a:lnTo>
                <a:lnTo>
                  <a:pt x="73088" y="90208"/>
                </a:lnTo>
                <a:lnTo>
                  <a:pt x="70332" y="77127"/>
                </a:lnTo>
                <a:lnTo>
                  <a:pt x="68337" y="77827"/>
                </a:lnTo>
                <a:lnTo>
                  <a:pt x="56054" y="80672"/>
                </a:lnTo>
                <a:lnTo>
                  <a:pt x="42900" y="81737"/>
                </a:lnTo>
                <a:lnTo>
                  <a:pt x="39167" y="81596"/>
                </a:lnTo>
                <a:lnTo>
                  <a:pt x="25826" y="76886"/>
                </a:lnTo>
                <a:lnTo>
                  <a:pt x="19473" y="66021"/>
                </a:lnTo>
                <a:lnTo>
                  <a:pt x="17856" y="49707"/>
                </a:lnTo>
                <a:lnTo>
                  <a:pt x="18175" y="41248"/>
                </a:lnTo>
                <a:lnTo>
                  <a:pt x="21547" y="26510"/>
                </a:lnTo>
                <a:lnTo>
                  <a:pt x="29616" y="17333"/>
                </a:lnTo>
                <a:lnTo>
                  <a:pt x="43637" y="1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" name="object 468"/>
          <p:cNvSpPr/>
          <p:nvPr/>
        </p:nvSpPr>
        <p:spPr>
          <a:xfrm>
            <a:off x="1958996" y="31238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" name="object 469"/>
          <p:cNvSpPr/>
          <p:nvPr/>
        </p:nvSpPr>
        <p:spPr>
          <a:xfrm>
            <a:off x="2050515" y="3123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2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74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" name="object 470"/>
          <p:cNvSpPr/>
          <p:nvPr/>
        </p:nvSpPr>
        <p:spPr>
          <a:xfrm>
            <a:off x="2126569" y="31238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" name="object 471"/>
          <p:cNvSpPr/>
          <p:nvPr/>
        </p:nvSpPr>
        <p:spPr>
          <a:xfrm>
            <a:off x="2219007" y="3123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" name="object 472"/>
          <p:cNvSpPr/>
          <p:nvPr/>
        </p:nvSpPr>
        <p:spPr>
          <a:xfrm>
            <a:off x="2365442" y="3123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" name="object 473"/>
          <p:cNvSpPr/>
          <p:nvPr/>
        </p:nvSpPr>
        <p:spPr>
          <a:xfrm>
            <a:off x="2460279" y="31238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45" y="231"/>
                </a:lnTo>
                <a:lnTo>
                  <a:pt x="29987" y="2962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1" y="14302"/>
                </a:lnTo>
                <a:lnTo>
                  <a:pt x="56716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" name="object 474"/>
          <p:cNvSpPr/>
          <p:nvPr/>
        </p:nvSpPr>
        <p:spPr>
          <a:xfrm>
            <a:off x="2627335" y="3123807"/>
            <a:ext cx="80454" cy="130708"/>
          </a:xfrm>
          <a:custGeom>
            <a:avLst/>
            <a:gdLst/>
            <a:ahLst/>
            <a:cxnLst/>
            <a:rect l="l" t="t" r="r" b="b"/>
            <a:pathLst>
              <a:path w="80454" h="130708">
                <a:moveTo>
                  <a:pt x="80454" y="46024"/>
                </a:moveTo>
                <a:lnTo>
                  <a:pt x="79971" y="36849"/>
                </a:lnTo>
                <a:lnTo>
                  <a:pt x="76776" y="22606"/>
                </a:lnTo>
                <a:lnTo>
                  <a:pt x="70148" y="10882"/>
                </a:lnTo>
                <a:lnTo>
                  <a:pt x="59577" y="2929"/>
                </a:lnTo>
                <a:lnTo>
                  <a:pt x="44551" y="0"/>
                </a:lnTo>
                <a:lnTo>
                  <a:pt x="42057" y="41"/>
                </a:lnTo>
                <a:lnTo>
                  <a:pt x="29864" y="2067"/>
                </a:lnTo>
                <a:lnTo>
                  <a:pt x="18046" y="8280"/>
                </a:lnTo>
                <a:lnTo>
                  <a:pt x="17119" y="8280"/>
                </a:lnTo>
                <a:lnTo>
                  <a:pt x="17119" y="1841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lnTo>
                  <a:pt x="17119" y="90576"/>
                </a:lnTo>
                <a:lnTo>
                  <a:pt x="17678" y="90208"/>
                </a:lnTo>
                <a:lnTo>
                  <a:pt x="24307" y="93891"/>
                </a:lnTo>
                <a:lnTo>
                  <a:pt x="32397" y="95732"/>
                </a:lnTo>
                <a:lnTo>
                  <a:pt x="30010" y="82296"/>
                </a:lnTo>
                <a:lnTo>
                  <a:pt x="24307" y="81368"/>
                </a:lnTo>
                <a:lnTo>
                  <a:pt x="17119" y="79527"/>
                </a:lnTo>
                <a:lnTo>
                  <a:pt x="17119" y="17856"/>
                </a:lnTo>
                <a:lnTo>
                  <a:pt x="23939" y="16014"/>
                </a:lnTo>
                <a:lnTo>
                  <a:pt x="28536" y="14173"/>
                </a:lnTo>
                <a:lnTo>
                  <a:pt x="39217" y="14173"/>
                </a:lnTo>
                <a:lnTo>
                  <a:pt x="42361" y="14311"/>
                </a:lnTo>
                <a:lnTo>
                  <a:pt x="55429" y="20001"/>
                </a:lnTo>
                <a:lnTo>
                  <a:pt x="61262" y="31875"/>
                </a:lnTo>
                <a:lnTo>
                  <a:pt x="62598" y="46951"/>
                </a:lnTo>
                <a:lnTo>
                  <a:pt x="62348" y="54143"/>
                </a:lnTo>
                <a:lnTo>
                  <a:pt x="59236" y="68787"/>
                </a:lnTo>
                <a:lnTo>
                  <a:pt x="51400" y="78669"/>
                </a:lnTo>
                <a:lnTo>
                  <a:pt x="39954" y="95732"/>
                </a:lnTo>
                <a:lnTo>
                  <a:pt x="55920" y="93021"/>
                </a:lnTo>
                <a:lnTo>
                  <a:pt x="67131" y="85924"/>
                </a:lnTo>
                <a:lnTo>
                  <a:pt x="74745" y="75211"/>
                </a:lnTo>
                <a:lnTo>
                  <a:pt x="79080" y="61653"/>
                </a:lnTo>
                <a:lnTo>
                  <a:pt x="80454" y="46024"/>
                </a:lnTo>
                <a:close/>
              </a:path>
              <a:path w="80454" h="130708">
                <a:moveTo>
                  <a:pt x="37376" y="82296"/>
                </a:moveTo>
                <a:lnTo>
                  <a:pt x="30010" y="82296"/>
                </a:lnTo>
                <a:lnTo>
                  <a:pt x="32397" y="95732"/>
                </a:lnTo>
                <a:lnTo>
                  <a:pt x="39954" y="95732"/>
                </a:lnTo>
                <a:lnTo>
                  <a:pt x="51400" y="78669"/>
                </a:lnTo>
                <a:lnTo>
                  <a:pt x="37376" y="8229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" name="object 475"/>
          <p:cNvSpPr/>
          <p:nvPr/>
        </p:nvSpPr>
        <p:spPr>
          <a:xfrm>
            <a:off x="2715728" y="3123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" name="object 476"/>
          <p:cNvSpPr/>
          <p:nvPr/>
        </p:nvSpPr>
        <p:spPr>
          <a:xfrm>
            <a:off x="2811849" y="31238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" name="object 477"/>
          <p:cNvSpPr/>
          <p:nvPr/>
        </p:nvSpPr>
        <p:spPr>
          <a:xfrm>
            <a:off x="2864338" y="3123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" name="object 478"/>
          <p:cNvSpPr/>
          <p:nvPr/>
        </p:nvSpPr>
        <p:spPr>
          <a:xfrm>
            <a:off x="2940391" y="31238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" name="object 479"/>
          <p:cNvSpPr/>
          <p:nvPr/>
        </p:nvSpPr>
        <p:spPr>
          <a:xfrm>
            <a:off x="3038910" y="31238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45" y="231"/>
                </a:lnTo>
                <a:lnTo>
                  <a:pt x="29987" y="2962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1" y="14302"/>
                </a:lnTo>
                <a:lnTo>
                  <a:pt x="56716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" name="object 480"/>
          <p:cNvSpPr/>
          <p:nvPr/>
        </p:nvSpPr>
        <p:spPr>
          <a:xfrm>
            <a:off x="3127297" y="31238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" name="object 481"/>
          <p:cNvSpPr/>
          <p:nvPr/>
        </p:nvSpPr>
        <p:spPr>
          <a:xfrm>
            <a:off x="3218822" y="3123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" name="object 482"/>
          <p:cNvSpPr/>
          <p:nvPr/>
        </p:nvSpPr>
        <p:spPr>
          <a:xfrm>
            <a:off x="3365252" y="3123799"/>
            <a:ext cx="44183" cy="130721"/>
          </a:xfrm>
          <a:custGeom>
            <a:avLst/>
            <a:gdLst/>
            <a:ahLst/>
            <a:cxnLst/>
            <a:rect l="l" t="t" r="r" b="b"/>
            <a:pathLst>
              <a:path w="44183" h="130721">
                <a:moveTo>
                  <a:pt x="18170" y="41038"/>
                </a:moveTo>
                <a:lnTo>
                  <a:pt x="21536" y="26737"/>
                </a:lnTo>
                <a:lnTo>
                  <a:pt x="29736" y="17136"/>
                </a:lnTo>
                <a:lnTo>
                  <a:pt x="44183" y="13627"/>
                </a:lnTo>
                <a:lnTo>
                  <a:pt x="43078" y="0"/>
                </a:lnTo>
                <a:lnTo>
                  <a:pt x="39974" y="79"/>
                </a:lnTo>
                <a:lnTo>
                  <a:pt x="25010" y="3244"/>
                </a:lnTo>
                <a:lnTo>
                  <a:pt x="18170" y="41038"/>
                </a:lnTo>
                <a:close/>
              </a:path>
              <a:path w="44183" h="130721">
                <a:moveTo>
                  <a:pt x="0" y="49720"/>
                </a:moveTo>
                <a:lnTo>
                  <a:pt x="525" y="59121"/>
                </a:lnTo>
                <a:lnTo>
                  <a:pt x="3835" y="73286"/>
                </a:lnTo>
                <a:lnTo>
                  <a:pt x="10588" y="84937"/>
                </a:lnTo>
                <a:lnTo>
                  <a:pt x="21242" y="92837"/>
                </a:lnTo>
                <a:lnTo>
                  <a:pt x="36258" y="95745"/>
                </a:lnTo>
                <a:lnTo>
                  <a:pt x="38050" y="95720"/>
                </a:lnTo>
                <a:lnTo>
                  <a:pt x="49973" y="93864"/>
                </a:lnTo>
                <a:lnTo>
                  <a:pt x="62407" y="88188"/>
                </a:lnTo>
                <a:lnTo>
                  <a:pt x="63334" y="88188"/>
                </a:lnTo>
                <a:lnTo>
                  <a:pt x="63334" y="130721"/>
                </a:lnTo>
                <a:lnTo>
                  <a:pt x="80454" y="130721"/>
                </a:lnTo>
                <a:lnTo>
                  <a:pt x="80454" y="7378"/>
                </a:lnTo>
                <a:lnTo>
                  <a:pt x="70359" y="4235"/>
                </a:lnTo>
                <a:lnTo>
                  <a:pt x="57476" y="1297"/>
                </a:lnTo>
                <a:lnTo>
                  <a:pt x="43078" y="0"/>
                </a:lnTo>
                <a:lnTo>
                  <a:pt x="44183" y="13627"/>
                </a:lnTo>
                <a:lnTo>
                  <a:pt x="50444" y="13627"/>
                </a:lnTo>
                <a:lnTo>
                  <a:pt x="55968" y="14554"/>
                </a:lnTo>
                <a:lnTo>
                  <a:pt x="63334" y="16395"/>
                </a:lnTo>
                <a:lnTo>
                  <a:pt x="63334" y="78066"/>
                </a:lnTo>
                <a:lnTo>
                  <a:pt x="57073" y="79908"/>
                </a:lnTo>
                <a:lnTo>
                  <a:pt x="52285" y="81749"/>
                </a:lnTo>
                <a:lnTo>
                  <a:pt x="42341" y="81749"/>
                </a:lnTo>
                <a:lnTo>
                  <a:pt x="37869" y="81500"/>
                </a:lnTo>
                <a:lnTo>
                  <a:pt x="24704" y="75496"/>
                </a:lnTo>
                <a:lnTo>
                  <a:pt x="19056" y="63633"/>
                </a:lnTo>
                <a:lnTo>
                  <a:pt x="17856" y="48793"/>
                </a:lnTo>
                <a:lnTo>
                  <a:pt x="18170" y="41038"/>
                </a:lnTo>
                <a:lnTo>
                  <a:pt x="25010" y="3244"/>
                </a:lnTo>
                <a:lnTo>
                  <a:pt x="13746" y="10506"/>
                </a:lnTo>
                <a:lnTo>
                  <a:pt x="5966" y="21150"/>
                </a:lnTo>
                <a:lnTo>
                  <a:pt x="1455" y="34459"/>
                </a:lnTo>
                <a:lnTo>
                  <a:pt x="0" y="4972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" name="object 483"/>
          <p:cNvSpPr/>
          <p:nvPr/>
        </p:nvSpPr>
        <p:spPr>
          <a:xfrm>
            <a:off x="3465615" y="3125652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342" y="69583"/>
                </a:moveTo>
                <a:lnTo>
                  <a:pt x="5125" y="83127"/>
                </a:lnTo>
                <a:lnTo>
                  <a:pt x="15126" y="91210"/>
                </a:lnTo>
                <a:lnTo>
                  <a:pt x="29819" y="93891"/>
                </a:lnTo>
                <a:lnTo>
                  <a:pt x="34668" y="93677"/>
                </a:lnTo>
                <a:lnTo>
                  <a:pt x="46813" y="90994"/>
                </a:lnTo>
                <a:lnTo>
                  <a:pt x="58724" y="85051"/>
                </a:lnTo>
                <a:lnTo>
                  <a:pt x="59639" y="85051"/>
                </a:lnTo>
                <a:lnTo>
                  <a:pt x="59639" y="92049"/>
                </a:lnTo>
                <a:lnTo>
                  <a:pt x="76758" y="92049"/>
                </a:lnTo>
                <a:lnTo>
                  <a:pt x="76758" y="0"/>
                </a:lnTo>
                <a:lnTo>
                  <a:pt x="59639" y="0"/>
                </a:lnTo>
                <a:lnTo>
                  <a:pt x="59639" y="74371"/>
                </a:lnTo>
                <a:lnTo>
                  <a:pt x="53746" y="76758"/>
                </a:lnTo>
                <a:lnTo>
                  <a:pt x="46024" y="79895"/>
                </a:lnTo>
                <a:lnTo>
                  <a:pt x="32914" y="79836"/>
                </a:lnTo>
                <a:lnTo>
                  <a:pt x="20276" y="73838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2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" name="object 484"/>
          <p:cNvSpPr/>
          <p:nvPr/>
        </p:nvSpPr>
        <p:spPr>
          <a:xfrm>
            <a:off x="3556768" y="3123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" name="object 485"/>
          <p:cNvSpPr/>
          <p:nvPr/>
        </p:nvSpPr>
        <p:spPr>
          <a:xfrm>
            <a:off x="3715537" y="3123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" name="object 486"/>
          <p:cNvSpPr/>
          <p:nvPr/>
        </p:nvSpPr>
        <p:spPr>
          <a:xfrm>
            <a:off x="3804300" y="3123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" name="object 487"/>
          <p:cNvSpPr/>
          <p:nvPr/>
        </p:nvSpPr>
        <p:spPr>
          <a:xfrm>
            <a:off x="3875567" y="3096191"/>
            <a:ext cx="59651" cy="123342"/>
          </a:xfrm>
          <a:custGeom>
            <a:avLst/>
            <a:gdLst/>
            <a:ahLst/>
            <a:cxnLst/>
            <a:rect l="l" t="t" r="r" b="b"/>
            <a:pathLst>
              <a:path w="59651" h="123342">
                <a:moveTo>
                  <a:pt x="32410" y="29451"/>
                </a:moveTo>
                <a:lnTo>
                  <a:pt x="32410" y="0"/>
                </a:lnTo>
                <a:lnTo>
                  <a:pt x="15278" y="1841"/>
                </a:lnTo>
                <a:lnTo>
                  <a:pt x="15278" y="29451"/>
                </a:lnTo>
                <a:lnTo>
                  <a:pt x="0" y="29451"/>
                </a:lnTo>
                <a:lnTo>
                  <a:pt x="0" y="43078"/>
                </a:lnTo>
                <a:lnTo>
                  <a:pt x="15278" y="43078"/>
                </a:lnTo>
                <a:lnTo>
                  <a:pt x="15278" y="99783"/>
                </a:lnTo>
                <a:lnTo>
                  <a:pt x="17362" y="110880"/>
                </a:lnTo>
                <a:lnTo>
                  <a:pt x="26283" y="120327"/>
                </a:lnTo>
                <a:lnTo>
                  <a:pt x="40512" y="123342"/>
                </a:lnTo>
                <a:lnTo>
                  <a:pt x="47129" y="123342"/>
                </a:lnTo>
                <a:lnTo>
                  <a:pt x="53759" y="121869"/>
                </a:lnTo>
                <a:lnTo>
                  <a:pt x="59651" y="120954"/>
                </a:lnTo>
                <a:lnTo>
                  <a:pt x="57619" y="107886"/>
                </a:lnTo>
                <a:lnTo>
                  <a:pt x="49148" y="109537"/>
                </a:lnTo>
                <a:lnTo>
                  <a:pt x="46215" y="109359"/>
                </a:lnTo>
                <a:lnTo>
                  <a:pt x="39027" y="109359"/>
                </a:lnTo>
                <a:lnTo>
                  <a:pt x="32410" y="107149"/>
                </a:lnTo>
                <a:lnTo>
                  <a:pt x="32410" y="43078"/>
                </a:lnTo>
                <a:lnTo>
                  <a:pt x="56337" y="43078"/>
                </a:lnTo>
                <a:lnTo>
                  <a:pt x="58178" y="29451"/>
                </a:lnTo>
                <a:lnTo>
                  <a:pt x="32410" y="294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" name="object 488"/>
          <p:cNvSpPr/>
          <p:nvPr/>
        </p:nvSpPr>
        <p:spPr>
          <a:xfrm>
            <a:off x="3944804" y="3125652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343" y="69583"/>
                </a:moveTo>
                <a:lnTo>
                  <a:pt x="5128" y="83127"/>
                </a:lnTo>
                <a:lnTo>
                  <a:pt x="15132" y="91210"/>
                </a:lnTo>
                <a:lnTo>
                  <a:pt x="29819" y="93891"/>
                </a:lnTo>
                <a:lnTo>
                  <a:pt x="34668" y="93677"/>
                </a:lnTo>
                <a:lnTo>
                  <a:pt x="46818" y="90994"/>
                </a:lnTo>
                <a:lnTo>
                  <a:pt x="58724" y="85051"/>
                </a:lnTo>
                <a:lnTo>
                  <a:pt x="59651" y="85051"/>
                </a:lnTo>
                <a:lnTo>
                  <a:pt x="59651" y="92049"/>
                </a:lnTo>
                <a:lnTo>
                  <a:pt x="76771" y="92049"/>
                </a:lnTo>
                <a:lnTo>
                  <a:pt x="76771" y="0"/>
                </a:lnTo>
                <a:lnTo>
                  <a:pt x="59651" y="0"/>
                </a:lnTo>
                <a:lnTo>
                  <a:pt x="59651" y="74371"/>
                </a:lnTo>
                <a:lnTo>
                  <a:pt x="53759" y="76758"/>
                </a:lnTo>
                <a:lnTo>
                  <a:pt x="46024" y="79895"/>
                </a:lnTo>
                <a:lnTo>
                  <a:pt x="32915" y="79835"/>
                </a:lnTo>
                <a:lnTo>
                  <a:pt x="20280" y="73835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3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" name="object 489"/>
          <p:cNvSpPr/>
          <p:nvPr/>
        </p:nvSpPr>
        <p:spPr>
          <a:xfrm>
            <a:off x="4028403" y="3125651"/>
            <a:ext cx="87261" cy="92964"/>
          </a:xfrm>
          <a:custGeom>
            <a:avLst/>
            <a:gdLst/>
            <a:ahLst/>
            <a:cxnLst/>
            <a:rect l="l" t="t" r="r" b="b"/>
            <a:pathLst>
              <a:path w="87261" h="92964">
                <a:moveTo>
                  <a:pt x="52285" y="92964"/>
                </a:moveTo>
                <a:lnTo>
                  <a:pt x="87261" y="0"/>
                </a:lnTo>
                <a:lnTo>
                  <a:pt x="69049" y="0"/>
                </a:lnTo>
                <a:lnTo>
                  <a:pt x="44564" y="71983"/>
                </a:lnTo>
                <a:lnTo>
                  <a:pt x="43459" y="71983"/>
                </a:lnTo>
                <a:lnTo>
                  <a:pt x="18961" y="0"/>
                </a:lnTo>
                <a:lnTo>
                  <a:pt x="0" y="0"/>
                </a:lnTo>
                <a:lnTo>
                  <a:pt x="34988" y="92964"/>
                </a:lnTo>
                <a:lnTo>
                  <a:pt x="52285" y="9296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" name="object 490"/>
          <p:cNvSpPr/>
          <p:nvPr/>
        </p:nvSpPr>
        <p:spPr>
          <a:xfrm>
            <a:off x="4121772" y="30915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19" y="34061"/>
                </a:moveTo>
                <a:lnTo>
                  <a:pt x="2019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19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" name="object 491"/>
          <p:cNvSpPr/>
          <p:nvPr/>
        </p:nvSpPr>
        <p:spPr>
          <a:xfrm>
            <a:off x="4156570" y="3123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76" y="15164"/>
                </a:lnTo>
                <a:lnTo>
                  <a:pt x="58716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4" y="95529"/>
                </a:lnTo>
                <a:lnTo>
                  <a:pt x="62879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" name="object 492"/>
          <p:cNvSpPr/>
          <p:nvPr/>
        </p:nvSpPr>
        <p:spPr>
          <a:xfrm>
            <a:off x="4252692" y="31238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4" y="111"/>
                </a:moveTo>
                <a:lnTo>
                  <a:pt x="29219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4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" name="object 493"/>
          <p:cNvSpPr/>
          <p:nvPr/>
        </p:nvSpPr>
        <p:spPr>
          <a:xfrm>
            <a:off x="4304817" y="3123802"/>
            <a:ext cx="84137" cy="95732"/>
          </a:xfrm>
          <a:custGeom>
            <a:avLst/>
            <a:gdLst/>
            <a:ahLst/>
            <a:cxnLst/>
            <a:rect l="l" t="t" r="r" b="b"/>
            <a:pathLst>
              <a:path w="84137" h="95732">
                <a:moveTo>
                  <a:pt x="70028" y="7501"/>
                </a:moveTo>
                <a:lnTo>
                  <a:pt x="58576" y="1834"/>
                </a:lnTo>
                <a:lnTo>
                  <a:pt x="44005" y="0"/>
                </a:lnTo>
                <a:lnTo>
                  <a:pt x="40025" y="99"/>
                </a:lnTo>
                <a:lnTo>
                  <a:pt x="24954" y="2858"/>
                </a:lnTo>
                <a:lnTo>
                  <a:pt x="13664" y="9316"/>
                </a:lnTo>
                <a:lnTo>
                  <a:pt x="5907" y="19355"/>
                </a:lnTo>
                <a:lnTo>
                  <a:pt x="1435" y="32858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8" y="77598"/>
                </a:lnTo>
                <a:lnTo>
                  <a:pt x="18848" y="66424"/>
                </a:lnTo>
                <a:lnTo>
                  <a:pt x="17132" y="49707"/>
                </a:lnTo>
                <a:lnTo>
                  <a:pt x="17600" y="40048"/>
                </a:lnTo>
                <a:lnTo>
                  <a:pt x="21394" y="25469"/>
                </a:lnTo>
                <a:lnTo>
                  <a:pt x="29634" y="16387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41" y="92911"/>
                </a:lnTo>
                <a:lnTo>
                  <a:pt x="70529" y="86467"/>
                </a:lnTo>
                <a:lnTo>
                  <a:pt x="78265" y="76427"/>
                </a:lnTo>
                <a:lnTo>
                  <a:pt x="82713" y="62908"/>
                </a:lnTo>
                <a:lnTo>
                  <a:pt x="84137" y="46024"/>
                </a:lnTo>
                <a:lnTo>
                  <a:pt x="82934" y="31320"/>
                </a:lnTo>
                <a:lnTo>
                  <a:pt x="78200" y="17247"/>
                </a:lnTo>
                <a:lnTo>
                  <a:pt x="70028" y="7501"/>
                </a:lnTo>
                <a:close/>
              </a:path>
              <a:path w="84137" h="95732">
                <a:moveTo>
                  <a:pt x="25108" y="77598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37" y="95641"/>
                </a:lnTo>
                <a:lnTo>
                  <a:pt x="59241" y="92911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81" y="82500"/>
                </a:lnTo>
                <a:lnTo>
                  <a:pt x="25108" y="7759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" name="object 494"/>
          <p:cNvSpPr/>
          <p:nvPr/>
        </p:nvSpPr>
        <p:spPr>
          <a:xfrm>
            <a:off x="4403336" y="3123808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76758" y="93891"/>
                </a:moveTo>
                <a:lnTo>
                  <a:pt x="76758" y="30378"/>
                </a:lnTo>
                <a:lnTo>
                  <a:pt x="76422" y="24487"/>
                </a:lnTo>
                <a:lnTo>
                  <a:pt x="71703" y="10882"/>
                </a:lnTo>
                <a:lnTo>
                  <a:pt x="61783" y="2720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58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" name="object 495"/>
          <p:cNvSpPr/>
          <p:nvPr/>
        </p:nvSpPr>
        <p:spPr>
          <a:xfrm>
            <a:off x="4563925" y="3123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64" y="78393"/>
                </a:moveTo>
                <a:lnTo>
                  <a:pt x="20279" y="68916"/>
                </a:lnTo>
                <a:lnTo>
                  <a:pt x="17132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76" y="15164"/>
                </a:lnTo>
                <a:lnTo>
                  <a:pt x="58716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4" y="95529"/>
                </a:lnTo>
                <a:lnTo>
                  <a:pt x="62879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8" y="77519"/>
                </a:lnTo>
                <a:lnTo>
                  <a:pt x="57946" y="80532"/>
                </a:lnTo>
                <a:lnTo>
                  <a:pt x="44919" y="81749"/>
                </a:lnTo>
                <a:lnTo>
                  <a:pt x="40782" y="81619"/>
                </a:lnTo>
                <a:lnTo>
                  <a:pt x="28464" y="783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" name="object 496"/>
          <p:cNvSpPr/>
          <p:nvPr/>
        </p:nvSpPr>
        <p:spPr>
          <a:xfrm>
            <a:off x="4658775" y="3123808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76758" y="93891"/>
                </a:moveTo>
                <a:lnTo>
                  <a:pt x="76758" y="30378"/>
                </a:lnTo>
                <a:lnTo>
                  <a:pt x="76422" y="24487"/>
                </a:lnTo>
                <a:lnTo>
                  <a:pt x="71703" y="10882"/>
                </a:lnTo>
                <a:lnTo>
                  <a:pt x="61783" y="2720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58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" name="object 497"/>
          <p:cNvSpPr/>
          <p:nvPr/>
        </p:nvSpPr>
        <p:spPr>
          <a:xfrm>
            <a:off x="4819364" y="3123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64" y="78393"/>
                </a:moveTo>
                <a:lnTo>
                  <a:pt x="20279" y="68916"/>
                </a:lnTo>
                <a:lnTo>
                  <a:pt x="17132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76" y="15164"/>
                </a:lnTo>
                <a:lnTo>
                  <a:pt x="58716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4" y="95529"/>
                </a:lnTo>
                <a:lnTo>
                  <a:pt x="62879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8" y="77519"/>
                </a:lnTo>
                <a:lnTo>
                  <a:pt x="57946" y="80532"/>
                </a:lnTo>
                <a:lnTo>
                  <a:pt x="44919" y="81749"/>
                </a:lnTo>
                <a:lnTo>
                  <a:pt x="40782" y="81619"/>
                </a:lnTo>
                <a:lnTo>
                  <a:pt x="28464" y="783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" name="object 498"/>
          <p:cNvSpPr/>
          <p:nvPr/>
        </p:nvSpPr>
        <p:spPr>
          <a:xfrm>
            <a:off x="4908133" y="3123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55" y="53213"/>
                </a:moveTo>
                <a:lnTo>
                  <a:pt x="30127" y="53707"/>
                </a:lnTo>
                <a:lnTo>
                  <a:pt x="44190" y="58802"/>
                </a:lnTo>
                <a:lnTo>
                  <a:pt x="50063" y="68846"/>
                </a:lnTo>
                <a:lnTo>
                  <a:pt x="50063" y="78066"/>
                </a:lnTo>
                <a:lnTo>
                  <a:pt x="41046" y="81749"/>
                </a:lnTo>
                <a:lnTo>
                  <a:pt x="27989" y="81723"/>
                </a:lnTo>
                <a:lnTo>
                  <a:pt x="14730" y="79986"/>
                </a:lnTo>
                <a:lnTo>
                  <a:pt x="2933" y="76771"/>
                </a:lnTo>
                <a:lnTo>
                  <a:pt x="0" y="90944"/>
                </a:lnTo>
                <a:lnTo>
                  <a:pt x="3381" y="91947"/>
                </a:lnTo>
                <a:lnTo>
                  <a:pt x="16377" y="94636"/>
                </a:lnTo>
                <a:lnTo>
                  <a:pt x="28892" y="95732"/>
                </a:lnTo>
                <a:lnTo>
                  <a:pt x="41070" y="94726"/>
                </a:lnTo>
                <a:lnTo>
                  <a:pt x="54670" y="90007"/>
                </a:lnTo>
                <a:lnTo>
                  <a:pt x="63835" y="81079"/>
                </a:lnTo>
                <a:lnTo>
                  <a:pt x="67195" y="67564"/>
                </a:lnTo>
                <a:lnTo>
                  <a:pt x="67128" y="65351"/>
                </a:lnTo>
                <a:lnTo>
                  <a:pt x="62418" y="52052"/>
                </a:lnTo>
                <a:lnTo>
                  <a:pt x="52083" y="44416"/>
                </a:lnTo>
                <a:lnTo>
                  <a:pt x="38658" y="39954"/>
                </a:lnTo>
                <a:lnTo>
                  <a:pt x="24411" y="35382"/>
                </a:lnTo>
                <a:lnTo>
                  <a:pt x="17665" y="25590"/>
                </a:lnTo>
                <a:lnTo>
                  <a:pt x="17665" y="18224"/>
                </a:lnTo>
                <a:lnTo>
                  <a:pt x="23914" y="14173"/>
                </a:lnTo>
                <a:lnTo>
                  <a:pt x="42341" y="14173"/>
                </a:lnTo>
                <a:lnTo>
                  <a:pt x="50977" y="16014"/>
                </a:lnTo>
                <a:lnTo>
                  <a:pt x="59448" y="19151"/>
                </a:lnTo>
                <a:lnTo>
                  <a:pt x="62585" y="4978"/>
                </a:lnTo>
                <a:lnTo>
                  <a:pt x="61438" y="4602"/>
                </a:lnTo>
                <a:lnTo>
                  <a:pt x="49184" y="1444"/>
                </a:lnTo>
                <a:lnTo>
                  <a:pt x="36258" y="0"/>
                </a:lnTo>
                <a:lnTo>
                  <a:pt x="27594" y="439"/>
                </a:lnTo>
                <a:lnTo>
                  <a:pt x="13106" y="4326"/>
                </a:lnTo>
                <a:lnTo>
                  <a:pt x="3820" y="12705"/>
                </a:lnTo>
                <a:lnTo>
                  <a:pt x="546" y="26149"/>
                </a:lnTo>
                <a:lnTo>
                  <a:pt x="554" y="26880"/>
                </a:lnTo>
                <a:lnTo>
                  <a:pt x="4605" y="40224"/>
                </a:lnTo>
                <a:lnTo>
                  <a:pt x="14549" y="48493"/>
                </a:lnTo>
                <a:lnTo>
                  <a:pt x="28155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" name="object 499"/>
          <p:cNvSpPr/>
          <p:nvPr/>
        </p:nvSpPr>
        <p:spPr>
          <a:xfrm>
            <a:off x="4979401" y="3096191"/>
            <a:ext cx="59651" cy="123342"/>
          </a:xfrm>
          <a:custGeom>
            <a:avLst/>
            <a:gdLst/>
            <a:ahLst/>
            <a:cxnLst/>
            <a:rect l="l" t="t" r="r" b="b"/>
            <a:pathLst>
              <a:path w="59651" h="123342">
                <a:moveTo>
                  <a:pt x="32410" y="29451"/>
                </a:moveTo>
                <a:lnTo>
                  <a:pt x="32410" y="0"/>
                </a:lnTo>
                <a:lnTo>
                  <a:pt x="15278" y="1841"/>
                </a:lnTo>
                <a:lnTo>
                  <a:pt x="15278" y="29451"/>
                </a:lnTo>
                <a:lnTo>
                  <a:pt x="0" y="29451"/>
                </a:lnTo>
                <a:lnTo>
                  <a:pt x="0" y="43078"/>
                </a:lnTo>
                <a:lnTo>
                  <a:pt x="15278" y="43078"/>
                </a:lnTo>
                <a:lnTo>
                  <a:pt x="15278" y="99783"/>
                </a:lnTo>
                <a:lnTo>
                  <a:pt x="17362" y="110880"/>
                </a:lnTo>
                <a:lnTo>
                  <a:pt x="26283" y="120327"/>
                </a:lnTo>
                <a:lnTo>
                  <a:pt x="40512" y="123342"/>
                </a:lnTo>
                <a:lnTo>
                  <a:pt x="47129" y="123342"/>
                </a:lnTo>
                <a:lnTo>
                  <a:pt x="53759" y="121869"/>
                </a:lnTo>
                <a:lnTo>
                  <a:pt x="59651" y="120954"/>
                </a:lnTo>
                <a:lnTo>
                  <a:pt x="57619" y="107886"/>
                </a:lnTo>
                <a:lnTo>
                  <a:pt x="49148" y="109537"/>
                </a:lnTo>
                <a:lnTo>
                  <a:pt x="46215" y="109359"/>
                </a:lnTo>
                <a:lnTo>
                  <a:pt x="39027" y="109359"/>
                </a:lnTo>
                <a:lnTo>
                  <a:pt x="32410" y="107149"/>
                </a:lnTo>
                <a:lnTo>
                  <a:pt x="32410" y="43078"/>
                </a:lnTo>
                <a:lnTo>
                  <a:pt x="56337" y="43078"/>
                </a:lnTo>
                <a:lnTo>
                  <a:pt x="58178" y="29451"/>
                </a:lnTo>
                <a:lnTo>
                  <a:pt x="32410" y="294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" name="object 500"/>
          <p:cNvSpPr/>
          <p:nvPr/>
        </p:nvSpPr>
        <p:spPr>
          <a:xfrm>
            <a:off x="5041276" y="31238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60" y="78420"/>
                </a:lnTo>
                <a:lnTo>
                  <a:pt x="44549" y="80675"/>
                </a:lnTo>
                <a:lnTo>
                  <a:pt x="30733" y="81749"/>
                </a:lnTo>
                <a:lnTo>
                  <a:pt x="32741" y="95559"/>
                </a:lnTo>
                <a:lnTo>
                  <a:pt x="45320" y="93021"/>
                </a:lnTo>
                <a:lnTo>
                  <a:pt x="56883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3" y="19565"/>
                </a:lnTo>
                <a:lnTo>
                  <a:pt x="66840" y="8218"/>
                </a:lnTo>
                <a:lnTo>
                  <a:pt x="55210" y="1935"/>
                </a:lnTo>
                <a:lnTo>
                  <a:pt x="39573" y="0"/>
                </a:lnTo>
                <a:lnTo>
                  <a:pt x="31497" y="274"/>
                </a:lnTo>
                <a:lnTo>
                  <a:pt x="18718" y="2065"/>
                </a:lnTo>
                <a:lnTo>
                  <a:pt x="7353" y="5524"/>
                </a:lnTo>
                <a:lnTo>
                  <a:pt x="10121" y="18783"/>
                </a:lnTo>
                <a:lnTo>
                  <a:pt x="11813" y="18278"/>
                </a:lnTo>
                <a:lnTo>
                  <a:pt x="23561" y="15304"/>
                </a:lnTo>
                <a:lnTo>
                  <a:pt x="36817" y="14185"/>
                </a:lnTo>
                <a:lnTo>
                  <a:pt x="41067" y="14371"/>
                </a:lnTo>
                <a:lnTo>
                  <a:pt x="53824" y="19763"/>
                </a:lnTo>
                <a:lnTo>
                  <a:pt x="57810" y="33147"/>
                </a:lnTo>
                <a:lnTo>
                  <a:pt x="57810" y="45847"/>
                </a:lnTo>
                <a:lnTo>
                  <a:pt x="57251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29" y="43078"/>
                </a:lnTo>
                <a:lnTo>
                  <a:pt x="31292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33" y="81749"/>
                </a:moveTo>
                <a:lnTo>
                  <a:pt x="22085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292" y="57073"/>
                </a:lnTo>
                <a:lnTo>
                  <a:pt x="32029" y="43078"/>
                </a:lnTo>
                <a:lnTo>
                  <a:pt x="27123" y="43239"/>
                </a:lnTo>
                <a:lnTo>
                  <a:pt x="12434" y="46738"/>
                </a:lnTo>
                <a:lnTo>
                  <a:pt x="3203" y="55304"/>
                </a:lnTo>
                <a:lnTo>
                  <a:pt x="0" y="69596"/>
                </a:lnTo>
                <a:lnTo>
                  <a:pt x="5" y="70278"/>
                </a:lnTo>
                <a:lnTo>
                  <a:pt x="4052" y="85078"/>
                </a:lnTo>
                <a:lnTo>
                  <a:pt x="14199" y="93233"/>
                </a:lnTo>
                <a:lnTo>
                  <a:pt x="28359" y="95732"/>
                </a:lnTo>
                <a:lnTo>
                  <a:pt x="32741" y="95559"/>
                </a:lnTo>
                <a:lnTo>
                  <a:pt x="30733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" name="object 501"/>
          <p:cNvSpPr/>
          <p:nvPr/>
        </p:nvSpPr>
        <p:spPr>
          <a:xfrm>
            <a:off x="5195227" y="3125647"/>
            <a:ext cx="84518" cy="129971"/>
          </a:xfrm>
          <a:custGeom>
            <a:avLst/>
            <a:gdLst/>
            <a:ahLst/>
            <a:cxnLst/>
            <a:rect l="l" t="t" r="r" b="b"/>
            <a:pathLst>
              <a:path w="84518" h="129971">
                <a:moveTo>
                  <a:pt x="7010" y="129235"/>
                </a:moveTo>
                <a:lnTo>
                  <a:pt x="11429" y="129971"/>
                </a:lnTo>
                <a:lnTo>
                  <a:pt x="17884" y="129950"/>
                </a:lnTo>
                <a:lnTo>
                  <a:pt x="28980" y="128074"/>
                </a:lnTo>
                <a:lnTo>
                  <a:pt x="38605" y="122857"/>
                </a:lnTo>
                <a:lnTo>
                  <a:pt x="46952" y="113813"/>
                </a:lnTo>
                <a:lnTo>
                  <a:pt x="54212" y="100455"/>
                </a:lnTo>
                <a:lnTo>
                  <a:pt x="60578" y="82296"/>
                </a:lnTo>
                <a:lnTo>
                  <a:pt x="84518" y="0"/>
                </a:lnTo>
                <a:lnTo>
                  <a:pt x="66281" y="0"/>
                </a:lnTo>
                <a:lnTo>
                  <a:pt x="46405" y="74371"/>
                </a:lnTo>
                <a:lnTo>
                  <a:pt x="45110" y="74371"/>
                </a:lnTo>
                <a:lnTo>
                  <a:pt x="18961" y="0"/>
                </a:lnTo>
                <a:lnTo>
                  <a:pt x="0" y="0"/>
                </a:lnTo>
                <a:lnTo>
                  <a:pt x="32956" y="90208"/>
                </a:lnTo>
                <a:lnTo>
                  <a:pt x="41071" y="90208"/>
                </a:lnTo>
                <a:lnTo>
                  <a:pt x="39415" y="95136"/>
                </a:lnTo>
                <a:lnTo>
                  <a:pt x="32722" y="107185"/>
                </a:lnTo>
                <a:lnTo>
                  <a:pt x="18961" y="115798"/>
                </a:lnTo>
                <a:lnTo>
                  <a:pt x="16027" y="116357"/>
                </a:lnTo>
                <a:lnTo>
                  <a:pt x="10134" y="116357"/>
                </a:lnTo>
                <a:lnTo>
                  <a:pt x="4622" y="115062"/>
                </a:lnTo>
                <a:lnTo>
                  <a:pt x="2578" y="128130"/>
                </a:lnTo>
                <a:lnTo>
                  <a:pt x="7010" y="1292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" name="object 502"/>
          <p:cNvSpPr/>
          <p:nvPr/>
        </p:nvSpPr>
        <p:spPr>
          <a:xfrm>
            <a:off x="687760" y="33143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" name="object 503"/>
          <p:cNvSpPr/>
          <p:nvPr/>
        </p:nvSpPr>
        <p:spPr>
          <a:xfrm>
            <a:off x="775050" y="3286691"/>
            <a:ext cx="59651" cy="123342"/>
          </a:xfrm>
          <a:custGeom>
            <a:avLst/>
            <a:gdLst/>
            <a:ahLst/>
            <a:cxnLst/>
            <a:rect l="l" t="t" r="r" b="b"/>
            <a:pathLst>
              <a:path w="59651" h="123342">
                <a:moveTo>
                  <a:pt x="32397" y="29451"/>
                </a:moveTo>
                <a:lnTo>
                  <a:pt x="32397" y="0"/>
                </a:lnTo>
                <a:lnTo>
                  <a:pt x="15278" y="1841"/>
                </a:lnTo>
                <a:lnTo>
                  <a:pt x="15278" y="29451"/>
                </a:lnTo>
                <a:lnTo>
                  <a:pt x="0" y="29451"/>
                </a:lnTo>
                <a:lnTo>
                  <a:pt x="0" y="43078"/>
                </a:lnTo>
                <a:lnTo>
                  <a:pt x="15278" y="43078"/>
                </a:lnTo>
                <a:lnTo>
                  <a:pt x="15278" y="99783"/>
                </a:lnTo>
                <a:lnTo>
                  <a:pt x="17357" y="110873"/>
                </a:lnTo>
                <a:lnTo>
                  <a:pt x="26271" y="120326"/>
                </a:lnTo>
                <a:lnTo>
                  <a:pt x="40500" y="123342"/>
                </a:lnTo>
                <a:lnTo>
                  <a:pt x="47129" y="123342"/>
                </a:lnTo>
                <a:lnTo>
                  <a:pt x="53759" y="121869"/>
                </a:lnTo>
                <a:lnTo>
                  <a:pt x="59651" y="120954"/>
                </a:lnTo>
                <a:lnTo>
                  <a:pt x="57619" y="107886"/>
                </a:lnTo>
                <a:lnTo>
                  <a:pt x="49148" y="109537"/>
                </a:lnTo>
                <a:lnTo>
                  <a:pt x="46202" y="109359"/>
                </a:lnTo>
                <a:lnTo>
                  <a:pt x="39027" y="109359"/>
                </a:lnTo>
                <a:lnTo>
                  <a:pt x="32397" y="107149"/>
                </a:lnTo>
                <a:lnTo>
                  <a:pt x="32397" y="43078"/>
                </a:lnTo>
                <a:lnTo>
                  <a:pt x="56337" y="43078"/>
                </a:lnTo>
                <a:lnTo>
                  <a:pt x="58165" y="29451"/>
                </a:lnTo>
                <a:lnTo>
                  <a:pt x="32397" y="294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" name="object 504"/>
          <p:cNvSpPr/>
          <p:nvPr/>
        </p:nvSpPr>
        <p:spPr>
          <a:xfrm>
            <a:off x="846488" y="33143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" name="object 505"/>
          <p:cNvSpPr/>
          <p:nvPr/>
        </p:nvSpPr>
        <p:spPr>
          <a:xfrm>
            <a:off x="896767" y="33143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" name="object 506"/>
          <p:cNvSpPr/>
          <p:nvPr/>
        </p:nvSpPr>
        <p:spPr>
          <a:xfrm>
            <a:off x="988286" y="33143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" name="object 507"/>
          <p:cNvSpPr/>
          <p:nvPr/>
        </p:nvSpPr>
        <p:spPr>
          <a:xfrm>
            <a:off x="1106073" y="3316148"/>
            <a:ext cx="71246" cy="92049"/>
          </a:xfrm>
          <a:custGeom>
            <a:avLst/>
            <a:gdLst/>
            <a:ahLst/>
            <a:cxnLst/>
            <a:rect l="l" t="t" r="r" b="b"/>
            <a:pathLst>
              <a:path w="71246" h="92049">
                <a:moveTo>
                  <a:pt x="20815" y="77685"/>
                </a:moveTo>
                <a:lnTo>
                  <a:pt x="70332" y="12331"/>
                </a:lnTo>
                <a:lnTo>
                  <a:pt x="70332" y="0"/>
                </a:lnTo>
                <a:lnTo>
                  <a:pt x="2768" y="0"/>
                </a:lnTo>
                <a:lnTo>
                  <a:pt x="2768" y="14541"/>
                </a:lnTo>
                <a:lnTo>
                  <a:pt x="50457" y="14541"/>
                </a:lnTo>
                <a:lnTo>
                  <a:pt x="0" y="80454"/>
                </a:lnTo>
                <a:lnTo>
                  <a:pt x="0" y="92049"/>
                </a:lnTo>
                <a:lnTo>
                  <a:pt x="71246" y="92049"/>
                </a:lnTo>
                <a:lnTo>
                  <a:pt x="71246" y="77685"/>
                </a:lnTo>
                <a:lnTo>
                  <a:pt x="20815" y="7768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" name="object 508"/>
          <p:cNvSpPr/>
          <p:nvPr/>
        </p:nvSpPr>
        <p:spPr>
          <a:xfrm>
            <a:off x="1185261" y="33143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" name="object 509"/>
          <p:cNvSpPr/>
          <p:nvPr/>
        </p:nvSpPr>
        <p:spPr>
          <a:xfrm>
            <a:off x="1283787" y="33143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" name="object 510"/>
          <p:cNvSpPr/>
          <p:nvPr/>
        </p:nvSpPr>
        <p:spPr>
          <a:xfrm>
            <a:off x="1372174" y="33143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" name="object 511"/>
          <p:cNvSpPr/>
          <p:nvPr/>
        </p:nvSpPr>
        <p:spPr>
          <a:xfrm>
            <a:off x="1463692" y="33143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" name="object 512"/>
          <p:cNvSpPr/>
          <p:nvPr/>
        </p:nvSpPr>
        <p:spPr>
          <a:xfrm>
            <a:off x="1583328" y="33143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41" y="93897"/>
                </a:lnTo>
                <a:lnTo>
                  <a:pt x="80441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56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" name="object 513"/>
          <p:cNvSpPr/>
          <p:nvPr/>
        </p:nvSpPr>
        <p:spPr>
          <a:xfrm>
            <a:off x="1678160" y="33143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" name="object 514"/>
          <p:cNvSpPr/>
          <p:nvPr/>
        </p:nvSpPr>
        <p:spPr>
          <a:xfrm>
            <a:off x="1811052" y="3283005"/>
            <a:ext cx="92417" cy="127038"/>
          </a:xfrm>
          <a:custGeom>
            <a:avLst/>
            <a:gdLst/>
            <a:ahLst/>
            <a:cxnLst/>
            <a:rect l="l" t="t" r="r" b="b"/>
            <a:pathLst>
              <a:path w="92417" h="127038">
                <a:moveTo>
                  <a:pt x="22973" y="35056"/>
                </a:moveTo>
                <a:lnTo>
                  <a:pt x="30202" y="24496"/>
                </a:lnTo>
                <a:lnTo>
                  <a:pt x="41326" y="17805"/>
                </a:lnTo>
                <a:lnTo>
                  <a:pt x="56883" y="15468"/>
                </a:lnTo>
                <a:lnTo>
                  <a:pt x="62043" y="15609"/>
                </a:lnTo>
                <a:lnTo>
                  <a:pt x="75450" y="17500"/>
                </a:lnTo>
                <a:lnTo>
                  <a:pt x="85978" y="20993"/>
                </a:lnTo>
                <a:lnTo>
                  <a:pt x="90754" y="6451"/>
                </a:lnTo>
                <a:lnTo>
                  <a:pt x="80800" y="3047"/>
                </a:lnTo>
                <a:lnTo>
                  <a:pt x="67819" y="747"/>
                </a:lnTo>
                <a:lnTo>
                  <a:pt x="54686" y="0"/>
                </a:lnTo>
                <a:lnTo>
                  <a:pt x="43214" y="823"/>
                </a:lnTo>
                <a:lnTo>
                  <a:pt x="28697" y="5046"/>
                </a:lnTo>
                <a:lnTo>
                  <a:pt x="17525" y="12441"/>
                </a:lnTo>
                <a:lnTo>
                  <a:pt x="9385" y="22543"/>
                </a:lnTo>
                <a:lnTo>
                  <a:pt x="3961" y="34886"/>
                </a:lnTo>
                <a:lnTo>
                  <a:pt x="937" y="49007"/>
                </a:lnTo>
                <a:lnTo>
                  <a:pt x="0" y="64439"/>
                </a:lnTo>
                <a:lnTo>
                  <a:pt x="235" y="71677"/>
                </a:lnTo>
                <a:lnTo>
                  <a:pt x="2383" y="86365"/>
                </a:lnTo>
                <a:lnTo>
                  <a:pt x="6937" y="99582"/>
                </a:lnTo>
                <a:lnTo>
                  <a:pt x="14096" y="110792"/>
                </a:lnTo>
                <a:lnTo>
                  <a:pt x="24059" y="119461"/>
                </a:lnTo>
                <a:lnTo>
                  <a:pt x="37028" y="125054"/>
                </a:lnTo>
                <a:lnTo>
                  <a:pt x="53200" y="127038"/>
                </a:lnTo>
                <a:lnTo>
                  <a:pt x="55912" y="126986"/>
                </a:lnTo>
                <a:lnTo>
                  <a:pt x="69669" y="125209"/>
                </a:lnTo>
                <a:lnTo>
                  <a:pt x="82042" y="121553"/>
                </a:lnTo>
                <a:lnTo>
                  <a:pt x="92417" y="116903"/>
                </a:lnTo>
                <a:lnTo>
                  <a:pt x="88734" y="103466"/>
                </a:lnTo>
                <a:lnTo>
                  <a:pt x="81614" y="106461"/>
                </a:lnTo>
                <a:lnTo>
                  <a:pt x="68731" y="110241"/>
                </a:lnTo>
                <a:lnTo>
                  <a:pt x="56527" y="111747"/>
                </a:lnTo>
                <a:lnTo>
                  <a:pt x="43170" y="110129"/>
                </a:lnTo>
                <a:lnTo>
                  <a:pt x="31069" y="103952"/>
                </a:lnTo>
                <a:lnTo>
                  <a:pt x="23341" y="93813"/>
                </a:lnTo>
                <a:lnTo>
                  <a:pt x="19247" y="80409"/>
                </a:lnTo>
                <a:lnTo>
                  <a:pt x="18046" y="64439"/>
                </a:lnTo>
                <a:lnTo>
                  <a:pt x="19103" y="49005"/>
                </a:lnTo>
                <a:lnTo>
                  <a:pt x="22973" y="3505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" name="object 515"/>
          <p:cNvSpPr/>
          <p:nvPr/>
        </p:nvSpPr>
        <p:spPr>
          <a:xfrm>
            <a:off x="1916945" y="3277491"/>
            <a:ext cx="76771" cy="130708"/>
          </a:xfrm>
          <a:custGeom>
            <a:avLst/>
            <a:gdLst/>
            <a:ahLst/>
            <a:cxnLst/>
            <a:rect l="l" t="t" r="r" b="b"/>
            <a:pathLst>
              <a:path w="76771" h="130708">
                <a:moveTo>
                  <a:pt x="76771" y="130708"/>
                </a:moveTo>
                <a:lnTo>
                  <a:pt x="76771" y="67195"/>
                </a:lnTo>
                <a:lnTo>
                  <a:pt x="76433" y="61294"/>
                </a:lnTo>
                <a:lnTo>
                  <a:pt x="71704" y="47694"/>
                </a:lnTo>
                <a:lnTo>
                  <a:pt x="61777" y="39536"/>
                </a:lnTo>
                <a:lnTo>
                  <a:pt x="47129" y="36817"/>
                </a:lnTo>
                <a:lnTo>
                  <a:pt x="42145" y="37048"/>
                </a:lnTo>
                <a:lnTo>
                  <a:pt x="29987" y="39780"/>
                </a:lnTo>
                <a:lnTo>
                  <a:pt x="18046" y="45834"/>
                </a:lnTo>
                <a:lnTo>
                  <a:pt x="17119" y="45834"/>
                </a:lnTo>
                <a:lnTo>
                  <a:pt x="17119" y="0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lnTo>
                  <a:pt x="17119" y="56515"/>
                </a:lnTo>
                <a:lnTo>
                  <a:pt x="27642" y="52849"/>
                </a:lnTo>
                <a:lnTo>
                  <a:pt x="41973" y="50990"/>
                </a:lnTo>
                <a:lnTo>
                  <a:pt x="44513" y="51119"/>
                </a:lnTo>
                <a:lnTo>
                  <a:pt x="56143" y="57771"/>
                </a:lnTo>
                <a:lnTo>
                  <a:pt x="59651" y="71793"/>
                </a:lnTo>
                <a:lnTo>
                  <a:pt x="59651" y="130708"/>
                </a:lnTo>
                <a:lnTo>
                  <a:pt x="76771" y="1307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" name="object 516"/>
          <p:cNvSpPr/>
          <p:nvPr/>
        </p:nvSpPr>
        <p:spPr>
          <a:xfrm>
            <a:off x="2012886" y="32820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19" y="34061"/>
                </a:moveTo>
                <a:lnTo>
                  <a:pt x="2019" y="126111"/>
                </a:lnTo>
                <a:lnTo>
                  <a:pt x="19138" y="126111"/>
                </a:lnTo>
                <a:lnTo>
                  <a:pt x="19138" y="34061"/>
                </a:lnTo>
                <a:lnTo>
                  <a:pt x="2019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" name="object 517"/>
          <p:cNvSpPr/>
          <p:nvPr/>
        </p:nvSpPr>
        <p:spPr>
          <a:xfrm>
            <a:off x="2054133" y="33143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" name="object 518"/>
          <p:cNvSpPr/>
          <p:nvPr/>
        </p:nvSpPr>
        <p:spPr>
          <a:xfrm>
            <a:off x="2142520" y="33143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" name="object 519"/>
          <p:cNvSpPr/>
          <p:nvPr/>
        </p:nvSpPr>
        <p:spPr>
          <a:xfrm>
            <a:off x="2269712" y="3316147"/>
            <a:ext cx="84505" cy="129971"/>
          </a:xfrm>
          <a:custGeom>
            <a:avLst/>
            <a:gdLst/>
            <a:ahLst/>
            <a:cxnLst/>
            <a:rect l="l" t="t" r="r" b="b"/>
            <a:pathLst>
              <a:path w="84505" h="129971">
                <a:moveTo>
                  <a:pt x="6997" y="129235"/>
                </a:moveTo>
                <a:lnTo>
                  <a:pt x="11417" y="129971"/>
                </a:lnTo>
                <a:lnTo>
                  <a:pt x="17875" y="129950"/>
                </a:lnTo>
                <a:lnTo>
                  <a:pt x="28970" y="128076"/>
                </a:lnTo>
                <a:lnTo>
                  <a:pt x="38595" y="122860"/>
                </a:lnTo>
                <a:lnTo>
                  <a:pt x="46943" y="113816"/>
                </a:lnTo>
                <a:lnTo>
                  <a:pt x="54203" y="100457"/>
                </a:lnTo>
                <a:lnTo>
                  <a:pt x="60566" y="82296"/>
                </a:lnTo>
                <a:lnTo>
                  <a:pt x="84505" y="0"/>
                </a:lnTo>
                <a:lnTo>
                  <a:pt x="66281" y="0"/>
                </a:lnTo>
                <a:lnTo>
                  <a:pt x="46393" y="74371"/>
                </a:lnTo>
                <a:lnTo>
                  <a:pt x="45110" y="74371"/>
                </a:lnTo>
                <a:lnTo>
                  <a:pt x="18961" y="0"/>
                </a:lnTo>
                <a:lnTo>
                  <a:pt x="0" y="0"/>
                </a:lnTo>
                <a:lnTo>
                  <a:pt x="32956" y="90208"/>
                </a:lnTo>
                <a:lnTo>
                  <a:pt x="41059" y="90208"/>
                </a:lnTo>
                <a:lnTo>
                  <a:pt x="39405" y="95131"/>
                </a:lnTo>
                <a:lnTo>
                  <a:pt x="32715" y="107182"/>
                </a:lnTo>
                <a:lnTo>
                  <a:pt x="18961" y="115798"/>
                </a:lnTo>
                <a:lnTo>
                  <a:pt x="16027" y="116357"/>
                </a:lnTo>
                <a:lnTo>
                  <a:pt x="10134" y="116357"/>
                </a:lnTo>
                <a:lnTo>
                  <a:pt x="4610" y="115062"/>
                </a:lnTo>
                <a:lnTo>
                  <a:pt x="2578" y="128130"/>
                </a:lnTo>
                <a:lnTo>
                  <a:pt x="6997" y="1292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" name="object 520"/>
          <p:cNvSpPr/>
          <p:nvPr/>
        </p:nvSpPr>
        <p:spPr>
          <a:xfrm>
            <a:off x="2398184" y="33143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" name="object 521"/>
          <p:cNvSpPr/>
          <p:nvPr/>
        </p:nvSpPr>
        <p:spPr>
          <a:xfrm>
            <a:off x="2493021" y="33143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45" y="231"/>
                </a:lnTo>
                <a:lnTo>
                  <a:pt x="29987" y="2962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1" y="14302"/>
                </a:lnTo>
                <a:lnTo>
                  <a:pt x="56716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" name="object 522"/>
          <p:cNvSpPr/>
          <p:nvPr/>
        </p:nvSpPr>
        <p:spPr>
          <a:xfrm>
            <a:off x="2633276" y="3314307"/>
            <a:ext cx="80454" cy="130708"/>
          </a:xfrm>
          <a:custGeom>
            <a:avLst/>
            <a:gdLst/>
            <a:ahLst/>
            <a:cxnLst/>
            <a:rect l="l" t="t" r="r" b="b"/>
            <a:pathLst>
              <a:path w="80454" h="130708">
                <a:moveTo>
                  <a:pt x="80454" y="46024"/>
                </a:moveTo>
                <a:lnTo>
                  <a:pt x="79971" y="36849"/>
                </a:lnTo>
                <a:lnTo>
                  <a:pt x="76776" y="22606"/>
                </a:lnTo>
                <a:lnTo>
                  <a:pt x="70148" y="10882"/>
                </a:lnTo>
                <a:lnTo>
                  <a:pt x="59577" y="2929"/>
                </a:lnTo>
                <a:lnTo>
                  <a:pt x="44551" y="0"/>
                </a:lnTo>
                <a:lnTo>
                  <a:pt x="42057" y="41"/>
                </a:lnTo>
                <a:lnTo>
                  <a:pt x="29864" y="2067"/>
                </a:lnTo>
                <a:lnTo>
                  <a:pt x="18046" y="8280"/>
                </a:lnTo>
                <a:lnTo>
                  <a:pt x="17119" y="8280"/>
                </a:lnTo>
                <a:lnTo>
                  <a:pt x="17119" y="1841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lnTo>
                  <a:pt x="17119" y="90576"/>
                </a:lnTo>
                <a:lnTo>
                  <a:pt x="17678" y="90208"/>
                </a:lnTo>
                <a:lnTo>
                  <a:pt x="24307" y="93891"/>
                </a:lnTo>
                <a:lnTo>
                  <a:pt x="32397" y="95732"/>
                </a:lnTo>
                <a:lnTo>
                  <a:pt x="30010" y="82296"/>
                </a:lnTo>
                <a:lnTo>
                  <a:pt x="24307" y="81368"/>
                </a:lnTo>
                <a:lnTo>
                  <a:pt x="17119" y="79527"/>
                </a:lnTo>
                <a:lnTo>
                  <a:pt x="17119" y="17856"/>
                </a:lnTo>
                <a:lnTo>
                  <a:pt x="23939" y="16014"/>
                </a:lnTo>
                <a:lnTo>
                  <a:pt x="28536" y="14173"/>
                </a:lnTo>
                <a:lnTo>
                  <a:pt x="39217" y="14173"/>
                </a:lnTo>
                <a:lnTo>
                  <a:pt x="42361" y="14311"/>
                </a:lnTo>
                <a:lnTo>
                  <a:pt x="55429" y="20001"/>
                </a:lnTo>
                <a:lnTo>
                  <a:pt x="61262" y="31875"/>
                </a:lnTo>
                <a:lnTo>
                  <a:pt x="62598" y="46951"/>
                </a:lnTo>
                <a:lnTo>
                  <a:pt x="62348" y="54143"/>
                </a:lnTo>
                <a:lnTo>
                  <a:pt x="59236" y="68787"/>
                </a:lnTo>
                <a:lnTo>
                  <a:pt x="51400" y="78669"/>
                </a:lnTo>
                <a:lnTo>
                  <a:pt x="39954" y="95732"/>
                </a:lnTo>
                <a:lnTo>
                  <a:pt x="55920" y="93021"/>
                </a:lnTo>
                <a:lnTo>
                  <a:pt x="67131" y="85924"/>
                </a:lnTo>
                <a:lnTo>
                  <a:pt x="74745" y="75211"/>
                </a:lnTo>
                <a:lnTo>
                  <a:pt x="79080" y="61653"/>
                </a:lnTo>
                <a:lnTo>
                  <a:pt x="80454" y="46024"/>
                </a:lnTo>
                <a:close/>
              </a:path>
              <a:path w="80454" h="130708">
                <a:moveTo>
                  <a:pt x="37376" y="82296"/>
                </a:moveTo>
                <a:lnTo>
                  <a:pt x="30010" y="82296"/>
                </a:lnTo>
                <a:lnTo>
                  <a:pt x="32397" y="95732"/>
                </a:lnTo>
                <a:lnTo>
                  <a:pt x="39954" y="95732"/>
                </a:lnTo>
                <a:lnTo>
                  <a:pt x="51400" y="78669"/>
                </a:lnTo>
                <a:lnTo>
                  <a:pt x="37376" y="8229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" name="object 523"/>
          <p:cNvSpPr/>
          <p:nvPr/>
        </p:nvSpPr>
        <p:spPr>
          <a:xfrm>
            <a:off x="2719824" y="33143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" name="object 524"/>
          <p:cNvSpPr/>
          <p:nvPr/>
        </p:nvSpPr>
        <p:spPr>
          <a:xfrm>
            <a:off x="2817980" y="3266264"/>
            <a:ext cx="39573" cy="141935"/>
          </a:xfrm>
          <a:custGeom>
            <a:avLst/>
            <a:gdLst/>
            <a:ahLst/>
            <a:cxnLst/>
            <a:rect l="l" t="t" r="r" b="b"/>
            <a:pathLst>
              <a:path w="39573" h="141935">
                <a:moveTo>
                  <a:pt x="28346" y="0"/>
                </a:moveTo>
                <a:lnTo>
                  <a:pt x="177" y="27051"/>
                </a:lnTo>
                <a:lnTo>
                  <a:pt x="9753" y="36258"/>
                </a:lnTo>
                <a:lnTo>
                  <a:pt x="39573" y="12877"/>
                </a:lnTo>
                <a:lnTo>
                  <a:pt x="28346" y="0"/>
                </a:lnTo>
                <a:close/>
              </a:path>
              <a:path w="39573" h="141935">
                <a:moveTo>
                  <a:pt x="0" y="49885"/>
                </a:moveTo>
                <a:lnTo>
                  <a:pt x="0" y="141935"/>
                </a:lnTo>
                <a:lnTo>
                  <a:pt x="17119" y="141935"/>
                </a:lnTo>
                <a:lnTo>
                  <a:pt x="17119" y="49885"/>
                </a:lnTo>
                <a:lnTo>
                  <a:pt x="0" y="4988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" name="object 525"/>
          <p:cNvSpPr/>
          <p:nvPr/>
        </p:nvSpPr>
        <p:spPr>
          <a:xfrm>
            <a:off x="2850206" y="33143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2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74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" name="object 526"/>
          <p:cNvSpPr/>
          <p:nvPr/>
        </p:nvSpPr>
        <p:spPr>
          <a:xfrm>
            <a:off x="2926257" y="33143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" name="object 527"/>
          <p:cNvSpPr/>
          <p:nvPr/>
        </p:nvSpPr>
        <p:spPr>
          <a:xfrm>
            <a:off x="3015015" y="33143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" name="object 528"/>
          <p:cNvSpPr/>
          <p:nvPr/>
        </p:nvSpPr>
        <p:spPr>
          <a:xfrm>
            <a:off x="3134646" y="3314308"/>
            <a:ext cx="74002" cy="95732"/>
          </a:xfrm>
          <a:custGeom>
            <a:avLst/>
            <a:gdLst/>
            <a:ahLst/>
            <a:cxnLst/>
            <a:rect l="l" t="t" r="r" b="b"/>
            <a:pathLst>
              <a:path w="74002" h="95732">
                <a:moveTo>
                  <a:pt x="43637" y="14173"/>
                </a:moveTo>
                <a:lnTo>
                  <a:pt x="46632" y="14250"/>
                </a:lnTo>
                <a:lnTo>
                  <a:pt x="60228" y="16216"/>
                </a:lnTo>
                <a:lnTo>
                  <a:pt x="71246" y="19697"/>
                </a:lnTo>
                <a:lnTo>
                  <a:pt x="74002" y="6438"/>
                </a:lnTo>
                <a:lnTo>
                  <a:pt x="69120" y="4098"/>
                </a:lnTo>
                <a:lnTo>
                  <a:pt x="56092" y="964"/>
                </a:lnTo>
                <a:lnTo>
                  <a:pt x="43268" y="0"/>
                </a:lnTo>
                <a:lnTo>
                  <a:pt x="39923" y="69"/>
                </a:lnTo>
                <a:lnTo>
                  <a:pt x="24710" y="2721"/>
                </a:lnTo>
                <a:lnTo>
                  <a:pt x="13426" y="9130"/>
                </a:lnTo>
                <a:lnTo>
                  <a:pt x="5757" y="19176"/>
                </a:lnTo>
                <a:lnTo>
                  <a:pt x="1386" y="32741"/>
                </a:lnTo>
                <a:lnTo>
                  <a:pt x="0" y="49707"/>
                </a:lnTo>
                <a:lnTo>
                  <a:pt x="1095" y="64026"/>
                </a:lnTo>
                <a:lnTo>
                  <a:pt x="5652" y="78274"/>
                </a:lnTo>
                <a:lnTo>
                  <a:pt x="13654" y="88140"/>
                </a:lnTo>
                <a:lnTo>
                  <a:pt x="24999" y="93876"/>
                </a:lnTo>
                <a:lnTo>
                  <a:pt x="39585" y="95732"/>
                </a:lnTo>
                <a:lnTo>
                  <a:pt x="48905" y="95381"/>
                </a:lnTo>
                <a:lnTo>
                  <a:pt x="62438" y="93567"/>
                </a:lnTo>
                <a:lnTo>
                  <a:pt x="73088" y="90208"/>
                </a:lnTo>
                <a:lnTo>
                  <a:pt x="70332" y="77127"/>
                </a:lnTo>
                <a:lnTo>
                  <a:pt x="68337" y="77827"/>
                </a:lnTo>
                <a:lnTo>
                  <a:pt x="56054" y="80672"/>
                </a:lnTo>
                <a:lnTo>
                  <a:pt x="42900" y="81737"/>
                </a:lnTo>
                <a:lnTo>
                  <a:pt x="39167" y="81596"/>
                </a:lnTo>
                <a:lnTo>
                  <a:pt x="25826" y="76886"/>
                </a:lnTo>
                <a:lnTo>
                  <a:pt x="19473" y="66021"/>
                </a:lnTo>
                <a:lnTo>
                  <a:pt x="17856" y="49707"/>
                </a:lnTo>
                <a:lnTo>
                  <a:pt x="18175" y="41248"/>
                </a:lnTo>
                <a:lnTo>
                  <a:pt x="21547" y="26510"/>
                </a:lnTo>
                <a:lnTo>
                  <a:pt x="29616" y="17333"/>
                </a:lnTo>
                <a:lnTo>
                  <a:pt x="43637" y="1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" name="object 529"/>
          <p:cNvSpPr/>
          <p:nvPr/>
        </p:nvSpPr>
        <p:spPr>
          <a:xfrm>
            <a:off x="3214756" y="33143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" name="object 530"/>
          <p:cNvSpPr/>
          <p:nvPr/>
        </p:nvSpPr>
        <p:spPr>
          <a:xfrm>
            <a:off x="3313275" y="3314308"/>
            <a:ext cx="134581" cy="93891"/>
          </a:xfrm>
          <a:custGeom>
            <a:avLst/>
            <a:gdLst/>
            <a:ahLst/>
            <a:cxnLst/>
            <a:rect l="l" t="t" r="r" b="b"/>
            <a:pathLst>
              <a:path w="134581" h="93891">
                <a:moveTo>
                  <a:pt x="74561" y="20802"/>
                </a:moveTo>
                <a:lnTo>
                  <a:pt x="74769" y="20695"/>
                </a:lnTo>
                <a:lnTo>
                  <a:pt x="85203" y="16336"/>
                </a:lnTo>
                <a:lnTo>
                  <a:pt x="99402" y="14173"/>
                </a:lnTo>
                <a:lnTo>
                  <a:pt x="102525" y="14308"/>
                </a:lnTo>
                <a:lnTo>
                  <a:pt x="114352" y="20458"/>
                </a:lnTo>
                <a:lnTo>
                  <a:pt x="117449" y="34975"/>
                </a:lnTo>
                <a:lnTo>
                  <a:pt x="117449" y="93891"/>
                </a:lnTo>
                <a:lnTo>
                  <a:pt x="134581" y="93891"/>
                </a:lnTo>
                <a:lnTo>
                  <a:pt x="134581" y="30378"/>
                </a:lnTo>
                <a:lnTo>
                  <a:pt x="134189" y="24182"/>
                </a:lnTo>
                <a:lnTo>
                  <a:pt x="129240" y="10746"/>
                </a:lnTo>
                <a:lnTo>
                  <a:pt x="119145" y="2686"/>
                </a:lnTo>
                <a:lnTo>
                  <a:pt x="104571" y="0"/>
                </a:lnTo>
                <a:lnTo>
                  <a:pt x="94831" y="857"/>
                </a:lnTo>
                <a:lnTo>
                  <a:pt x="82616" y="4469"/>
                </a:lnTo>
                <a:lnTo>
                  <a:pt x="70688" y="11226"/>
                </a:lnTo>
                <a:lnTo>
                  <a:pt x="69492" y="9505"/>
                </a:lnTo>
                <a:lnTo>
                  <a:pt x="58828" y="2192"/>
                </a:lnTo>
                <a:lnTo>
                  <a:pt x="45656" y="0"/>
                </a:lnTo>
                <a:lnTo>
                  <a:pt x="41425" y="162"/>
                </a:lnTo>
                <a:lnTo>
                  <a:pt x="29055" y="3057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3012" y="17310"/>
                </a:lnTo>
                <a:lnTo>
                  <a:pt x="29641" y="14173"/>
                </a:lnTo>
                <a:lnTo>
                  <a:pt x="40678" y="14173"/>
                </a:lnTo>
                <a:lnTo>
                  <a:pt x="43683" y="14312"/>
                </a:lnTo>
                <a:lnTo>
                  <a:pt x="55561" y="20861"/>
                </a:lnTo>
                <a:lnTo>
                  <a:pt x="58546" y="34975"/>
                </a:lnTo>
                <a:lnTo>
                  <a:pt x="58546" y="93891"/>
                </a:lnTo>
                <a:lnTo>
                  <a:pt x="75666" y="93891"/>
                </a:lnTo>
                <a:lnTo>
                  <a:pt x="75666" y="26873"/>
                </a:lnTo>
                <a:lnTo>
                  <a:pt x="75298" y="23558"/>
                </a:lnTo>
                <a:lnTo>
                  <a:pt x="74561" y="208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" name="object 531"/>
          <p:cNvSpPr/>
          <p:nvPr/>
        </p:nvSpPr>
        <p:spPr>
          <a:xfrm>
            <a:off x="3461327" y="33143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" name="object 532"/>
          <p:cNvSpPr/>
          <p:nvPr/>
        </p:nvSpPr>
        <p:spPr>
          <a:xfrm>
            <a:off x="3591458" y="3284850"/>
            <a:ext cx="92227" cy="123342"/>
          </a:xfrm>
          <a:custGeom>
            <a:avLst/>
            <a:gdLst/>
            <a:ahLst/>
            <a:cxnLst/>
            <a:rect l="l" t="t" r="r" b="b"/>
            <a:pathLst>
              <a:path w="92227" h="123342">
                <a:moveTo>
                  <a:pt x="55041" y="15278"/>
                </a:moveTo>
                <a:lnTo>
                  <a:pt x="92227" y="15278"/>
                </a:lnTo>
                <a:lnTo>
                  <a:pt x="92227" y="0"/>
                </a:lnTo>
                <a:lnTo>
                  <a:pt x="0" y="0"/>
                </a:lnTo>
                <a:lnTo>
                  <a:pt x="0" y="15278"/>
                </a:lnTo>
                <a:lnTo>
                  <a:pt x="37363" y="15278"/>
                </a:lnTo>
                <a:lnTo>
                  <a:pt x="37363" y="123342"/>
                </a:lnTo>
                <a:lnTo>
                  <a:pt x="55041" y="123342"/>
                </a:lnTo>
                <a:lnTo>
                  <a:pt x="55041" y="1527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" name="object 533"/>
          <p:cNvSpPr/>
          <p:nvPr/>
        </p:nvSpPr>
        <p:spPr>
          <a:xfrm>
            <a:off x="3684441" y="33143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" name="object 534"/>
          <p:cNvSpPr/>
          <p:nvPr/>
        </p:nvSpPr>
        <p:spPr>
          <a:xfrm>
            <a:off x="3781297" y="32820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95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95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" name="object 535"/>
          <p:cNvSpPr/>
          <p:nvPr/>
        </p:nvSpPr>
        <p:spPr>
          <a:xfrm>
            <a:off x="3822186" y="3277488"/>
            <a:ext cx="17119" cy="130708"/>
          </a:xfrm>
          <a:custGeom>
            <a:avLst/>
            <a:gdLst/>
            <a:ahLst/>
            <a:cxnLst/>
            <a:rect l="l" t="t" r="r" b="b"/>
            <a:pathLst>
              <a:path w="17119" h="130708">
                <a:moveTo>
                  <a:pt x="17119" y="130708"/>
                </a:moveTo>
                <a:lnTo>
                  <a:pt x="17119" y="0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" name="object 536"/>
          <p:cNvSpPr/>
          <p:nvPr/>
        </p:nvSpPr>
        <p:spPr>
          <a:xfrm>
            <a:off x="3851085" y="33143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69" y="92608"/>
                </a:lnTo>
                <a:lnTo>
                  <a:pt x="63703" y="95732"/>
                </a:lnTo>
                <a:lnTo>
                  <a:pt x="75857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4" y="19565"/>
                </a:lnTo>
                <a:lnTo>
                  <a:pt x="66844" y="8218"/>
                </a:lnTo>
                <a:lnTo>
                  <a:pt x="55215" y="1935"/>
                </a:lnTo>
                <a:lnTo>
                  <a:pt x="39573" y="0"/>
                </a:lnTo>
                <a:lnTo>
                  <a:pt x="31507" y="274"/>
                </a:lnTo>
                <a:lnTo>
                  <a:pt x="18725" y="2064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83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" name="object 537"/>
          <p:cNvSpPr/>
          <p:nvPr/>
        </p:nvSpPr>
        <p:spPr>
          <a:xfrm>
            <a:off x="3948691" y="3314308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76758" y="93891"/>
                </a:moveTo>
                <a:lnTo>
                  <a:pt x="76758" y="30378"/>
                </a:lnTo>
                <a:lnTo>
                  <a:pt x="76422" y="24487"/>
                </a:lnTo>
                <a:lnTo>
                  <a:pt x="71703" y="10882"/>
                </a:lnTo>
                <a:lnTo>
                  <a:pt x="61783" y="2720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58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" name="object 538"/>
          <p:cNvSpPr/>
          <p:nvPr/>
        </p:nvSpPr>
        <p:spPr>
          <a:xfrm>
            <a:off x="4038923" y="33143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30" y="2708"/>
                </a:moveTo>
                <a:lnTo>
                  <a:pt x="13324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30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22" y="16935"/>
                </a:lnTo>
                <a:lnTo>
                  <a:pt x="63322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24" y="9806"/>
                </a:lnTo>
                <a:lnTo>
                  <a:pt x="5711" y="20521"/>
                </a:lnTo>
                <a:lnTo>
                  <a:pt x="1375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22" y="87445"/>
                </a:lnTo>
                <a:lnTo>
                  <a:pt x="63322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22" y="-34969"/>
                </a:lnTo>
                <a:lnTo>
                  <a:pt x="63322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" name="object 539"/>
          <p:cNvSpPr/>
          <p:nvPr/>
        </p:nvSpPr>
        <p:spPr>
          <a:xfrm>
            <a:off x="4139463" y="32820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19" y="34061"/>
                </a:moveTo>
                <a:lnTo>
                  <a:pt x="2019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19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" name="object 540"/>
          <p:cNvSpPr/>
          <p:nvPr/>
        </p:nvSpPr>
        <p:spPr>
          <a:xfrm>
            <a:off x="4172429" y="33143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41" y="95559"/>
                </a:lnTo>
                <a:lnTo>
                  <a:pt x="45315" y="93021"/>
                </a:lnTo>
                <a:lnTo>
                  <a:pt x="56883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3" y="19565"/>
                </a:lnTo>
                <a:lnTo>
                  <a:pt x="66840" y="8218"/>
                </a:lnTo>
                <a:lnTo>
                  <a:pt x="55210" y="1935"/>
                </a:lnTo>
                <a:lnTo>
                  <a:pt x="39573" y="0"/>
                </a:lnTo>
                <a:lnTo>
                  <a:pt x="31497" y="274"/>
                </a:lnTo>
                <a:lnTo>
                  <a:pt x="18718" y="2065"/>
                </a:lnTo>
                <a:lnTo>
                  <a:pt x="7353" y="5524"/>
                </a:lnTo>
                <a:lnTo>
                  <a:pt x="10121" y="18783"/>
                </a:lnTo>
                <a:lnTo>
                  <a:pt x="11813" y="18278"/>
                </a:lnTo>
                <a:lnTo>
                  <a:pt x="23561" y="15304"/>
                </a:lnTo>
                <a:lnTo>
                  <a:pt x="36817" y="14185"/>
                </a:lnTo>
                <a:lnTo>
                  <a:pt x="41067" y="14371"/>
                </a:lnTo>
                <a:lnTo>
                  <a:pt x="53824" y="19763"/>
                </a:lnTo>
                <a:lnTo>
                  <a:pt x="57810" y="33147"/>
                </a:lnTo>
                <a:lnTo>
                  <a:pt x="57810" y="45847"/>
                </a:lnTo>
                <a:lnTo>
                  <a:pt x="57251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29" y="43078"/>
                </a:lnTo>
                <a:lnTo>
                  <a:pt x="31292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85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292" y="57073"/>
                </a:lnTo>
                <a:lnTo>
                  <a:pt x="32029" y="43078"/>
                </a:lnTo>
                <a:lnTo>
                  <a:pt x="27123" y="43239"/>
                </a:lnTo>
                <a:lnTo>
                  <a:pt x="12434" y="46738"/>
                </a:lnTo>
                <a:lnTo>
                  <a:pt x="3203" y="55304"/>
                </a:lnTo>
                <a:lnTo>
                  <a:pt x="0" y="69596"/>
                </a:lnTo>
                <a:lnTo>
                  <a:pt x="5" y="70278"/>
                </a:lnTo>
                <a:lnTo>
                  <a:pt x="4052" y="85078"/>
                </a:lnTo>
                <a:lnTo>
                  <a:pt x="14199" y="93233"/>
                </a:lnTo>
                <a:lnTo>
                  <a:pt x="28359" y="95732"/>
                </a:lnTo>
                <a:lnTo>
                  <a:pt x="32741" y="95559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" name="object 541"/>
          <p:cNvSpPr/>
          <p:nvPr/>
        </p:nvSpPr>
        <p:spPr>
          <a:xfrm>
            <a:off x="4267262" y="3387393"/>
            <a:ext cx="22466" cy="48971"/>
          </a:xfrm>
          <a:custGeom>
            <a:avLst/>
            <a:gdLst/>
            <a:ahLst/>
            <a:cxnLst/>
            <a:rect l="l" t="t" r="r" b="b"/>
            <a:pathLst>
              <a:path w="22466" h="48971">
                <a:moveTo>
                  <a:pt x="9016" y="48971"/>
                </a:moveTo>
                <a:lnTo>
                  <a:pt x="15980" y="37548"/>
                </a:lnTo>
                <a:lnTo>
                  <a:pt x="20807" y="25570"/>
                </a:lnTo>
                <a:lnTo>
                  <a:pt x="22466" y="14541"/>
                </a:lnTo>
                <a:lnTo>
                  <a:pt x="22466" y="7366"/>
                </a:lnTo>
                <a:lnTo>
                  <a:pt x="19151" y="0"/>
                </a:lnTo>
                <a:lnTo>
                  <a:pt x="4978" y="0"/>
                </a:lnTo>
                <a:lnTo>
                  <a:pt x="0" y="4965"/>
                </a:lnTo>
                <a:lnTo>
                  <a:pt x="0" y="16941"/>
                </a:lnTo>
                <a:lnTo>
                  <a:pt x="4229" y="21717"/>
                </a:lnTo>
                <a:lnTo>
                  <a:pt x="10121" y="21907"/>
                </a:lnTo>
                <a:lnTo>
                  <a:pt x="9931" y="30924"/>
                </a:lnTo>
                <a:lnTo>
                  <a:pt x="5156" y="39027"/>
                </a:lnTo>
                <a:lnTo>
                  <a:pt x="1650" y="44919"/>
                </a:lnTo>
                <a:lnTo>
                  <a:pt x="9016" y="4897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" name="object 542"/>
          <p:cNvSpPr/>
          <p:nvPr/>
        </p:nvSpPr>
        <p:spPr>
          <a:xfrm>
            <a:off x="4338449" y="3284853"/>
            <a:ext cx="43446" cy="125183"/>
          </a:xfrm>
          <a:custGeom>
            <a:avLst/>
            <a:gdLst/>
            <a:ahLst/>
            <a:cxnLst/>
            <a:rect l="l" t="t" r="r" b="b"/>
            <a:pathLst>
              <a:path w="43446" h="125183">
                <a:moveTo>
                  <a:pt x="19507" y="110820"/>
                </a:moveTo>
                <a:lnTo>
                  <a:pt x="12890" y="110820"/>
                </a:lnTo>
                <a:lnTo>
                  <a:pt x="10312" y="111010"/>
                </a:lnTo>
                <a:lnTo>
                  <a:pt x="1460" y="109359"/>
                </a:lnTo>
                <a:lnTo>
                  <a:pt x="0" y="123151"/>
                </a:lnTo>
                <a:lnTo>
                  <a:pt x="5702" y="124079"/>
                </a:lnTo>
                <a:lnTo>
                  <a:pt x="11417" y="125183"/>
                </a:lnTo>
                <a:lnTo>
                  <a:pt x="18033" y="125183"/>
                </a:lnTo>
                <a:lnTo>
                  <a:pt x="28782" y="123719"/>
                </a:lnTo>
                <a:lnTo>
                  <a:pt x="39404" y="116342"/>
                </a:lnTo>
                <a:lnTo>
                  <a:pt x="43446" y="101434"/>
                </a:lnTo>
                <a:lnTo>
                  <a:pt x="43446" y="0"/>
                </a:lnTo>
                <a:lnTo>
                  <a:pt x="25768" y="0"/>
                </a:lnTo>
                <a:lnTo>
                  <a:pt x="25768" y="108978"/>
                </a:lnTo>
                <a:lnTo>
                  <a:pt x="19507" y="11082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" name="object 543"/>
          <p:cNvSpPr/>
          <p:nvPr/>
        </p:nvSpPr>
        <p:spPr>
          <a:xfrm>
            <a:off x="4393886" y="33143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41" y="95559"/>
                </a:lnTo>
                <a:lnTo>
                  <a:pt x="45315" y="93021"/>
                </a:lnTo>
                <a:lnTo>
                  <a:pt x="56883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3" y="19565"/>
                </a:lnTo>
                <a:lnTo>
                  <a:pt x="66840" y="8218"/>
                </a:lnTo>
                <a:lnTo>
                  <a:pt x="55210" y="1935"/>
                </a:lnTo>
                <a:lnTo>
                  <a:pt x="39573" y="0"/>
                </a:lnTo>
                <a:lnTo>
                  <a:pt x="31497" y="274"/>
                </a:lnTo>
                <a:lnTo>
                  <a:pt x="18718" y="2065"/>
                </a:lnTo>
                <a:lnTo>
                  <a:pt x="7353" y="5524"/>
                </a:lnTo>
                <a:lnTo>
                  <a:pt x="10121" y="18783"/>
                </a:lnTo>
                <a:lnTo>
                  <a:pt x="11813" y="18278"/>
                </a:lnTo>
                <a:lnTo>
                  <a:pt x="23561" y="15304"/>
                </a:lnTo>
                <a:lnTo>
                  <a:pt x="36817" y="14185"/>
                </a:lnTo>
                <a:lnTo>
                  <a:pt x="41067" y="14371"/>
                </a:lnTo>
                <a:lnTo>
                  <a:pt x="53824" y="19763"/>
                </a:lnTo>
                <a:lnTo>
                  <a:pt x="57810" y="33147"/>
                </a:lnTo>
                <a:lnTo>
                  <a:pt x="57810" y="45847"/>
                </a:lnTo>
                <a:lnTo>
                  <a:pt x="57251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29" y="43078"/>
                </a:lnTo>
                <a:lnTo>
                  <a:pt x="31292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85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292" y="57073"/>
                </a:lnTo>
                <a:lnTo>
                  <a:pt x="32029" y="43078"/>
                </a:lnTo>
                <a:lnTo>
                  <a:pt x="27123" y="43239"/>
                </a:lnTo>
                <a:lnTo>
                  <a:pt x="12434" y="46738"/>
                </a:lnTo>
                <a:lnTo>
                  <a:pt x="3203" y="55304"/>
                </a:lnTo>
                <a:lnTo>
                  <a:pt x="0" y="69596"/>
                </a:lnTo>
                <a:lnTo>
                  <a:pt x="5" y="70278"/>
                </a:lnTo>
                <a:lnTo>
                  <a:pt x="4052" y="85078"/>
                </a:lnTo>
                <a:lnTo>
                  <a:pt x="14199" y="93233"/>
                </a:lnTo>
                <a:lnTo>
                  <a:pt x="28359" y="95732"/>
                </a:lnTo>
                <a:lnTo>
                  <a:pt x="32741" y="95559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" name="object 544"/>
          <p:cNvSpPr/>
          <p:nvPr/>
        </p:nvSpPr>
        <p:spPr>
          <a:xfrm>
            <a:off x="4491483" y="3314307"/>
            <a:ext cx="80441" cy="130708"/>
          </a:xfrm>
          <a:custGeom>
            <a:avLst/>
            <a:gdLst/>
            <a:ahLst/>
            <a:cxnLst/>
            <a:rect l="l" t="t" r="r" b="b"/>
            <a:pathLst>
              <a:path w="80441" h="130708">
                <a:moveTo>
                  <a:pt x="80441" y="46024"/>
                </a:moveTo>
                <a:lnTo>
                  <a:pt x="79959" y="36858"/>
                </a:lnTo>
                <a:lnTo>
                  <a:pt x="76765" y="22612"/>
                </a:lnTo>
                <a:lnTo>
                  <a:pt x="70140" y="10885"/>
                </a:lnTo>
                <a:lnTo>
                  <a:pt x="59572" y="2930"/>
                </a:lnTo>
                <a:lnTo>
                  <a:pt x="44551" y="0"/>
                </a:lnTo>
                <a:lnTo>
                  <a:pt x="42045" y="42"/>
                </a:lnTo>
                <a:lnTo>
                  <a:pt x="29857" y="2068"/>
                </a:lnTo>
                <a:lnTo>
                  <a:pt x="18033" y="8280"/>
                </a:lnTo>
                <a:lnTo>
                  <a:pt x="17119" y="8280"/>
                </a:lnTo>
                <a:lnTo>
                  <a:pt x="17119" y="1841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lnTo>
                  <a:pt x="17119" y="90576"/>
                </a:lnTo>
                <a:lnTo>
                  <a:pt x="17678" y="90208"/>
                </a:lnTo>
                <a:lnTo>
                  <a:pt x="24295" y="93891"/>
                </a:lnTo>
                <a:lnTo>
                  <a:pt x="32397" y="95732"/>
                </a:lnTo>
                <a:lnTo>
                  <a:pt x="29997" y="82296"/>
                </a:lnTo>
                <a:lnTo>
                  <a:pt x="24295" y="81368"/>
                </a:lnTo>
                <a:lnTo>
                  <a:pt x="17119" y="79527"/>
                </a:lnTo>
                <a:lnTo>
                  <a:pt x="17119" y="17856"/>
                </a:lnTo>
                <a:lnTo>
                  <a:pt x="23926" y="16014"/>
                </a:lnTo>
                <a:lnTo>
                  <a:pt x="28524" y="14173"/>
                </a:lnTo>
                <a:lnTo>
                  <a:pt x="39204" y="14173"/>
                </a:lnTo>
                <a:lnTo>
                  <a:pt x="42348" y="14311"/>
                </a:lnTo>
                <a:lnTo>
                  <a:pt x="55416" y="20001"/>
                </a:lnTo>
                <a:lnTo>
                  <a:pt x="61249" y="31875"/>
                </a:lnTo>
                <a:lnTo>
                  <a:pt x="62585" y="46951"/>
                </a:lnTo>
                <a:lnTo>
                  <a:pt x="62335" y="54143"/>
                </a:lnTo>
                <a:lnTo>
                  <a:pt x="59227" y="68787"/>
                </a:lnTo>
                <a:lnTo>
                  <a:pt x="51393" y="78669"/>
                </a:lnTo>
                <a:lnTo>
                  <a:pt x="39954" y="95732"/>
                </a:lnTo>
                <a:lnTo>
                  <a:pt x="55907" y="93023"/>
                </a:lnTo>
                <a:lnTo>
                  <a:pt x="67117" y="85928"/>
                </a:lnTo>
                <a:lnTo>
                  <a:pt x="74731" y="75214"/>
                </a:lnTo>
                <a:lnTo>
                  <a:pt x="79067" y="61655"/>
                </a:lnTo>
                <a:lnTo>
                  <a:pt x="80441" y="46024"/>
                </a:lnTo>
                <a:close/>
              </a:path>
              <a:path w="80441" h="130708">
                <a:moveTo>
                  <a:pt x="37363" y="82296"/>
                </a:moveTo>
                <a:lnTo>
                  <a:pt x="29997" y="82296"/>
                </a:lnTo>
                <a:lnTo>
                  <a:pt x="32397" y="95732"/>
                </a:lnTo>
                <a:lnTo>
                  <a:pt x="39954" y="95732"/>
                </a:lnTo>
                <a:lnTo>
                  <a:pt x="51393" y="78669"/>
                </a:lnTo>
                <a:lnTo>
                  <a:pt x="37363" y="8229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" name="object 545"/>
          <p:cNvSpPr/>
          <p:nvPr/>
        </p:nvSpPr>
        <p:spPr>
          <a:xfrm>
            <a:off x="4579870" y="3266256"/>
            <a:ext cx="84137" cy="143776"/>
          </a:xfrm>
          <a:custGeom>
            <a:avLst/>
            <a:gdLst/>
            <a:ahLst/>
            <a:cxnLst/>
            <a:rect l="l" t="t" r="r" b="b"/>
            <a:pathLst>
              <a:path w="84137" h="143776">
                <a:moveTo>
                  <a:pt x="70033" y="55545"/>
                </a:moveTo>
                <a:lnTo>
                  <a:pt x="58581" y="49878"/>
                </a:lnTo>
                <a:lnTo>
                  <a:pt x="44005" y="48044"/>
                </a:lnTo>
                <a:lnTo>
                  <a:pt x="40025" y="48143"/>
                </a:lnTo>
                <a:lnTo>
                  <a:pt x="24954" y="50902"/>
                </a:lnTo>
                <a:lnTo>
                  <a:pt x="13664" y="57360"/>
                </a:lnTo>
                <a:lnTo>
                  <a:pt x="5907" y="67399"/>
                </a:lnTo>
                <a:lnTo>
                  <a:pt x="1435" y="80902"/>
                </a:lnTo>
                <a:lnTo>
                  <a:pt x="0" y="97751"/>
                </a:lnTo>
                <a:lnTo>
                  <a:pt x="1242" y="112594"/>
                </a:lnTo>
                <a:lnTo>
                  <a:pt x="6037" y="126607"/>
                </a:lnTo>
                <a:lnTo>
                  <a:pt x="14268" y="136310"/>
                </a:lnTo>
                <a:lnTo>
                  <a:pt x="25756" y="141951"/>
                </a:lnTo>
                <a:lnTo>
                  <a:pt x="25113" y="125639"/>
                </a:lnTo>
                <a:lnTo>
                  <a:pt x="18850" y="114466"/>
                </a:lnTo>
                <a:lnTo>
                  <a:pt x="17132" y="97751"/>
                </a:lnTo>
                <a:lnTo>
                  <a:pt x="17600" y="88093"/>
                </a:lnTo>
                <a:lnTo>
                  <a:pt x="21394" y="73514"/>
                </a:lnTo>
                <a:lnTo>
                  <a:pt x="29634" y="64431"/>
                </a:lnTo>
                <a:lnTo>
                  <a:pt x="43078" y="61302"/>
                </a:lnTo>
                <a:lnTo>
                  <a:pt x="46399" y="61440"/>
                </a:lnTo>
                <a:lnTo>
                  <a:pt x="58958" y="66258"/>
                </a:lnTo>
                <a:lnTo>
                  <a:pt x="65279" y="77393"/>
                </a:lnTo>
                <a:lnTo>
                  <a:pt x="67017" y="94068"/>
                </a:lnTo>
                <a:lnTo>
                  <a:pt x="66544" y="103865"/>
                </a:lnTo>
                <a:lnTo>
                  <a:pt x="62755" y="118495"/>
                </a:lnTo>
                <a:lnTo>
                  <a:pt x="59241" y="140955"/>
                </a:lnTo>
                <a:lnTo>
                  <a:pt x="70529" y="134511"/>
                </a:lnTo>
                <a:lnTo>
                  <a:pt x="78265" y="124471"/>
                </a:lnTo>
                <a:lnTo>
                  <a:pt x="82713" y="110952"/>
                </a:lnTo>
                <a:lnTo>
                  <a:pt x="84137" y="94068"/>
                </a:lnTo>
                <a:lnTo>
                  <a:pt x="82934" y="79364"/>
                </a:lnTo>
                <a:lnTo>
                  <a:pt x="78203" y="65291"/>
                </a:lnTo>
                <a:lnTo>
                  <a:pt x="70033" y="55545"/>
                </a:lnTo>
                <a:close/>
              </a:path>
              <a:path w="84137" h="143776">
                <a:moveTo>
                  <a:pt x="25113" y="125639"/>
                </a:moveTo>
                <a:lnTo>
                  <a:pt x="25756" y="141951"/>
                </a:lnTo>
                <a:lnTo>
                  <a:pt x="40322" y="143776"/>
                </a:lnTo>
                <a:lnTo>
                  <a:pt x="44137" y="143685"/>
                </a:lnTo>
                <a:lnTo>
                  <a:pt x="59241" y="140955"/>
                </a:lnTo>
                <a:lnTo>
                  <a:pt x="62755" y="118495"/>
                </a:lnTo>
                <a:lnTo>
                  <a:pt x="54568" y="127584"/>
                </a:lnTo>
                <a:lnTo>
                  <a:pt x="41249" y="130708"/>
                </a:lnTo>
                <a:lnTo>
                  <a:pt x="37585" y="130543"/>
                </a:lnTo>
                <a:lnTo>
                  <a:pt x="25113" y="125639"/>
                </a:lnTo>
                <a:close/>
              </a:path>
              <a:path w="84137" h="143776">
                <a:moveTo>
                  <a:pt x="59105" y="0"/>
                </a:moveTo>
                <a:lnTo>
                  <a:pt x="30937" y="27063"/>
                </a:lnTo>
                <a:lnTo>
                  <a:pt x="40512" y="36271"/>
                </a:lnTo>
                <a:lnTo>
                  <a:pt x="70332" y="12890"/>
                </a:lnTo>
                <a:lnTo>
                  <a:pt x="5910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" name="object 546"/>
          <p:cNvSpPr/>
          <p:nvPr/>
        </p:nvSpPr>
        <p:spPr>
          <a:xfrm>
            <a:off x="4678395" y="3314308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76758" y="93891"/>
                </a:moveTo>
                <a:lnTo>
                  <a:pt x="76758" y="30378"/>
                </a:lnTo>
                <a:lnTo>
                  <a:pt x="76422" y="24487"/>
                </a:lnTo>
                <a:lnTo>
                  <a:pt x="71703" y="10882"/>
                </a:lnTo>
                <a:lnTo>
                  <a:pt x="61783" y="2720"/>
                </a:lnTo>
                <a:lnTo>
                  <a:pt x="47129" y="0"/>
                </a:lnTo>
                <a:lnTo>
                  <a:pt x="42136" y="232"/>
                </a:lnTo>
                <a:lnTo>
                  <a:pt x="29980" y="2964"/>
                </a:lnTo>
                <a:lnTo>
                  <a:pt x="18033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4" y="14302"/>
                </a:lnTo>
                <a:lnTo>
                  <a:pt x="56721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58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" name="object 547"/>
          <p:cNvSpPr/>
          <p:nvPr/>
        </p:nvSpPr>
        <p:spPr>
          <a:xfrm>
            <a:off x="4772310" y="3387393"/>
            <a:ext cx="22466" cy="48971"/>
          </a:xfrm>
          <a:custGeom>
            <a:avLst/>
            <a:gdLst/>
            <a:ahLst/>
            <a:cxnLst/>
            <a:rect l="l" t="t" r="r" b="b"/>
            <a:pathLst>
              <a:path w="22466" h="48971">
                <a:moveTo>
                  <a:pt x="9016" y="48971"/>
                </a:moveTo>
                <a:lnTo>
                  <a:pt x="15980" y="37548"/>
                </a:lnTo>
                <a:lnTo>
                  <a:pt x="20807" y="25570"/>
                </a:lnTo>
                <a:lnTo>
                  <a:pt x="22466" y="14541"/>
                </a:lnTo>
                <a:lnTo>
                  <a:pt x="22466" y="7366"/>
                </a:lnTo>
                <a:lnTo>
                  <a:pt x="19151" y="0"/>
                </a:lnTo>
                <a:lnTo>
                  <a:pt x="4978" y="0"/>
                </a:lnTo>
                <a:lnTo>
                  <a:pt x="0" y="4965"/>
                </a:lnTo>
                <a:lnTo>
                  <a:pt x="0" y="16941"/>
                </a:lnTo>
                <a:lnTo>
                  <a:pt x="4229" y="21717"/>
                </a:lnTo>
                <a:lnTo>
                  <a:pt x="10121" y="21907"/>
                </a:lnTo>
                <a:lnTo>
                  <a:pt x="9931" y="30924"/>
                </a:lnTo>
                <a:lnTo>
                  <a:pt x="5156" y="39027"/>
                </a:lnTo>
                <a:lnTo>
                  <a:pt x="1650" y="44919"/>
                </a:lnTo>
                <a:lnTo>
                  <a:pt x="9016" y="4897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" name="object 548"/>
          <p:cNvSpPr/>
          <p:nvPr/>
        </p:nvSpPr>
        <p:spPr>
          <a:xfrm>
            <a:off x="4851034" y="3283005"/>
            <a:ext cx="92430" cy="127038"/>
          </a:xfrm>
          <a:custGeom>
            <a:avLst/>
            <a:gdLst/>
            <a:ahLst/>
            <a:cxnLst/>
            <a:rect l="l" t="t" r="r" b="b"/>
            <a:pathLst>
              <a:path w="92430" h="127038">
                <a:moveTo>
                  <a:pt x="22980" y="35052"/>
                </a:moveTo>
                <a:lnTo>
                  <a:pt x="30212" y="24494"/>
                </a:lnTo>
                <a:lnTo>
                  <a:pt x="41339" y="17805"/>
                </a:lnTo>
                <a:lnTo>
                  <a:pt x="56895" y="15468"/>
                </a:lnTo>
                <a:lnTo>
                  <a:pt x="62038" y="15608"/>
                </a:lnTo>
                <a:lnTo>
                  <a:pt x="75446" y="17498"/>
                </a:lnTo>
                <a:lnTo>
                  <a:pt x="85978" y="20993"/>
                </a:lnTo>
                <a:lnTo>
                  <a:pt x="90766" y="6451"/>
                </a:lnTo>
                <a:lnTo>
                  <a:pt x="80798" y="3045"/>
                </a:lnTo>
                <a:lnTo>
                  <a:pt x="67821" y="746"/>
                </a:lnTo>
                <a:lnTo>
                  <a:pt x="54686" y="0"/>
                </a:lnTo>
                <a:lnTo>
                  <a:pt x="43217" y="823"/>
                </a:lnTo>
                <a:lnTo>
                  <a:pt x="28702" y="5046"/>
                </a:lnTo>
                <a:lnTo>
                  <a:pt x="17531" y="12441"/>
                </a:lnTo>
                <a:lnTo>
                  <a:pt x="9389" y="22543"/>
                </a:lnTo>
                <a:lnTo>
                  <a:pt x="3963" y="34886"/>
                </a:lnTo>
                <a:lnTo>
                  <a:pt x="938" y="49007"/>
                </a:lnTo>
                <a:lnTo>
                  <a:pt x="0" y="64439"/>
                </a:lnTo>
                <a:lnTo>
                  <a:pt x="236" y="71686"/>
                </a:lnTo>
                <a:lnTo>
                  <a:pt x="2386" y="86372"/>
                </a:lnTo>
                <a:lnTo>
                  <a:pt x="6943" y="99587"/>
                </a:lnTo>
                <a:lnTo>
                  <a:pt x="14105" y="110795"/>
                </a:lnTo>
                <a:lnTo>
                  <a:pt x="24071" y="119462"/>
                </a:lnTo>
                <a:lnTo>
                  <a:pt x="37041" y="125055"/>
                </a:lnTo>
                <a:lnTo>
                  <a:pt x="53212" y="127038"/>
                </a:lnTo>
                <a:lnTo>
                  <a:pt x="55923" y="126986"/>
                </a:lnTo>
                <a:lnTo>
                  <a:pt x="69673" y="125209"/>
                </a:lnTo>
                <a:lnTo>
                  <a:pt x="82046" y="121553"/>
                </a:lnTo>
                <a:lnTo>
                  <a:pt x="92430" y="116903"/>
                </a:lnTo>
                <a:lnTo>
                  <a:pt x="88747" y="103466"/>
                </a:lnTo>
                <a:lnTo>
                  <a:pt x="81612" y="106464"/>
                </a:lnTo>
                <a:lnTo>
                  <a:pt x="68732" y="110242"/>
                </a:lnTo>
                <a:lnTo>
                  <a:pt x="56527" y="111747"/>
                </a:lnTo>
                <a:lnTo>
                  <a:pt x="43174" y="110129"/>
                </a:lnTo>
                <a:lnTo>
                  <a:pt x="31075" y="103952"/>
                </a:lnTo>
                <a:lnTo>
                  <a:pt x="23345" y="93813"/>
                </a:lnTo>
                <a:lnTo>
                  <a:pt x="19248" y="80409"/>
                </a:lnTo>
                <a:lnTo>
                  <a:pt x="18046" y="64439"/>
                </a:lnTo>
                <a:lnTo>
                  <a:pt x="19106" y="48997"/>
                </a:lnTo>
                <a:lnTo>
                  <a:pt x="22980" y="3505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" name="object 549"/>
          <p:cNvSpPr/>
          <p:nvPr/>
        </p:nvSpPr>
        <p:spPr>
          <a:xfrm>
            <a:off x="4950495" y="3314302"/>
            <a:ext cx="84137" cy="95732"/>
          </a:xfrm>
          <a:custGeom>
            <a:avLst/>
            <a:gdLst/>
            <a:ahLst/>
            <a:cxnLst/>
            <a:rect l="l" t="t" r="r" b="b"/>
            <a:pathLst>
              <a:path w="84137" h="95732">
                <a:moveTo>
                  <a:pt x="70028" y="7501"/>
                </a:moveTo>
                <a:lnTo>
                  <a:pt x="58576" y="1834"/>
                </a:lnTo>
                <a:lnTo>
                  <a:pt x="44005" y="0"/>
                </a:lnTo>
                <a:lnTo>
                  <a:pt x="40025" y="99"/>
                </a:lnTo>
                <a:lnTo>
                  <a:pt x="24954" y="2858"/>
                </a:lnTo>
                <a:lnTo>
                  <a:pt x="13664" y="9316"/>
                </a:lnTo>
                <a:lnTo>
                  <a:pt x="5907" y="19355"/>
                </a:lnTo>
                <a:lnTo>
                  <a:pt x="1435" y="32858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0" y="77595"/>
                </a:lnTo>
                <a:lnTo>
                  <a:pt x="18837" y="66422"/>
                </a:lnTo>
                <a:lnTo>
                  <a:pt x="17119" y="49707"/>
                </a:lnTo>
                <a:lnTo>
                  <a:pt x="17589" y="40040"/>
                </a:lnTo>
                <a:lnTo>
                  <a:pt x="21389" y="25466"/>
                </a:lnTo>
                <a:lnTo>
                  <a:pt x="29634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41" y="92911"/>
                </a:lnTo>
                <a:lnTo>
                  <a:pt x="70529" y="86467"/>
                </a:lnTo>
                <a:lnTo>
                  <a:pt x="78265" y="76427"/>
                </a:lnTo>
                <a:lnTo>
                  <a:pt x="82713" y="62908"/>
                </a:lnTo>
                <a:lnTo>
                  <a:pt x="84137" y="46024"/>
                </a:lnTo>
                <a:lnTo>
                  <a:pt x="82934" y="31320"/>
                </a:lnTo>
                <a:lnTo>
                  <a:pt x="78200" y="17247"/>
                </a:lnTo>
                <a:lnTo>
                  <a:pt x="70028" y="7501"/>
                </a:lnTo>
                <a:close/>
              </a:path>
              <a:path w="84137" h="95732">
                <a:moveTo>
                  <a:pt x="25100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37" y="95641"/>
                </a:lnTo>
                <a:lnTo>
                  <a:pt x="59241" y="92911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2" y="82499"/>
                </a:lnTo>
                <a:lnTo>
                  <a:pt x="25100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" name="object 550"/>
          <p:cNvSpPr/>
          <p:nvPr/>
        </p:nvSpPr>
        <p:spPr>
          <a:xfrm>
            <a:off x="5050299" y="33143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4" y="111"/>
                </a:moveTo>
                <a:lnTo>
                  <a:pt x="29219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4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" name="object 551"/>
          <p:cNvSpPr/>
          <p:nvPr/>
        </p:nvSpPr>
        <p:spPr>
          <a:xfrm>
            <a:off x="5102410" y="33143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64" y="78393"/>
                </a:moveTo>
                <a:lnTo>
                  <a:pt x="20279" y="68916"/>
                </a:lnTo>
                <a:lnTo>
                  <a:pt x="17132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40" y="41617"/>
                </a:lnTo>
                <a:lnTo>
                  <a:pt x="79540" y="40132"/>
                </a:lnTo>
                <a:lnTo>
                  <a:pt x="79283" y="33978"/>
                </a:lnTo>
                <a:lnTo>
                  <a:pt x="75942" y="19613"/>
                </a:lnTo>
                <a:lnTo>
                  <a:pt x="68601" y="8939"/>
                </a:lnTo>
                <a:lnTo>
                  <a:pt x="57089" y="2290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76" y="15164"/>
                </a:lnTo>
                <a:lnTo>
                  <a:pt x="58716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4" y="95529"/>
                </a:lnTo>
                <a:lnTo>
                  <a:pt x="62879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8" y="77519"/>
                </a:lnTo>
                <a:lnTo>
                  <a:pt x="57946" y="80532"/>
                </a:lnTo>
                <a:lnTo>
                  <a:pt x="44919" y="81749"/>
                </a:lnTo>
                <a:lnTo>
                  <a:pt x="40782" y="81619"/>
                </a:lnTo>
                <a:lnTo>
                  <a:pt x="28464" y="783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" name="object 552"/>
          <p:cNvSpPr/>
          <p:nvPr/>
        </p:nvSpPr>
        <p:spPr>
          <a:xfrm>
            <a:off x="5188963" y="33143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60" y="78420"/>
                </a:lnTo>
                <a:lnTo>
                  <a:pt x="44549" y="80675"/>
                </a:lnTo>
                <a:lnTo>
                  <a:pt x="30733" y="81749"/>
                </a:lnTo>
                <a:lnTo>
                  <a:pt x="32741" y="95559"/>
                </a:lnTo>
                <a:lnTo>
                  <a:pt x="45320" y="93021"/>
                </a:lnTo>
                <a:lnTo>
                  <a:pt x="56883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3" y="19565"/>
                </a:lnTo>
                <a:lnTo>
                  <a:pt x="66840" y="8218"/>
                </a:lnTo>
                <a:lnTo>
                  <a:pt x="55210" y="1935"/>
                </a:lnTo>
                <a:lnTo>
                  <a:pt x="39573" y="0"/>
                </a:lnTo>
                <a:lnTo>
                  <a:pt x="31497" y="274"/>
                </a:lnTo>
                <a:lnTo>
                  <a:pt x="18718" y="2065"/>
                </a:lnTo>
                <a:lnTo>
                  <a:pt x="7353" y="5524"/>
                </a:lnTo>
                <a:lnTo>
                  <a:pt x="10121" y="18783"/>
                </a:lnTo>
                <a:lnTo>
                  <a:pt x="11813" y="18278"/>
                </a:lnTo>
                <a:lnTo>
                  <a:pt x="23561" y="15304"/>
                </a:lnTo>
                <a:lnTo>
                  <a:pt x="36817" y="14185"/>
                </a:lnTo>
                <a:lnTo>
                  <a:pt x="41067" y="14371"/>
                </a:lnTo>
                <a:lnTo>
                  <a:pt x="53824" y="19763"/>
                </a:lnTo>
                <a:lnTo>
                  <a:pt x="57810" y="33147"/>
                </a:lnTo>
                <a:lnTo>
                  <a:pt x="57810" y="45847"/>
                </a:lnTo>
                <a:lnTo>
                  <a:pt x="57251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29" y="43078"/>
                </a:lnTo>
                <a:lnTo>
                  <a:pt x="31292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33" y="81749"/>
                </a:moveTo>
                <a:lnTo>
                  <a:pt x="22085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292" y="57073"/>
                </a:lnTo>
                <a:lnTo>
                  <a:pt x="32029" y="43078"/>
                </a:lnTo>
                <a:lnTo>
                  <a:pt x="27123" y="43239"/>
                </a:lnTo>
                <a:lnTo>
                  <a:pt x="12434" y="46738"/>
                </a:lnTo>
                <a:lnTo>
                  <a:pt x="3203" y="55304"/>
                </a:lnTo>
                <a:lnTo>
                  <a:pt x="0" y="69596"/>
                </a:lnTo>
                <a:lnTo>
                  <a:pt x="5" y="70278"/>
                </a:lnTo>
                <a:lnTo>
                  <a:pt x="4052" y="85078"/>
                </a:lnTo>
                <a:lnTo>
                  <a:pt x="14199" y="93233"/>
                </a:lnTo>
                <a:lnTo>
                  <a:pt x="28359" y="95732"/>
                </a:lnTo>
                <a:lnTo>
                  <a:pt x="32741" y="95559"/>
                </a:lnTo>
                <a:lnTo>
                  <a:pt x="30733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" name="object 553"/>
          <p:cNvSpPr/>
          <p:nvPr/>
        </p:nvSpPr>
        <p:spPr>
          <a:xfrm>
            <a:off x="687760" y="35048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" name="object 554"/>
          <p:cNvSpPr/>
          <p:nvPr/>
        </p:nvSpPr>
        <p:spPr>
          <a:xfrm>
            <a:off x="782593" y="3504801"/>
            <a:ext cx="41236" cy="95732"/>
          </a:xfrm>
          <a:custGeom>
            <a:avLst/>
            <a:gdLst/>
            <a:ahLst/>
            <a:cxnLst/>
            <a:rect l="l" t="t" r="r" b="b"/>
            <a:pathLst>
              <a:path w="41236" h="95732">
                <a:moveTo>
                  <a:pt x="26795" y="1987"/>
                </a:moveTo>
                <a:lnTo>
                  <a:pt x="15286" y="7904"/>
                </a:lnTo>
                <a:lnTo>
                  <a:pt x="20146" y="27292"/>
                </a:lnTo>
                <a:lnTo>
                  <a:pt x="28504" y="17227"/>
                </a:lnTo>
                <a:lnTo>
                  <a:pt x="41236" y="0"/>
                </a:lnTo>
                <a:lnTo>
                  <a:pt x="26795" y="1987"/>
                </a:lnTo>
                <a:close/>
              </a:path>
              <a:path w="41236" h="95732">
                <a:moveTo>
                  <a:pt x="28459" y="78391"/>
                </a:moveTo>
                <a:lnTo>
                  <a:pt x="20273" y="68913"/>
                </a:lnTo>
                <a:lnTo>
                  <a:pt x="17119" y="50634"/>
                </a:lnTo>
                <a:lnTo>
                  <a:pt x="78422" y="50634"/>
                </a:lnTo>
                <a:lnTo>
                  <a:pt x="79349" y="46951"/>
                </a:lnTo>
                <a:lnTo>
                  <a:pt x="79527" y="41617"/>
                </a:lnTo>
                <a:lnTo>
                  <a:pt x="79527" y="40132"/>
                </a:lnTo>
                <a:lnTo>
                  <a:pt x="79271" y="33988"/>
                </a:lnTo>
                <a:lnTo>
                  <a:pt x="75934" y="19619"/>
                </a:lnTo>
                <a:lnTo>
                  <a:pt x="68598" y="8942"/>
                </a:lnTo>
                <a:lnTo>
                  <a:pt x="57090" y="2291"/>
                </a:lnTo>
                <a:lnTo>
                  <a:pt x="41236" y="0"/>
                </a:lnTo>
                <a:lnTo>
                  <a:pt x="28504" y="17227"/>
                </a:lnTo>
                <a:lnTo>
                  <a:pt x="41046" y="14185"/>
                </a:lnTo>
                <a:lnTo>
                  <a:pt x="48581" y="15164"/>
                </a:lnTo>
                <a:lnTo>
                  <a:pt x="58720" y="22793"/>
                </a:lnTo>
                <a:lnTo>
                  <a:pt x="62407" y="37744"/>
                </a:lnTo>
                <a:lnTo>
                  <a:pt x="17487" y="37744"/>
                </a:lnTo>
                <a:lnTo>
                  <a:pt x="20146" y="27292"/>
                </a:lnTo>
                <a:lnTo>
                  <a:pt x="15286" y="7904"/>
                </a:lnTo>
                <a:lnTo>
                  <a:pt x="6888" y="17652"/>
                </a:lnTo>
                <a:lnTo>
                  <a:pt x="1745" y="31132"/>
                </a:lnTo>
                <a:lnTo>
                  <a:pt x="0" y="48247"/>
                </a:lnTo>
                <a:lnTo>
                  <a:pt x="14" y="50132"/>
                </a:lnTo>
                <a:lnTo>
                  <a:pt x="2193" y="68494"/>
                </a:lnTo>
                <a:lnTo>
                  <a:pt x="7906" y="81505"/>
                </a:lnTo>
                <a:lnTo>
                  <a:pt x="16909" y="89896"/>
                </a:lnTo>
                <a:lnTo>
                  <a:pt x="28960" y="94395"/>
                </a:lnTo>
                <a:lnTo>
                  <a:pt x="43814" y="95732"/>
                </a:lnTo>
                <a:lnTo>
                  <a:pt x="50113" y="95529"/>
                </a:lnTo>
                <a:lnTo>
                  <a:pt x="62874" y="93647"/>
                </a:lnTo>
                <a:lnTo>
                  <a:pt x="74371" y="89852"/>
                </a:lnTo>
                <a:lnTo>
                  <a:pt x="71246" y="77139"/>
                </a:lnTo>
                <a:lnTo>
                  <a:pt x="70176" y="77519"/>
                </a:lnTo>
                <a:lnTo>
                  <a:pt x="57941" y="80532"/>
                </a:lnTo>
                <a:lnTo>
                  <a:pt x="44919" y="81749"/>
                </a:lnTo>
                <a:lnTo>
                  <a:pt x="40773" y="81618"/>
                </a:lnTo>
                <a:lnTo>
                  <a:pt x="28459" y="78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" name="object 555"/>
          <p:cNvSpPr/>
          <p:nvPr/>
        </p:nvSpPr>
        <p:spPr>
          <a:xfrm>
            <a:off x="877064" y="3467988"/>
            <a:ext cx="17119" cy="130708"/>
          </a:xfrm>
          <a:custGeom>
            <a:avLst/>
            <a:gdLst/>
            <a:ahLst/>
            <a:cxnLst/>
            <a:rect l="l" t="t" r="r" b="b"/>
            <a:pathLst>
              <a:path w="17119" h="130708">
                <a:moveTo>
                  <a:pt x="17119" y="130708"/>
                </a:moveTo>
                <a:lnTo>
                  <a:pt x="17119" y="0"/>
                </a:lnTo>
                <a:lnTo>
                  <a:pt x="0" y="1841"/>
                </a:lnTo>
                <a:lnTo>
                  <a:pt x="0" y="130708"/>
                </a:lnTo>
                <a:lnTo>
                  <a:pt x="17119" y="1307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" name="object 556"/>
          <p:cNvSpPr/>
          <p:nvPr/>
        </p:nvSpPr>
        <p:spPr>
          <a:xfrm>
            <a:off x="941885" y="3473504"/>
            <a:ext cx="81368" cy="127038"/>
          </a:xfrm>
          <a:custGeom>
            <a:avLst/>
            <a:gdLst/>
            <a:ahLst/>
            <a:cxnLst/>
            <a:rect l="l" t="t" r="r" b="b"/>
            <a:pathLst>
              <a:path w="81368" h="127038">
                <a:moveTo>
                  <a:pt x="69534" y="3815"/>
                </a:moveTo>
                <a:lnTo>
                  <a:pt x="57177" y="1101"/>
                </a:lnTo>
                <a:lnTo>
                  <a:pt x="42900" y="0"/>
                </a:lnTo>
                <a:lnTo>
                  <a:pt x="38684" y="132"/>
                </a:lnTo>
                <a:lnTo>
                  <a:pt x="23730" y="3087"/>
                </a:lnTo>
                <a:lnTo>
                  <a:pt x="11688" y="9803"/>
                </a:lnTo>
                <a:lnTo>
                  <a:pt x="3657" y="20121"/>
                </a:lnTo>
                <a:lnTo>
                  <a:pt x="736" y="33883"/>
                </a:lnTo>
                <a:lnTo>
                  <a:pt x="738" y="34357"/>
                </a:lnTo>
                <a:lnTo>
                  <a:pt x="3599" y="48230"/>
                </a:lnTo>
                <a:lnTo>
                  <a:pt x="11256" y="57859"/>
                </a:lnTo>
                <a:lnTo>
                  <a:pt x="22814" y="64547"/>
                </a:lnTo>
                <a:lnTo>
                  <a:pt x="37376" y="69596"/>
                </a:lnTo>
                <a:lnTo>
                  <a:pt x="48159" y="73401"/>
                </a:lnTo>
                <a:lnTo>
                  <a:pt x="59031" y="80772"/>
                </a:lnTo>
                <a:lnTo>
                  <a:pt x="63144" y="92608"/>
                </a:lnTo>
                <a:lnTo>
                  <a:pt x="62322" y="98494"/>
                </a:lnTo>
                <a:lnTo>
                  <a:pt x="54466" y="108239"/>
                </a:lnTo>
                <a:lnTo>
                  <a:pt x="38849" y="111760"/>
                </a:lnTo>
                <a:lnTo>
                  <a:pt x="30013" y="111186"/>
                </a:lnTo>
                <a:lnTo>
                  <a:pt x="16799" y="108842"/>
                </a:lnTo>
                <a:lnTo>
                  <a:pt x="4419" y="104940"/>
                </a:lnTo>
                <a:lnTo>
                  <a:pt x="0" y="119303"/>
                </a:lnTo>
                <a:lnTo>
                  <a:pt x="1393" y="119971"/>
                </a:lnTo>
                <a:lnTo>
                  <a:pt x="11745" y="123617"/>
                </a:lnTo>
                <a:lnTo>
                  <a:pt x="24610" y="126112"/>
                </a:lnTo>
                <a:lnTo>
                  <a:pt x="39395" y="127038"/>
                </a:lnTo>
                <a:lnTo>
                  <a:pt x="45313" y="126754"/>
                </a:lnTo>
                <a:lnTo>
                  <a:pt x="59778" y="123208"/>
                </a:lnTo>
                <a:lnTo>
                  <a:pt x="71190" y="115834"/>
                </a:lnTo>
                <a:lnTo>
                  <a:pt x="78678" y="104923"/>
                </a:lnTo>
                <a:lnTo>
                  <a:pt x="81368" y="90766"/>
                </a:lnTo>
                <a:lnTo>
                  <a:pt x="81366" y="90354"/>
                </a:lnTo>
                <a:lnTo>
                  <a:pt x="78788" y="77558"/>
                </a:lnTo>
                <a:lnTo>
                  <a:pt x="71643" y="67656"/>
                </a:lnTo>
                <a:lnTo>
                  <a:pt x="60385" y="60094"/>
                </a:lnTo>
                <a:lnTo>
                  <a:pt x="45465" y="54317"/>
                </a:lnTo>
                <a:lnTo>
                  <a:pt x="34918" y="50753"/>
                </a:lnTo>
                <a:lnTo>
                  <a:pt x="23478" y="43757"/>
                </a:lnTo>
                <a:lnTo>
                  <a:pt x="18961" y="32410"/>
                </a:lnTo>
                <a:lnTo>
                  <a:pt x="19454" y="28219"/>
                </a:lnTo>
                <a:lnTo>
                  <a:pt x="27451" y="18578"/>
                </a:lnTo>
                <a:lnTo>
                  <a:pt x="42710" y="15468"/>
                </a:lnTo>
                <a:lnTo>
                  <a:pt x="46448" y="15614"/>
                </a:lnTo>
                <a:lnTo>
                  <a:pt x="59059" y="17518"/>
                </a:lnTo>
                <a:lnTo>
                  <a:pt x="71983" y="21361"/>
                </a:lnTo>
                <a:lnTo>
                  <a:pt x="76212" y="6083"/>
                </a:lnTo>
                <a:lnTo>
                  <a:pt x="69534" y="381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" name="object 557"/>
          <p:cNvSpPr/>
          <p:nvPr/>
        </p:nvSpPr>
        <p:spPr>
          <a:xfrm>
            <a:off x="1037645" y="3506652"/>
            <a:ext cx="76758" cy="93891"/>
          </a:xfrm>
          <a:custGeom>
            <a:avLst/>
            <a:gdLst/>
            <a:ahLst/>
            <a:cxnLst/>
            <a:rect l="l" t="t" r="r" b="b"/>
            <a:pathLst>
              <a:path w="76758" h="93891">
                <a:moveTo>
                  <a:pt x="342" y="69583"/>
                </a:moveTo>
                <a:lnTo>
                  <a:pt x="5125" y="83127"/>
                </a:lnTo>
                <a:lnTo>
                  <a:pt x="15126" y="91210"/>
                </a:lnTo>
                <a:lnTo>
                  <a:pt x="29819" y="93891"/>
                </a:lnTo>
                <a:lnTo>
                  <a:pt x="34668" y="93677"/>
                </a:lnTo>
                <a:lnTo>
                  <a:pt x="46813" y="90994"/>
                </a:lnTo>
                <a:lnTo>
                  <a:pt x="58724" y="85051"/>
                </a:lnTo>
                <a:lnTo>
                  <a:pt x="59639" y="85051"/>
                </a:lnTo>
                <a:lnTo>
                  <a:pt x="59639" y="92049"/>
                </a:lnTo>
                <a:lnTo>
                  <a:pt x="76758" y="92049"/>
                </a:lnTo>
                <a:lnTo>
                  <a:pt x="76758" y="0"/>
                </a:lnTo>
                <a:lnTo>
                  <a:pt x="59639" y="0"/>
                </a:lnTo>
                <a:lnTo>
                  <a:pt x="59639" y="74371"/>
                </a:lnTo>
                <a:lnTo>
                  <a:pt x="53746" y="76758"/>
                </a:lnTo>
                <a:lnTo>
                  <a:pt x="46024" y="79895"/>
                </a:lnTo>
                <a:lnTo>
                  <a:pt x="32914" y="79836"/>
                </a:lnTo>
                <a:lnTo>
                  <a:pt x="20276" y="73838"/>
                </a:lnTo>
                <a:lnTo>
                  <a:pt x="17119" y="60007"/>
                </a:lnTo>
                <a:lnTo>
                  <a:pt x="17119" y="0"/>
                </a:lnTo>
                <a:lnTo>
                  <a:pt x="0" y="0"/>
                </a:lnTo>
                <a:lnTo>
                  <a:pt x="0" y="63690"/>
                </a:lnTo>
                <a:lnTo>
                  <a:pt x="342" y="695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" name="object 558"/>
          <p:cNvSpPr/>
          <p:nvPr/>
        </p:nvSpPr>
        <p:spPr>
          <a:xfrm>
            <a:off x="1136522" y="3504811"/>
            <a:ext cx="47497" cy="93891"/>
          </a:xfrm>
          <a:custGeom>
            <a:avLst/>
            <a:gdLst/>
            <a:ahLst/>
            <a:cxnLst/>
            <a:rect l="l" t="t" r="r" b="b"/>
            <a:pathLst>
              <a:path w="47497" h="93891">
                <a:moveTo>
                  <a:pt x="41463" y="111"/>
                </a:moveTo>
                <a:lnTo>
                  <a:pt x="29214" y="3048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20066"/>
                </a:lnTo>
                <a:lnTo>
                  <a:pt x="20533" y="18777"/>
                </a:lnTo>
                <a:lnTo>
                  <a:pt x="31901" y="16429"/>
                </a:lnTo>
                <a:lnTo>
                  <a:pt x="47497" y="15646"/>
                </a:lnTo>
                <a:lnTo>
                  <a:pt x="47497" y="0"/>
                </a:lnTo>
                <a:lnTo>
                  <a:pt x="41463" y="1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" name="object 559"/>
          <p:cNvSpPr/>
          <p:nvPr/>
        </p:nvSpPr>
        <p:spPr>
          <a:xfrm>
            <a:off x="1214241" y="3506647"/>
            <a:ext cx="84505" cy="129971"/>
          </a:xfrm>
          <a:custGeom>
            <a:avLst/>
            <a:gdLst/>
            <a:ahLst/>
            <a:cxnLst/>
            <a:rect l="l" t="t" r="r" b="b"/>
            <a:pathLst>
              <a:path w="84505" h="129971">
                <a:moveTo>
                  <a:pt x="6997" y="129235"/>
                </a:moveTo>
                <a:lnTo>
                  <a:pt x="11417" y="129971"/>
                </a:lnTo>
                <a:lnTo>
                  <a:pt x="17875" y="129950"/>
                </a:lnTo>
                <a:lnTo>
                  <a:pt x="28970" y="128076"/>
                </a:lnTo>
                <a:lnTo>
                  <a:pt x="38595" y="122860"/>
                </a:lnTo>
                <a:lnTo>
                  <a:pt x="46943" y="113816"/>
                </a:lnTo>
                <a:lnTo>
                  <a:pt x="54203" y="100457"/>
                </a:lnTo>
                <a:lnTo>
                  <a:pt x="60566" y="82296"/>
                </a:lnTo>
                <a:lnTo>
                  <a:pt x="84505" y="0"/>
                </a:lnTo>
                <a:lnTo>
                  <a:pt x="66281" y="0"/>
                </a:lnTo>
                <a:lnTo>
                  <a:pt x="46393" y="74371"/>
                </a:lnTo>
                <a:lnTo>
                  <a:pt x="45110" y="74371"/>
                </a:lnTo>
                <a:lnTo>
                  <a:pt x="18961" y="0"/>
                </a:lnTo>
                <a:lnTo>
                  <a:pt x="0" y="0"/>
                </a:lnTo>
                <a:lnTo>
                  <a:pt x="32956" y="90208"/>
                </a:lnTo>
                <a:lnTo>
                  <a:pt x="41059" y="90208"/>
                </a:lnTo>
                <a:lnTo>
                  <a:pt x="39406" y="95131"/>
                </a:lnTo>
                <a:lnTo>
                  <a:pt x="32721" y="107182"/>
                </a:lnTo>
                <a:lnTo>
                  <a:pt x="18961" y="115798"/>
                </a:lnTo>
                <a:lnTo>
                  <a:pt x="16027" y="116357"/>
                </a:lnTo>
                <a:lnTo>
                  <a:pt x="10134" y="116357"/>
                </a:lnTo>
                <a:lnTo>
                  <a:pt x="4610" y="115062"/>
                </a:lnTo>
                <a:lnTo>
                  <a:pt x="2578" y="128130"/>
                </a:lnTo>
                <a:lnTo>
                  <a:pt x="6997" y="1292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" name="object 560"/>
          <p:cNvSpPr/>
          <p:nvPr/>
        </p:nvSpPr>
        <p:spPr>
          <a:xfrm>
            <a:off x="1338715" y="3475348"/>
            <a:ext cx="74193" cy="123355"/>
          </a:xfrm>
          <a:custGeom>
            <a:avLst/>
            <a:gdLst/>
            <a:ahLst/>
            <a:cxnLst/>
            <a:rect l="l" t="t" r="r" b="b"/>
            <a:pathLst>
              <a:path w="74193" h="123355">
                <a:moveTo>
                  <a:pt x="17678" y="108254"/>
                </a:moveTo>
                <a:lnTo>
                  <a:pt x="17678" y="67195"/>
                </a:lnTo>
                <a:lnTo>
                  <a:pt x="62598" y="67195"/>
                </a:lnTo>
                <a:lnTo>
                  <a:pt x="62598" y="51917"/>
                </a:lnTo>
                <a:lnTo>
                  <a:pt x="17678" y="51917"/>
                </a:lnTo>
                <a:lnTo>
                  <a:pt x="17678" y="15278"/>
                </a:lnTo>
                <a:lnTo>
                  <a:pt x="73456" y="15278"/>
                </a:lnTo>
                <a:lnTo>
                  <a:pt x="73456" y="0"/>
                </a:lnTo>
                <a:lnTo>
                  <a:pt x="0" y="0"/>
                </a:lnTo>
                <a:lnTo>
                  <a:pt x="0" y="123355"/>
                </a:lnTo>
                <a:lnTo>
                  <a:pt x="74193" y="123355"/>
                </a:lnTo>
                <a:lnTo>
                  <a:pt x="74193" y="108254"/>
                </a:lnTo>
                <a:lnTo>
                  <a:pt x="17678" y="10825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" name="object 561"/>
          <p:cNvSpPr/>
          <p:nvPr/>
        </p:nvSpPr>
        <p:spPr>
          <a:xfrm>
            <a:off x="1423986" y="3504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2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74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" name="object 562"/>
          <p:cNvSpPr/>
          <p:nvPr/>
        </p:nvSpPr>
        <p:spPr>
          <a:xfrm>
            <a:off x="1495254" y="3477191"/>
            <a:ext cx="59651" cy="123342"/>
          </a:xfrm>
          <a:custGeom>
            <a:avLst/>
            <a:gdLst/>
            <a:ahLst/>
            <a:cxnLst/>
            <a:rect l="l" t="t" r="r" b="b"/>
            <a:pathLst>
              <a:path w="59651" h="123342">
                <a:moveTo>
                  <a:pt x="32397" y="29451"/>
                </a:moveTo>
                <a:lnTo>
                  <a:pt x="32397" y="0"/>
                </a:lnTo>
                <a:lnTo>
                  <a:pt x="15278" y="1841"/>
                </a:lnTo>
                <a:lnTo>
                  <a:pt x="15278" y="29451"/>
                </a:lnTo>
                <a:lnTo>
                  <a:pt x="0" y="29451"/>
                </a:lnTo>
                <a:lnTo>
                  <a:pt x="0" y="43078"/>
                </a:lnTo>
                <a:lnTo>
                  <a:pt x="15278" y="43078"/>
                </a:lnTo>
                <a:lnTo>
                  <a:pt x="15278" y="99783"/>
                </a:lnTo>
                <a:lnTo>
                  <a:pt x="17357" y="110873"/>
                </a:lnTo>
                <a:lnTo>
                  <a:pt x="26271" y="120326"/>
                </a:lnTo>
                <a:lnTo>
                  <a:pt x="40500" y="123342"/>
                </a:lnTo>
                <a:lnTo>
                  <a:pt x="47129" y="123342"/>
                </a:lnTo>
                <a:lnTo>
                  <a:pt x="53759" y="121869"/>
                </a:lnTo>
                <a:lnTo>
                  <a:pt x="59651" y="120954"/>
                </a:lnTo>
                <a:lnTo>
                  <a:pt x="57619" y="107886"/>
                </a:lnTo>
                <a:lnTo>
                  <a:pt x="49148" y="109537"/>
                </a:lnTo>
                <a:lnTo>
                  <a:pt x="46202" y="109359"/>
                </a:lnTo>
                <a:lnTo>
                  <a:pt x="39027" y="109359"/>
                </a:lnTo>
                <a:lnTo>
                  <a:pt x="32397" y="107149"/>
                </a:lnTo>
                <a:lnTo>
                  <a:pt x="32397" y="43078"/>
                </a:lnTo>
                <a:lnTo>
                  <a:pt x="56337" y="43078"/>
                </a:lnTo>
                <a:lnTo>
                  <a:pt x="58165" y="29451"/>
                </a:lnTo>
                <a:lnTo>
                  <a:pt x="32397" y="294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" name="object 563"/>
          <p:cNvSpPr/>
          <p:nvPr/>
        </p:nvSpPr>
        <p:spPr>
          <a:xfrm>
            <a:off x="1557117" y="3504801"/>
            <a:ext cx="87083" cy="95732"/>
          </a:xfrm>
          <a:custGeom>
            <a:avLst/>
            <a:gdLst/>
            <a:ahLst/>
            <a:cxnLst/>
            <a:rect l="l" t="t" r="r" b="b"/>
            <a:pathLst>
              <a:path w="87083" h="95732">
                <a:moveTo>
                  <a:pt x="57810" y="57073"/>
                </a:moveTo>
                <a:lnTo>
                  <a:pt x="57810" y="78066"/>
                </a:lnTo>
                <a:lnTo>
                  <a:pt x="56270" y="78418"/>
                </a:lnTo>
                <a:lnTo>
                  <a:pt x="44557" y="80674"/>
                </a:lnTo>
                <a:lnTo>
                  <a:pt x="30746" y="81749"/>
                </a:lnTo>
                <a:lnTo>
                  <a:pt x="32752" y="95558"/>
                </a:lnTo>
                <a:lnTo>
                  <a:pt x="45328" y="93019"/>
                </a:lnTo>
                <a:lnTo>
                  <a:pt x="56895" y="87452"/>
                </a:lnTo>
                <a:lnTo>
                  <a:pt x="57810" y="87452"/>
                </a:lnTo>
                <a:lnTo>
                  <a:pt x="58356" y="92608"/>
                </a:lnTo>
                <a:lnTo>
                  <a:pt x="63703" y="95732"/>
                </a:lnTo>
                <a:lnTo>
                  <a:pt x="75844" y="95732"/>
                </a:lnTo>
                <a:lnTo>
                  <a:pt x="80086" y="94449"/>
                </a:lnTo>
                <a:lnTo>
                  <a:pt x="87083" y="91503"/>
                </a:lnTo>
                <a:lnTo>
                  <a:pt x="87083" y="81191"/>
                </a:lnTo>
                <a:lnTo>
                  <a:pt x="74929" y="81191"/>
                </a:lnTo>
                <a:lnTo>
                  <a:pt x="74929" y="30200"/>
                </a:lnTo>
                <a:lnTo>
                  <a:pt x="73587" y="19574"/>
                </a:lnTo>
                <a:lnTo>
                  <a:pt x="66849" y="8222"/>
                </a:lnTo>
                <a:lnTo>
                  <a:pt x="55223" y="1936"/>
                </a:lnTo>
                <a:lnTo>
                  <a:pt x="39585" y="0"/>
                </a:lnTo>
                <a:lnTo>
                  <a:pt x="31503" y="274"/>
                </a:lnTo>
                <a:lnTo>
                  <a:pt x="18721" y="2065"/>
                </a:lnTo>
                <a:lnTo>
                  <a:pt x="7365" y="5524"/>
                </a:lnTo>
                <a:lnTo>
                  <a:pt x="10134" y="18783"/>
                </a:lnTo>
                <a:lnTo>
                  <a:pt x="11823" y="18278"/>
                </a:lnTo>
                <a:lnTo>
                  <a:pt x="23564" y="15304"/>
                </a:lnTo>
                <a:lnTo>
                  <a:pt x="36829" y="14185"/>
                </a:lnTo>
                <a:lnTo>
                  <a:pt x="41064" y="14370"/>
                </a:lnTo>
                <a:lnTo>
                  <a:pt x="53823" y="19760"/>
                </a:lnTo>
                <a:lnTo>
                  <a:pt x="57810" y="33147"/>
                </a:lnTo>
                <a:lnTo>
                  <a:pt x="57810" y="45847"/>
                </a:lnTo>
                <a:lnTo>
                  <a:pt x="57264" y="45847"/>
                </a:lnTo>
                <a:lnTo>
                  <a:pt x="48971" y="43827"/>
                </a:lnTo>
                <a:lnTo>
                  <a:pt x="39027" y="43078"/>
                </a:lnTo>
                <a:lnTo>
                  <a:pt x="32042" y="43078"/>
                </a:lnTo>
                <a:lnTo>
                  <a:pt x="31305" y="57073"/>
                </a:lnTo>
                <a:lnTo>
                  <a:pt x="57810" y="57073"/>
                </a:lnTo>
                <a:close/>
              </a:path>
              <a:path w="87083" h="95732">
                <a:moveTo>
                  <a:pt x="30746" y="81749"/>
                </a:moveTo>
                <a:lnTo>
                  <a:pt x="22097" y="81749"/>
                </a:lnTo>
                <a:lnTo>
                  <a:pt x="17119" y="78803"/>
                </a:lnTo>
                <a:lnTo>
                  <a:pt x="17119" y="63157"/>
                </a:lnTo>
                <a:lnTo>
                  <a:pt x="19329" y="57073"/>
                </a:lnTo>
                <a:lnTo>
                  <a:pt x="31305" y="57073"/>
                </a:lnTo>
                <a:lnTo>
                  <a:pt x="32042" y="43078"/>
                </a:lnTo>
                <a:lnTo>
                  <a:pt x="27121" y="43240"/>
                </a:lnTo>
                <a:lnTo>
                  <a:pt x="12431" y="46741"/>
                </a:lnTo>
                <a:lnTo>
                  <a:pt x="3202" y="55307"/>
                </a:lnTo>
                <a:lnTo>
                  <a:pt x="0" y="69596"/>
                </a:lnTo>
                <a:lnTo>
                  <a:pt x="5" y="70278"/>
                </a:lnTo>
                <a:lnTo>
                  <a:pt x="4055" y="85078"/>
                </a:lnTo>
                <a:lnTo>
                  <a:pt x="14205" y="93233"/>
                </a:lnTo>
                <a:lnTo>
                  <a:pt x="28359" y="95732"/>
                </a:lnTo>
                <a:lnTo>
                  <a:pt x="32752" y="95558"/>
                </a:lnTo>
                <a:lnTo>
                  <a:pt x="30746" y="817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" name="object 564"/>
          <p:cNvSpPr/>
          <p:nvPr/>
        </p:nvSpPr>
        <p:spPr>
          <a:xfrm>
            <a:off x="1648272" y="35048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" name="object 565"/>
          <p:cNvSpPr/>
          <p:nvPr/>
        </p:nvSpPr>
        <p:spPr>
          <a:xfrm>
            <a:off x="1743113" y="35048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" name="object 566"/>
          <p:cNvSpPr/>
          <p:nvPr/>
        </p:nvSpPr>
        <p:spPr>
          <a:xfrm>
            <a:off x="1835552" y="3504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" name="object 567"/>
          <p:cNvSpPr/>
          <p:nvPr/>
        </p:nvSpPr>
        <p:spPr>
          <a:xfrm>
            <a:off x="1949350" y="3475354"/>
            <a:ext cx="96646" cy="125183"/>
          </a:xfrm>
          <a:custGeom>
            <a:avLst/>
            <a:gdLst/>
            <a:ahLst/>
            <a:cxnLst/>
            <a:rect l="l" t="t" r="r" b="b"/>
            <a:pathLst>
              <a:path w="96646" h="125183">
                <a:moveTo>
                  <a:pt x="38308" y="109377"/>
                </a:moveTo>
                <a:lnTo>
                  <a:pt x="26687" y="103442"/>
                </a:lnTo>
                <a:lnTo>
                  <a:pt x="19999" y="92279"/>
                </a:lnTo>
                <a:lnTo>
                  <a:pt x="17856" y="75844"/>
                </a:lnTo>
                <a:lnTo>
                  <a:pt x="17856" y="0"/>
                </a:lnTo>
                <a:lnTo>
                  <a:pt x="0" y="0"/>
                </a:lnTo>
                <a:lnTo>
                  <a:pt x="0" y="77317"/>
                </a:lnTo>
                <a:lnTo>
                  <a:pt x="230" y="83218"/>
                </a:lnTo>
                <a:lnTo>
                  <a:pt x="3237" y="97734"/>
                </a:lnTo>
                <a:lnTo>
                  <a:pt x="9654" y="109410"/>
                </a:lnTo>
                <a:lnTo>
                  <a:pt x="19386" y="118025"/>
                </a:lnTo>
                <a:lnTo>
                  <a:pt x="32341" y="123357"/>
                </a:lnTo>
                <a:lnTo>
                  <a:pt x="48425" y="125183"/>
                </a:lnTo>
                <a:lnTo>
                  <a:pt x="54381" y="124956"/>
                </a:lnTo>
                <a:lnTo>
                  <a:pt x="69329" y="121864"/>
                </a:lnTo>
                <a:lnTo>
                  <a:pt x="81129" y="115331"/>
                </a:lnTo>
                <a:lnTo>
                  <a:pt x="89683" y="105580"/>
                </a:lnTo>
                <a:lnTo>
                  <a:pt x="94889" y="92834"/>
                </a:lnTo>
                <a:lnTo>
                  <a:pt x="96646" y="77317"/>
                </a:lnTo>
                <a:lnTo>
                  <a:pt x="96646" y="0"/>
                </a:lnTo>
                <a:lnTo>
                  <a:pt x="78790" y="0"/>
                </a:lnTo>
                <a:lnTo>
                  <a:pt x="78790" y="75844"/>
                </a:lnTo>
                <a:lnTo>
                  <a:pt x="77970" y="87983"/>
                </a:lnTo>
                <a:lnTo>
                  <a:pt x="72526" y="100538"/>
                </a:lnTo>
                <a:lnTo>
                  <a:pt x="62558" y="107991"/>
                </a:lnTo>
                <a:lnTo>
                  <a:pt x="48602" y="110451"/>
                </a:lnTo>
                <a:lnTo>
                  <a:pt x="38308" y="109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" name="object 568"/>
          <p:cNvSpPr/>
          <p:nvPr/>
        </p:nvSpPr>
        <p:spPr>
          <a:xfrm>
            <a:off x="2065004" y="3504808"/>
            <a:ext cx="76771" cy="93891"/>
          </a:xfrm>
          <a:custGeom>
            <a:avLst/>
            <a:gdLst/>
            <a:ahLst/>
            <a:cxnLst/>
            <a:rect l="l" t="t" r="r" b="b"/>
            <a:pathLst>
              <a:path w="76771" h="93891">
                <a:moveTo>
                  <a:pt x="76771" y="93891"/>
                </a:moveTo>
                <a:lnTo>
                  <a:pt x="76771" y="30378"/>
                </a:lnTo>
                <a:lnTo>
                  <a:pt x="76433" y="24477"/>
                </a:lnTo>
                <a:lnTo>
                  <a:pt x="71704" y="10877"/>
                </a:lnTo>
                <a:lnTo>
                  <a:pt x="61777" y="2719"/>
                </a:lnTo>
                <a:lnTo>
                  <a:pt x="47129" y="0"/>
                </a:lnTo>
                <a:lnTo>
                  <a:pt x="42145" y="231"/>
                </a:lnTo>
                <a:lnTo>
                  <a:pt x="29987" y="2962"/>
                </a:lnTo>
                <a:lnTo>
                  <a:pt x="18046" y="9017"/>
                </a:lnTo>
                <a:lnTo>
                  <a:pt x="17119" y="9017"/>
                </a:lnTo>
                <a:lnTo>
                  <a:pt x="17119" y="1841"/>
                </a:lnTo>
                <a:lnTo>
                  <a:pt x="0" y="1841"/>
                </a:lnTo>
                <a:lnTo>
                  <a:pt x="0" y="93891"/>
                </a:lnTo>
                <a:lnTo>
                  <a:pt x="17119" y="93891"/>
                </a:lnTo>
                <a:lnTo>
                  <a:pt x="17119" y="19697"/>
                </a:lnTo>
                <a:lnTo>
                  <a:pt x="27642" y="16032"/>
                </a:lnTo>
                <a:lnTo>
                  <a:pt x="41973" y="14173"/>
                </a:lnTo>
                <a:lnTo>
                  <a:pt x="44811" y="14302"/>
                </a:lnTo>
                <a:lnTo>
                  <a:pt x="56716" y="20954"/>
                </a:lnTo>
                <a:lnTo>
                  <a:pt x="59651" y="34975"/>
                </a:lnTo>
                <a:lnTo>
                  <a:pt x="59651" y="93891"/>
                </a:lnTo>
                <a:lnTo>
                  <a:pt x="76771" y="9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" name="object 569"/>
          <p:cNvSpPr/>
          <p:nvPr/>
        </p:nvSpPr>
        <p:spPr>
          <a:xfrm>
            <a:off x="2160943" y="3472586"/>
            <a:ext cx="21170" cy="126111"/>
          </a:xfrm>
          <a:custGeom>
            <a:avLst/>
            <a:gdLst/>
            <a:ahLst/>
            <a:cxnLst/>
            <a:rect l="l" t="t" r="r" b="b"/>
            <a:pathLst>
              <a:path w="21170" h="126111">
                <a:moveTo>
                  <a:pt x="21170" y="10680"/>
                </a:moveTo>
                <a:lnTo>
                  <a:pt x="21170" y="4787"/>
                </a:lnTo>
                <a:lnTo>
                  <a:pt x="16382" y="0"/>
                </a:lnTo>
                <a:lnTo>
                  <a:pt x="4787" y="0"/>
                </a:lnTo>
                <a:lnTo>
                  <a:pt x="0" y="4787"/>
                </a:lnTo>
                <a:lnTo>
                  <a:pt x="0" y="16383"/>
                </a:lnTo>
                <a:lnTo>
                  <a:pt x="4787" y="21170"/>
                </a:lnTo>
                <a:lnTo>
                  <a:pt x="16382" y="21170"/>
                </a:lnTo>
                <a:lnTo>
                  <a:pt x="21170" y="16383"/>
                </a:lnTo>
                <a:lnTo>
                  <a:pt x="21170" y="10680"/>
                </a:lnTo>
                <a:close/>
              </a:path>
              <a:path w="21170" h="126111">
                <a:moveTo>
                  <a:pt x="2031" y="34061"/>
                </a:moveTo>
                <a:lnTo>
                  <a:pt x="2031" y="126111"/>
                </a:lnTo>
                <a:lnTo>
                  <a:pt x="19151" y="126111"/>
                </a:lnTo>
                <a:lnTo>
                  <a:pt x="19151" y="34061"/>
                </a:lnTo>
                <a:lnTo>
                  <a:pt x="2031" y="340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" name="object 570"/>
          <p:cNvSpPr/>
          <p:nvPr/>
        </p:nvSpPr>
        <p:spPr>
          <a:xfrm>
            <a:off x="2195748" y="3504806"/>
            <a:ext cx="39645" cy="79125"/>
          </a:xfrm>
          <a:custGeom>
            <a:avLst/>
            <a:gdLst/>
            <a:ahLst/>
            <a:cxnLst/>
            <a:rect l="l" t="t" r="r" b="b"/>
            <a:pathLst>
              <a:path w="39645" h="79125">
                <a:moveTo>
                  <a:pt x="24525" y="2708"/>
                </a:moveTo>
                <a:lnTo>
                  <a:pt x="13318" y="9806"/>
                </a:lnTo>
                <a:lnTo>
                  <a:pt x="18057" y="42314"/>
                </a:lnTo>
                <a:lnTo>
                  <a:pt x="21073" y="27569"/>
                </a:lnTo>
                <a:lnTo>
                  <a:pt x="28905" y="17748"/>
                </a:lnTo>
                <a:lnTo>
                  <a:pt x="39645" y="0"/>
                </a:lnTo>
                <a:lnTo>
                  <a:pt x="24525" y="2708"/>
                </a:lnTo>
                <a:close/>
              </a:path>
              <a:path w="39645" h="79125">
                <a:moveTo>
                  <a:pt x="43078" y="14179"/>
                </a:moveTo>
                <a:lnTo>
                  <a:pt x="50444" y="14179"/>
                </a:lnTo>
                <a:lnTo>
                  <a:pt x="56146" y="15093"/>
                </a:lnTo>
                <a:lnTo>
                  <a:pt x="63334" y="16935"/>
                </a:lnTo>
                <a:lnTo>
                  <a:pt x="63334" y="78060"/>
                </a:lnTo>
                <a:lnTo>
                  <a:pt x="56514" y="79902"/>
                </a:lnTo>
                <a:lnTo>
                  <a:pt x="51917" y="81743"/>
                </a:lnTo>
                <a:lnTo>
                  <a:pt x="41236" y="81743"/>
                </a:lnTo>
                <a:lnTo>
                  <a:pt x="37904" y="81586"/>
                </a:lnTo>
                <a:lnTo>
                  <a:pt x="24960" y="75790"/>
                </a:lnTo>
                <a:lnTo>
                  <a:pt x="19180" y="63849"/>
                </a:lnTo>
                <a:lnTo>
                  <a:pt x="17856" y="48787"/>
                </a:lnTo>
                <a:lnTo>
                  <a:pt x="18057" y="42314"/>
                </a:lnTo>
                <a:lnTo>
                  <a:pt x="13318" y="9806"/>
                </a:lnTo>
                <a:lnTo>
                  <a:pt x="5707" y="20521"/>
                </a:lnTo>
                <a:lnTo>
                  <a:pt x="1373" y="34081"/>
                </a:lnTo>
                <a:lnTo>
                  <a:pt x="0" y="49714"/>
                </a:lnTo>
                <a:lnTo>
                  <a:pt x="572" y="59356"/>
                </a:lnTo>
                <a:lnTo>
                  <a:pt x="4001" y="73438"/>
                </a:lnTo>
                <a:lnTo>
                  <a:pt x="10881" y="85011"/>
                </a:lnTo>
                <a:lnTo>
                  <a:pt x="21623" y="92853"/>
                </a:lnTo>
                <a:lnTo>
                  <a:pt x="36639" y="95738"/>
                </a:lnTo>
                <a:lnTo>
                  <a:pt x="38321" y="95715"/>
                </a:lnTo>
                <a:lnTo>
                  <a:pt x="50285" y="93692"/>
                </a:lnTo>
                <a:lnTo>
                  <a:pt x="62407" y="87445"/>
                </a:lnTo>
                <a:lnTo>
                  <a:pt x="63334" y="87445"/>
                </a:lnTo>
                <a:lnTo>
                  <a:pt x="63334" y="93897"/>
                </a:lnTo>
                <a:lnTo>
                  <a:pt x="80454" y="93897"/>
                </a:lnTo>
                <a:lnTo>
                  <a:pt x="80454" y="-36810"/>
                </a:lnTo>
                <a:lnTo>
                  <a:pt x="63334" y="-34969"/>
                </a:lnTo>
                <a:lnTo>
                  <a:pt x="63334" y="5162"/>
                </a:lnTo>
                <a:lnTo>
                  <a:pt x="62776" y="5530"/>
                </a:lnTo>
                <a:lnTo>
                  <a:pt x="56146" y="1835"/>
                </a:lnTo>
                <a:lnTo>
                  <a:pt x="48044" y="-6"/>
                </a:lnTo>
                <a:lnTo>
                  <a:pt x="39645" y="0"/>
                </a:lnTo>
                <a:lnTo>
                  <a:pt x="28905" y="17748"/>
                </a:lnTo>
                <a:lnTo>
                  <a:pt x="43078" y="14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" name="object 571"/>
          <p:cNvSpPr/>
          <p:nvPr/>
        </p:nvSpPr>
        <p:spPr>
          <a:xfrm>
            <a:off x="2290583" y="3504802"/>
            <a:ext cx="84124" cy="95732"/>
          </a:xfrm>
          <a:custGeom>
            <a:avLst/>
            <a:gdLst/>
            <a:ahLst/>
            <a:cxnLst/>
            <a:rect l="l" t="t" r="r" b="b"/>
            <a:pathLst>
              <a:path w="84124" h="95732">
                <a:moveTo>
                  <a:pt x="70020" y="7501"/>
                </a:moveTo>
                <a:lnTo>
                  <a:pt x="58568" y="1834"/>
                </a:lnTo>
                <a:lnTo>
                  <a:pt x="43992" y="0"/>
                </a:lnTo>
                <a:lnTo>
                  <a:pt x="40024" y="98"/>
                </a:lnTo>
                <a:lnTo>
                  <a:pt x="24955" y="2855"/>
                </a:lnTo>
                <a:lnTo>
                  <a:pt x="13666" y="9312"/>
                </a:lnTo>
                <a:lnTo>
                  <a:pt x="5908" y="19352"/>
                </a:lnTo>
                <a:lnTo>
                  <a:pt x="1435" y="32856"/>
                </a:lnTo>
                <a:lnTo>
                  <a:pt x="0" y="49707"/>
                </a:lnTo>
                <a:lnTo>
                  <a:pt x="1241" y="64550"/>
                </a:lnTo>
                <a:lnTo>
                  <a:pt x="6034" y="78563"/>
                </a:lnTo>
                <a:lnTo>
                  <a:pt x="14263" y="88266"/>
                </a:lnTo>
                <a:lnTo>
                  <a:pt x="25751" y="93907"/>
                </a:lnTo>
                <a:lnTo>
                  <a:pt x="25106" y="77595"/>
                </a:lnTo>
                <a:lnTo>
                  <a:pt x="18840" y="66422"/>
                </a:lnTo>
                <a:lnTo>
                  <a:pt x="17119" y="49707"/>
                </a:lnTo>
                <a:lnTo>
                  <a:pt x="17588" y="40040"/>
                </a:lnTo>
                <a:lnTo>
                  <a:pt x="21385" y="25466"/>
                </a:lnTo>
                <a:lnTo>
                  <a:pt x="29628" y="16386"/>
                </a:lnTo>
                <a:lnTo>
                  <a:pt x="43078" y="13258"/>
                </a:lnTo>
                <a:lnTo>
                  <a:pt x="46390" y="13395"/>
                </a:lnTo>
                <a:lnTo>
                  <a:pt x="58950" y="18211"/>
                </a:lnTo>
                <a:lnTo>
                  <a:pt x="65268" y="29347"/>
                </a:lnTo>
                <a:lnTo>
                  <a:pt x="67005" y="46024"/>
                </a:lnTo>
                <a:lnTo>
                  <a:pt x="66531" y="55821"/>
                </a:lnTo>
                <a:lnTo>
                  <a:pt x="62743" y="70451"/>
                </a:lnTo>
                <a:lnTo>
                  <a:pt x="59233" y="92913"/>
                </a:lnTo>
                <a:lnTo>
                  <a:pt x="70521" y="86470"/>
                </a:lnTo>
                <a:lnTo>
                  <a:pt x="78255" y="76430"/>
                </a:lnTo>
                <a:lnTo>
                  <a:pt x="82701" y="62909"/>
                </a:lnTo>
                <a:lnTo>
                  <a:pt x="84124" y="46024"/>
                </a:lnTo>
                <a:lnTo>
                  <a:pt x="82922" y="31320"/>
                </a:lnTo>
                <a:lnTo>
                  <a:pt x="78191" y="17247"/>
                </a:lnTo>
                <a:lnTo>
                  <a:pt x="70020" y="7501"/>
                </a:lnTo>
                <a:close/>
              </a:path>
              <a:path w="84124" h="95732">
                <a:moveTo>
                  <a:pt x="25106" y="77595"/>
                </a:moveTo>
                <a:lnTo>
                  <a:pt x="25751" y="93907"/>
                </a:lnTo>
                <a:lnTo>
                  <a:pt x="40322" y="95732"/>
                </a:lnTo>
                <a:lnTo>
                  <a:pt x="44127" y="95642"/>
                </a:lnTo>
                <a:lnTo>
                  <a:pt x="59233" y="92913"/>
                </a:lnTo>
                <a:lnTo>
                  <a:pt x="62743" y="70451"/>
                </a:lnTo>
                <a:lnTo>
                  <a:pt x="54555" y="79540"/>
                </a:lnTo>
                <a:lnTo>
                  <a:pt x="41236" y="82664"/>
                </a:lnTo>
                <a:lnTo>
                  <a:pt x="37575" y="82499"/>
                </a:lnTo>
                <a:lnTo>
                  <a:pt x="25106" y="775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" name="object 572"/>
          <p:cNvSpPr/>
          <p:nvPr/>
        </p:nvSpPr>
        <p:spPr>
          <a:xfrm>
            <a:off x="2383029" y="3504804"/>
            <a:ext cx="67195" cy="95732"/>
          </a:xfrm>
          <a:custGeom>
            <a:avLst/>
            <a:gdLst/>
            <a:ahLst/>
            <a:cxnLst/>
            <a:rect l="l" t="t" r="r" b="b"/>
            <a:pathLst>
              <a:path w="67195" h="95732">
                <a:moveTo>
                  <a:pt x="28168" y="53213"/>
                </a:moveTo>
                <a:lnTo>
                  <a:pt x="30139" y="53707"/>
                </a:lnTo>
                <a:lnTo>
                  <a:pt x="44203" y="58802"/>
                </a:lnTo>
                <a:lnTo>
                  <a:pt x="50076" y="68846"/>
                </a:lnTo>
                <a:lnTo>
                  <a:pt x="50076" y="78066"/>
                </a:lnTo>
                <a:lnTo>
                  <a:pt x="41059" y="81749"/>
                </a:lnTo>
                <a:lnTo>
                  <a:pt x="28002" y="81724"/>
                </a:lnTo>
                <a:lnTo>
                  <a:pt x="14747" y="79988"/>
                </a:lnTo>
                <a:lnTo>
                  <a:pt x="2946" y="76771"/>
                </a:lnTo>
                <a:lnTo>
                  <a:pt x="0" y="90944"/>
                </a:lnTo>
                <a:lnTo>
                  <a:pt x="3395" y="91950"/>
                </a:lnTo>
                <a:lnTo>
                  <a:pt x="16395" y="94636"/>
                </a:lnTo>
                <a:lnTo>
                  <a:pt x="28905" y="95732"/>
                </a:lnTo>
                <a:lnTo>
                  <a:pt x="41071" y="94727"/>
                </a:lnTo>
                <a:lnTo>
                  <a:pt x="54672" y="90009"/>
                </a:lnTo>
                <a:lnTo>
                  <a:pt x="63836" y="81082"/>
                </a:lnTo>
                <a:lnTo>
                  <a:pt x="67195" y="67564"/>
                </a:lnTo>
                <a:lnTo>
                  <a:pt x="67129" y="65363"/>
                </a:lnTo>
                <a:lnTo>
                  <a:pt x="62425" y="52057"/>
                </a:lnTo>
                <a:lnTo>
                  <a:pt x="52095" y="44417"/>
                </a:lnTo>
                <a:lnTo>
                  <a:pt x="38671" y="39954"/>
                </a:lnTo>
                <a:lnTo>
                  <a:pt x="24428" y="35382"/>
                </a:lnTo>
                <a:lnTo>
                  <a:pt x="17678" y="25590"/>
                </a:lnTo>
                <a:lnTo>
                  <a:pt x="17678" y="18224"/>
                </a:lnTo>
                <a:lnTo>
                  <a:pt x="23939" y="14173"/>
                </a:lnTo>
                <a:lnTo>
                  <a:pt x="42354" y="14173"/>
                </a:lnTo>
                <a:lnTo>
                  <a:pt x="51003" y="16014"/>
                </a:lnTo>
                <a:lnTo>
                  <a:pt x="59461" y="19151"/>
                </a:lnTo>
                <a:lnTo>
                  <a:pt x="62598" y="4978"/>
                </a:lnTo>
                <a:lnTo>
                  <a:pt x="61449" y="4602"/>
                </a:lnTo>
                <a:lnTo>
                  <a:pt x="49192" y="1444"/>
                </a:lnTo>
                <a:lnTo>
                  <a:pt x="36271" y="0"/>
                </a:lnTo>
                <a:lnTo>
                  <a:pt x="27607" y="439"/>
                </a:lnTo>
                <a:lnTo>
                  <a:pt x="13119" y="4326"/>
                </a:lnTo>
                <a:lnTo>
                  <a:pt x="3833" y="12705"/>
                </a:lnTo>
                <a:lnTo>
                  <a:pt x="558" y="26149"/>
                </a:lnTo>
                <a:lnTo>
                  <a:pt x="566" y="26880"/>
                </a:lnTo>
                <a:lnTo>
                  <a:pt x="4618" y="40224"/>
                </a:lnTo>
                <a:lnTo>
                  <a:pt x="14562" y="48493"/>
                </a:lnTo>
                <a:lnTo>
                  <a:pt x="28168" y="532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" name="object 573"/>
          <p:cNvSpPr/>
          <p:nvPr/>
        </p:nvSpPr>
        <p:spPr>
          <a:xfrm>
            <a:off x="2462767" y="3577892"/>
            <a:ext cx="22275" cy="21907"/>
          </a:xfrm>
          <a:custGeom>
            <a:avLst/>
            <a:gdLst/>
            <a:ahLst/>
            <a:cxnLst/>
            <a:rect l="l" t="t" r="r" b="b"/>
            <a:pathLst>
              <a:path w="22275" h="21907">
                <a:moveTo>
                  <a:pt x="11226" y="0"/>
                </a:moveTo>
                <a:lnTo>
                  <a:pt x="4965" y="0"/>
                </a:lnTo>
                <a:lnTo>
                  <a:pt x="0" y="4978"/>
                </a:lnTo>
                <a:lnTo>
                  <a:pt x="0" y="17119"/>
                </a:lnTo>
                <a:lnTo>
                  <a:pt x="4965" y="21907"/>
                </a:lnTo>
                <a:lnTo>
                  <a:pt x="17297" y="21907"/>
                </a:lnTo>
                <a:lnTo>
                  <a:pt x="22275" y="17119"/>
                </a:lnTo>
                <a:lnTo>
                  <a:pt x="22275" y="4978"/>
                </a:lnTo>
                <a:lnTo>
                  <a:pt x="17297" y="0"/>
                </a:lnTo>
                <a:lnTo>
                  <a:pt x="11226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" name="object 574"/>
          <p:cNvSpPr/>
          <p:nvPr/>
        </p:nvSpPr>
        <p:spPr>
          <a:xfrm>
            <a:off x="6201576" y="2392192"/>
            <a:ext cx="409803" cy="1517894"/>
          </a:xfrm>
          <a:custGeom>
            <a:avLst/>
            <a:gdLst/>
            <a:ahLst/>
            <a:cxnLst/>
            <a:rect l="l" t="t" r="r" b="b"/>
            <a:pathLst>
              <a:path w="409803" h="1517894">
                <a:moveTo>
                  <a:pt x="187891" y="1510393"/>
                </a:moveTo>
                <a:lnTo>
                  <a:pt x="213537" y="1507070"/>
                </a:lnTo>
                <a:lnTo>
                  <a:pt x="212547" y="1492837"/>
                </a:lnTo>
                <a:lnTo>
                  <a:pt x="211439" y="1464619"/>
                </a:lnTo>
                <a:lnTo>
                  <a:pt x="210230" y="1423918"/>
                </a:lnTo>
                <a:lnTo>
                  <a:pt x="208938" y="1372231"/>
                </a:lnTo>
                <a:lnTo>
                  <a:pt x="207579" y="1311059"/>
                </a:lnTo>
                <a:lnTo>
                  <a:pt x="206171" y="1241902"/>
                </a:lnTo>
                <a:lnTo>
                  <a:pt x="204730" y="1166258"/>
                </a:lnTo>
                <a:lnTo>
                  <a:pt x="203273" y="1085629"/>
                </a:lnTo>
                <a:lnTo>
                  <a:pt x="201818" y="1001512"/>
                </a:lnTo>
                <a:lnTo>
                  <a:pt x="200382" y="915408"/>
                </a:lnTo>
                <a:lnTo>
                  <a:pt x="198981" y="828816"/>
                </a:lnTo>
                <a:lnTo>
                  <a:pt x="197632" y="743236"/>
                </a:lnTo>
                <a:lnTo>
                  <a:pt x="196353" y="660167"/>
                </a:lnTo>
                <a:lnTo>
                  <a:pt x="195161" y="581109"/>
                </a:lnTo>
                <a:lnTo>
                  <a:pt x="194072" y="507562"/>
                </a:lnTo>
                <a:lnTo>
                  <a:pt x="193104" y="441024"/>
                </a:lnTo>
                <a:lnTo>
                  <a:pt x="192274" y="382997"/>
                </a:lnTo>
                <a:lnTo>
                  <a:pt x="191598" y="334978"/>
                </a:lnTo>
                <a:lnTo>
                  <a:pt x="190779" y="274967"/>
                </a:lnTo>
                <a:lnTo>
                  <a:pt x="201940" y="271536"/>
                </a:lnTo>
                <a:lnTo>
                  <a:pt x="215665" y="267726"/>
                </a:lnTo>
                <a:lnTo>
                  <a:pt x="228540" y="264718"/>
                </a:lnTo>
                <a:lnTo>
                  <a:pt x="240175" y="262719"/>
                </a:lnTo>
                <a:lnTo>
                  <a:pt x="250177" y="261937"/>
                </a:lnTo>
                <a:lnTo>
                  <a:pt x="268721" y="261956"/>
                </a:lnTo>
                <a:lnTo>
                  <a:pt x="308602" y="268927"/>
                </a:lnTo>
                <a:lnTo>
                  <a:pt x="346812" y="282745"/>
                </a:lnTo>
                <a:lnTo>
                  <a:pt x="385342" y="298015"/>
                </a:lnTo>
                <a:lnTo>
                  <a:pt x="409803" y="307835"/>
                </a:lnTo>
                <a:lnTo>
                  <a:pt x="409803" y="109499"/>
                </a:lnTo>
                <a:lnTo>
                  <a:pt x="398417" y="104962"/>
                </a:lnTo>
                <a:lnTo>
                  <a:pt x="389506" y="101475"/>
                </a:lnTo>
                <a:lnTo>
                  <a:pt x="378564" y="97256"/>
                </a:lnTo>
                <a:lnTo>
                  <a:pt x="365912" y="92459"/>
                </a:lnTo>
                <a:lnTo>
                  <a:pt x="351875" y="87241"/>
                </a:lnTo>
                <a:lnTo>
                  <a:pt x="336775" y="81758"/>
                </a:lnTo>
                <a:lnTo>
                  <a:pt x="320935" y="76164"/>
                </a:lnTo>
                <a:lnTo>
                  <a:pt x="304679" y="70617"/>
                </a:lnTo>
                <a:lnTo>
                  <a:pt x="288329" y="65271"/>
                </a:lnTo>
                <a:lnTo>
                  <a:pt x="272210" y="60282"/>
                </a:lnTo>
                <a:lnTo>
                  <a:pt x="256644" y="55807"/>
                </a:lnTo>
                <a:lnTo>
                  <a:pt x="241954" y="52000"/>
                </a:lnTo>
                <a:lnTo>
                  <a:pt x="228464" y="49018"/>
                </a:lnTo>
                <a:lnTo>
                  <a:pt x="216496" y="47017"/>
                </a:lnTo>
                <a:lnTo>
                  <a:pt x="206374" y="46151"/>
                </a:lnTo>
                <a:lnTo>
                  <a:pt x="200177" y="45984"/>
                </a:lnTo>
                <a:lnTo>
                  <a:pt x="191472" y="45715"/>
                </a:lnTo>
                <a:lnTo>
                  <a:pt x="183512" y="45378"/>
                </a:lnTo>
                <a:lnTo>
                  <a:pt x="176027" y="44915"/>
                </a:lnTo>
                <a:lnTo>
                  <a:pt x="168750" y="44263"/>
                </a:lnTo>
                <a:lnTo>
                  <a:pt x="161412" y="43365"/>
                </a:lnTo>
                <a:lnTo>
                  <a:pt x="153746" y="42159"/>
                </a:lnTo>
                <a:lnTo>
                  <a:pt x="145483" y="40585"/>
                </a:lnTo>
                <a:lnTo>
                  <a:pt x="136355" y="38585"/>
                </a:lnTo>
                <a:lnTo>
                  <a:pt x="126093" y="36097"/>
                </a:lnTo>
                <a:lnTo>
                  <a:pt x="114430" y="33062"/>
                </a:lnTo>
                <a:lnTo>
                  <a:pt x="101097" y="29419"/>
                </a:lnTo>
                <a:lnTo>
                  <a:pt x="85826" y="25110"/>
                </a:lnTo>
                <a:lnTo>
                  <a:pt x="68349" y="20073"/>
                </a:lnTo>
                <a:lnTo>
                  <a:pt x="48398" y="14249"/>
                </a:lnTo>
                <a:lnTo>
                  <a:pt x="25704" y="7578"/>
                </a:lnTo>
                <a:lnTo>
                  <a:pt x="0" y="0"/>
                </a:lnTo>
                <a:lnTo>
                  <a:pt x="419" y="15347"/>
                </a:lnTo>
                <a:lnTo>
                  <a:pt x="1801" y="63043"/>
                </a:lnTo>
                <a:lnTo>
                  <a:pt x="3214" y="107446"/>
                </a:lnTo>
                <a:lnTo>
                  <a:pt x="5379" y="172414"/>
                </a:lnTo>
                <a:lnTo>
                  <a:pt x="6840" y="215417"/>
                </a:lnTo>
                <a:lnTo>
                  <a:pt x="8605" y="266930"/>
                </a:lnTo>
                <a:lnTo>
                  <a:pt x="10713" y="328075"/>
                </a:lnTo>
                <a:lnTo>
                  <a:pt x="13203" y="399975"/>
                </a:lnTo>
                <a:lnTo>
                  <a:pt x="16112" y="483754"/>
                </a:lnTo>
                <a:lnTo>
                  <a:pt x="19479" y="580534"/>
                </a:lnTo>
                <a:lnTo>
                  <a:pt x="23343" y="691438"/>
                </a:lnTo>
                <a:lnTo>
                  <a:pt x="27744" y="817588"/>
                </a:lnTo>
                <a:lnTo>
                  <a:pt x="32718" y="960108"/>
                </a:lnTo>
                <a:lnTo>
                  <a:pt x="38305" y="1120120"/>
                </a:lnTo>
                <a:lnTo>
                  <a:pt x="44544" y="1298748"/>
                </a:lnTo>
                <a:lnTo>
                  <a:pt x="51473" y="1497114"/>
                </a:lnTo>
                <a:lnTo>
                  <a:pt x="90287" y="1516154"/>
                </a:lnTo>
                <a:lnTo>
                  <a:pt x="107798" y="1517894"/>
                </a:lnTo>
                <a:lnTo>
                  <a:pt x="118815" y="1517696"/>
                </a:lnTo>
                <a:lnTo>
                  <a:pt x="131908" y="1516821"/>
                </a:lnTo>
                <a:lnTo>
                  <a:pt x="147502" y="1515295"/>
                </a:lnTo>
                <a:lnTo>
                  <a:pt x="166021" y="1513143"/>
                </a:lnTo>
                <a:lnTo>
                  <a:pt x="187891" y="1510393"/>
                </a:lnTo>
                <a:close/>
              </a:path>
            </a:pathLst>
          </a:custGeom>
          <a:solidFill>
            <a:srgbClr val="2A305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" name="object 575"/>
          <p:cNvSpPr/>
          <p:nvPr/>
        </p:nvSpPr>
        <p:spPr>
          <a:xfrm>
            <a:off x="6243611" y="2392844"/>
            <a:ext cx="400494" cy="1516680"/>
          </a:xfrm>
          <a:custGeom>
            <a:avLst/>
            <a:gdLst/>
            <a:ahLst/>
            <a:cxnLst/>
            <a:rect l="l" t="t" r="r" b="b"/>
            <a:pathLst>
              <a:path w="400494" h="1516680">
                <a:moveTo>
                  <a:pt x="302464" y="30251"/>
                </a:moveTo>
                <a:lnTo>
                  <a:pt x="289727" y="33892"/>
                </a:lnTo>
                <a:lnTo>
                  <a:pt x="278600" y="36888"/>
                </a:lnTo>
                <a:lnTo>
                  <a:pt x="268790" y="39309"/>
                </a:lnTo>
                <a:lnTo>
                  <a:pt x="260006" y="41222"/>
                </a:lnTo>
                <a:lnTo>
                  <a:pt x="251955" y="42696"/>
                </a:lnTo>
                <a:lnTo>
                  <a:pt x="244347" y="43798"/>
                </a:lnTo>
                <a:lnTo>
                  <a:pt x="236890" y="44597"/>
                </a:lnTo>
                <a:lnTo>
                  <a:pt x="229292" y="45161"/>
                </a:lnTo>
                <a:lnTo>
                  <a:pt x="221261" y="45559"/>
                </a:lnTo>
                <a:lnTo>
                  <a:pt x="212505" y="45858"/>
                </a:lnTo>
                <a:lnTo>
                  <a:pt x="203263" y="46113"/>
                </a:lnTo>
                <a:lnTo>
                  <a:pt x="193140" y="46977"/>
                </a:lnTo>
                <a:lnTo>
                  <a:pt x="181170" y="48979"/>
                </a:lnTo>
                <a:lnTo>
                  <a:pt x="167677" y="51961"/>
                </a:lnTo>
                <a:lnTo>
                  <a:pt x="152984" y="55769"/>
                </a:lnTo>
                <a:lnTo>
                  <a:pt x="137415" y="60247"/>
                </a:lnTo>
                <a:lnTo>
                  <a:pt x="121294" y="65237"/>
                </a:lnTo>
                <a:lnTo>
                  <a:pt x="104945" y="70585"/>
                </a:lnTo>
                <a:lnTo>
                  <a:pt x="88690" y="76134"/>
                </a:lnTo>
                <a:lnTo>
                  <a:pt x="72854" y="81728"/>
                </a:lnTo>
                <a:lnTo>
                  <a:pt x="57761" y="87210"/>
                </a:lnTo>
                <a:lnTo>
                  <a:pt x="43734" y="92426"/>
                </a:lnTo>
                <a:lnTo>
                  <a:pt x="31098" y="97219"/>
                </a:lnTo>
                <a:lnTo>
                  <a:pt x="20174" y="101432"/>
                </a:lnTo>
                <a:lnTo>
                  <a:pt x="11288" y="104910"/>
                </a:lnTo>
                <a:lnTo>
                  <a:pt x="923" y="109037"/>
                </a:lnTo>
                <a:lnTo>
                  <a:pt x="0" y="109410"/>
                </a:lnTo>
                <a:lnTo>
                  <a:pt x="0" y="307581"/>
                </a:lnTo>
                <a:lnTo>
                  <a:pt x="24455" y="297763"/>
                </a:lnTo>
                <a:lnTo>
                  <a:pt x="45303" y="289443"/>
                </a:lnTo>
                <a:lnTo>
                  <a:pt x="90469" y="272247"/>
                </a:lnTo>
                <a:lnTo>
                  <a:pt x="133442" y="262102"/>
                </a:lnTo>
                <a:lnTo>
                  <a:pt x="159511" y="261734"/>
                </a:lnTo>
                <a:lnTo>
                  <a:pt x="169505" y="262511"/>
                </a:lnTo>
                <a:lnTo>
                  <a:pt x="181139" y="264509"/>
                </a:lnTo>
                <a:lnTo>
                  <a:pt x="194020" y="267520"/>
                </a:lnTo>
                <a:lnTo>
                  <a:pt x="207754" y="271331"/>
                </a:lnTo>
                <a:lnTo>
                  <a:pt x="218846" y="274739"/>
                </a:lnTo>
                <a:lnTo>
                  <a:pt x="218531" y="298223"/>
                </a:lnTo>
                <a:lnTo>
                  <a:pt x="217352" y="382687"/>
                </a:lnTo>
                <a:lnTo>
                  <a:pt x="216523" y="440670"/>
                </a:lnTo>
                <a:lnTo>
                  <a:pt x="215556" y="507155"/>
                </a:lnTo>
                <a:lnTo>
                  <a:pt x="214469" y="580645"/>
                </a:lnTo>
                <a:lnTo>
                  <a:pt x="213278" y="659642"/>
                </a:lnTo>
                <a:lnTo>
                  <a:pt x="212001" y="742645"/>
                </a:lnTo>
                <a:lnTo>
                  <a:pt x="210654" y="828158"/>
                </a:lnTo>
                <a:lnTo>
                  <a:pt x="209254" y="914682"/>
                </a:lnTo>
                <a:lnTo>
                  <a:pt x="207819" y="1000718"/>
                </a:lnTo>
                <a:lnTo>
                  <a:pt x="206365" y="1084769"/>
                </a:lnTo>
                <a:lnTo>
                  <a:pt x="204910" y="1165335"/>
                </a:lnTo>
                <a:lnTo>
                  <a:pt x="203470" y="1240919"/>
                </a:lnTo>
                <a:lnTo>
                  <a:pt x="202062" y="1310022"/>
                </a:lnTo>
                <a:lnTo>
                  <a:pt x="200703" y="1371145"/>
                </a:lnTo>
                <a:lnTo>
                  <a:pt x="199411" y="1422790"/>
                </a:lnTo>
                <a:lnTo>
                  <a:pt x="198201" y="1463460"/>
                </a:lnTo>
                <a:lnTo>
                  <a:pt x="196100" y="1505877"/>
                </a:lnTo>
                <a:lnTo>
                  <a:pt x="221748" y="1509197"/>
                </a:lnTo>
                <a:lnTo>
                  <a:pt x="262131" y="1514092"/>
                </a:lnTo>
                <a:lnTo>
                  <a:pt x="301813" y="1516680"/>
                </a:lnTo>
                <a:lnTo>
                  <a:pt x="311172" y="1516169"/>
                </a:lnTo>
                <a:lnTo>
                  <a:pt x="348134" y="1502137"/>
                </a:lnTo>
                <a:lnTo>
                  <a:pt x="363671" y="1297701"/>
                </a:lnTo>
                <a:lnTo>
                  <a:pt x="368756" y="1119217"/>
                </a:lnTo>
                <a:lnTo>
                  <a:pt x="373310" y="959333"/>
                </a:lnTo>
                <a:lnTo>
                  <a:pt x="377366" y="816928"/>
                </a:lnTo>
                <a:lnTo>
                  <a:pt x="380956" y="690879"/>
                </a:lnTo>
                <a:lnTo>
                  <a:pt x="384111" y="580064"/>
                </a:lnTo>
                <a:lnTo>
                  <a:pt x="386863" y="483362"/>
                </a:lnTo>
                <a:lnTo>
                  <a:pt x="389245" y="399651"/>
                </a:lnTo>
                <a:lnTo>
                  <a:pt x="391288" y="327808"/>
                </a:lnTo>
                <a:lnTo>
                  <a:pt x="393023" y="266712"/>
                </a:lnTo>
                <a:lnTo>
                  <a:pt x="394483" y="215241"/>
                </a:lnTo>
                <a:lnTo>
                  <a:pt x="395700" y="172273"/>
                </a:lnTo>
                <a:lnTo>
                  <a:pt x="397531" y="107357"/>
                </a:lnTo>
                <a:lnTo>
                  <a:pt x="398770" y="62990"/>
                </a:lnTo>
                <a:lnTo>
                  <a:pt x="400078" y="15334"/>
                </a:lnTo>
                <a:lnTo>
                  <a:pt x="400494" y="0"/>
                </a:lnTo>
                <a:lnTo>
                  <a:pt x="375336" y="7884"/>
                </a:lnTo>
                <a:lnTo>
                  <a:pt x="353246" y="14783"/>
                </a:lnTo>
                <a:lnTo>
                  <a:pt x="333931" y="20765"/>
                </a:lnTo>
                <a:lnTo>
                  <a:pt x="317101" y="25898"/>
                </a:lnTo>
                <a:lnTo>
                  <a:pt x="302464" y="30251"/>
                </a:lnTo>
                <a:close/>
              </a:path>
            </a:pathLst>
          </a:custGeom>
          <a:solidFill>
            <a:srgbClr val="2A305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" name="object 576"/>
          <p:cNvSpPr/>
          <p:nvPr/>
        </p:nvSpPr>
        <p:spPr>
          <a:xfrm>
            <a:off x="6443922" y="3890331"/>
            <a:ext cx="265384" cy="117602"/>
          </a:xfrm>
          <a:custGeom>
            <a:avLst/>
            <a:gdLst/>
            <a:ahLst/>
            <a:cxnLst/>
            <a:rect l="l" t="t" r="r" b="b"/>
            <a:pathLst>
              <a:path w="265384" h="117602">
                <a:moveTo>
                  <a:pt x="5989" y="6816"/>
                </a:moveTo>
                <a:lnTo>
                  <a:pt x="0" y="7467"/>
                </a:lnTo>
                <a:lnTo>
                  <a:pt x="218" y="9715"/>
                </a:lnTo>
                <a:lnTo>
                  <a:pt x="474" y="13034"/>
                </a:lnTo>
                <a:lnTo>
                  <a:pt x="649" y="17232"/>
                </a:lnTo>
                <a:lnTo>
                  <a:pt x="689" y="45230"/>
                </a:lnTo>
                <a:lnTo>
                  <a:pt x="540" y="63073"/>
                </a:lnTo>
                <a:lnTo>
                  <a:pt x="310" y="86860"/>
                </a:lnTo>
                <a:lnTo>
                  <a:pt x="0" y="117602"/>
                </a:lnTo>
                <a:lnTo>
                  <a:pt x="53708" y="117602"/>
                </a:lnTo>
                <a:lnTo>
                  <a:pt x="61467" y="109118"/>
                </a:lnTo>
                <a:lnTo>
                  <a:pt x="64884" y="103682"/>
                </a:lnTo>
                <a:lnTo>
                  <a:pt x="83438" y="117602"/>
                </a:lnTo>
                <a:lnTo>
                  <a:pt x="192239" y="117602"/>
                </a:lnTo>
                <a:lnTo>
                  <a:pt x="200996" y="117303"/>
                </a:lnTo>
                <a:lnTo>
                  <a:pt x="211442" y="117001"/>
                </a:lnTo>
                <a:lnTo>
                  <a:pt x="230839" y="116940"/>
                </a:lnTo>
                <a:lnTo>
                  <a:pt x="244546" y="117180"/>
                </a:lnTo>
                <a:lnTo>
                  <a:pt x="264096" y="117602"/>
                </a:lnTo>
                <a:lnTo>
                  <a:pt x="264183" y="112375"/>
                </a:lnTo>
                <a:lnTo>
                  <a:pt x="264664" y="98431"/>
                </a:lnTo>
                <a:lnTo>
                  <a:pt x="265353" y="85039"/>
                </a:lnTo>
                <a:lnTo>
                  <a:pt x="265384" y="84499"/>
                </a:lnTo>
                <a:lnTo>
                  <a:pt x="262850" y="71916"/>
                </a:lnTo>
                <a:lnTo>
                  <a:pt x="254673" y="62001"/>
                </a:lnTo>
                <a:lnTo>
                  <a:pt x="247697" y="57476"/>
                </a:lnTo>
                <a:lnTo>
                  <a:pt x="237911" y="52771"/>
                </a:lnTo>
                <a:lnTo>
                  <a:pt x="227739" y="49230"/>
                </a:lnTo>
                <a:lnTo>
                  <a:pt x="217317" y="46429"/>
                </a:lnTo>
                <a:lnTo>
                  <a:pt x="206778" y="43948"/>
                </a:lnTo>
                <a:lnTo>
                  <a:pt x="196260" y="41362"/>
                </a:lnTo>
                <a:lnTo>
                  <a:pt x="185896" y="38250"/>
                </a:lnTo>
                <a:lnTo>
                  <a:pt x="175823" y="34189"/>
                </a:lnTo>
                <a:lnTo>
                  <a:pt x="166174" y="28755"/>
                </a:lnTo>
                <a:lnTo>
                  <a:pt x="157087" y="21528"/>
                </a:lnTo>
                <a:lnTo>
                  <a:pt x="148695" y="12083"/>
                </a:lnTo>
                <a:lnTo>
                  <a:pt x="141135" y="0"/>
                </a:lnTo>
                <a:lnTo>
                  <a:pt x="139744" y="289"/>
                </a:lnTo>
                <a:lnTo>
                  <a:pt x="129271" y="1904"/>
                </a:lnTo>
                <a:lnTo>
                  <a:pt x="116563" y="3134"/>
                </a:lnTo>
                <a:lnTo>
                  <a:pt x="102215" y="4044"/>
                </a:lnTo>
                <a:lnTo>
                  <a:pt x="86825" y="4697"/>
                </a:lnTo>
                <a:lnTo>
                  <a:pt x="70989" y="5157"/>
                </a:lnTo>
                <a:lnTo>
                  <a:pt x="55303" y="5490"/>
                </a:lnTo>
                <a:lnTo>
                  <a:pt x="40364" y="5758"/>
                </a:lnTo>
                <a:lnTo>
                  <a:pt x="26768" y="6025"/>
                </a:lnTo>
                <a:lnTo>
                  <a:pt x="15111" y="6357"/>
                </a:lnTo>
                <a:lnTo>
                  <a:pt x="5989" y="6816"/>
                </a:lnTo>
                <a:close/>
              </a:path>
            </a:pathLst>
          </a:custGeom>
          <a:solidFill>
            <a:srgbClr val="D1D0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" name="object 577"/>
          <p:cNvSpPr/>
          <p:nvPr/>
        </p:nvSpPr>
        <p:spPr>
          <a:xfrm>
            <a:off x="6444316" y="3989873"/>
            <a:ext cx="264617" cy="18059"/>
          </a:xfrm>
          <a:custGeom>
            <a:avLst/>
            <a:gdLst/>
            <a:ahLst/>
            <a:cxnLst/>
            <a:rect l="l" t="t" r="r" b="b"/>
            <a:pathLst>
              <a:path w="264617" h="18059">
                <a:moveTo>
                  <a:pt x="53708" y="18059"/>
                </a:moveTo>
                <a:lnTo>
                  <a:pt x="61467" y="9575"/>
                </a:lnTo>
                <a:lnTo>
                  <a:pt x="64896" y="4140"/>
                </a:lnTo>
                <a:lnTo>
                  <a:pt x="83451" y="18059"/>
                </a:lnTo>
                <a:lnTo>
                  <a:pt x="192227" y="18059"/>
                </a:lnTo>
                <a:lnTo>
                  <a:pt x="208215" y="17708"/>
                </a:lnTo>
                <a:lnTo>
                  <a:pt x="241214" y="17715"/>
                </a:lnTo>
                <a:lnTo>
                  <a:pt x="254268" y="17881"/>
                </a:lnTo>
                <a:lnTo>
                  <a:pt x="262388" y="18024"/>
                </a:lnTo>
                <a:lnTo>
                  <a:pt x="264083" y="18059"/>
                </a:lnTo>
                <a:lnTo>
                  <a:pt x="264083" y="14871"/>
                </a:lnTo>
                <a:lnTo>
                  <a:pt x="264312" y="7442"/>
                </a:lnTo>
                <a:lnTo>
                  <a:pt x="264617" y="0"/>
                </a:lnTo>
                <a:lnTo>
                  <a:pt x="165" y="0"/>
                </a:lnTo>
                <a:lnTo>
                  <a:pt x="0" y="18059"/>
                </a:lnTo>
                <a:lnTo>
                  <a:pt x="53708" y="18059"/>
                </a:lnTo>
                <a:close/>
              </a:path>
            </a:pathLst>
          </a:custGeom>
          <a:solidFill>
            <a:srgbClr val="3CA2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" name="object 578"/>
          <p:cNvSpPr/>
          <p:nvPr/>
        </p:nvSpPr>
        <p:spPr>
          <a:xfrm>
            <a:off x="6143489" y="3890331"/>
            <a:ext cx="265384" cy="117602"/>
          </a:xfrm>
          <a:custGeom>
            <a:avLst/>
            <a:gdLst/>
            <a:ahLst/>
            <a:cxnLst/>
            <a:rect l="l" t="t" r="r" b="b"/>
            <a:pathLst>
              <a:path w="265384" h="117602">
                <a:moveTo>
                  <a:pt x="2533" y="71916"/>
                </a:moveTo>
                <a:lnTo>
                  <a:pt x="0" y="84499"/>
                </a:lnTo>
                <a:lnTo>
                  <a:pt x="30" y="85039"/>
                </a:lnTo>
                <a:lnTo>
                  <a:pt x="714" y="98431"/>
                </a:lnTo>
                <a:lnTo>
                  <a:pt x="1198" y="112375"/>
                </a:lnTo>
                <a:lnTo>
                  <a:pt x="1287" y="117602"/>
                </a:lnTo>
                <a:lnTo>
                  <a:pt x="20831" y="117180"/>
                </a:lnTo>
                <a:lnTo>
                  <a:pt x="34535" y="116940"/>
                </a:lnTo>
                <a:lnTo>
                  <a:pt x="53934" y="117001"/>
                </a:lnTo>
                <a:lnTo>
                  <a:pt x="64383" y="117303"/>
                </a:lnTo>
                <a:lnTo>
                  <a:pt x="73144" y="117602"/>
                </a:lnTo>
                <a:lnTo>
                  <a:pt x="181932" y="117602"/>
                </a:lnTo>
                <a:lnTo>
                  <a:pt x="200499" y="103682"/>
                </a:lnTo>
                <a:lnTo>
                  <a:pt x="203916" y="109118"/>
                </a:lnTo>
                <a:lnTo>
                  <a:pt x="211675" y="117602"/>
                </a:lnTo>
                <a:lnTo>
                  <a:pt x="265384" y="117602"/>
                </a:lnTo>
                <a:lnTo>
                  <a:pt x="265073" y="86860"/>
                </a:lnTo>
                <a:lnTo>
                  <a:pt x="264843" y="63073"/>
                </a:lnTo>
                <a:lnTo>
                  <a:pt x="264694" y="45230"/>
                </a:lnTo>
                <a:lnTo>
                  <a:pt x="264734" y="17232"/>
                </a:lnTo>
                <a:lnTo>
                  <a:pt x="264909" y="13034"/>
                </a:lnTo>
                <a:lnTo>
                  <a:pt x="265165" y="9715"/>
                </a:lnTo>
                <a:lnTo>
                  <a:pt x="265384" y="7467"/>
                </a:lnTo>
                <a:lnTo>
                  <a:pt x="259392" y="6816"/>
                </a:lnTo>
                <a:lnTo>
                  <a:pt x="250269" y="6357"/>
                </a:lnTo>
                <a:lnTo>
                  <a:pt x="238611" y="6025"/>
                </a:lnTo>
                <a:lnTo>
                  <a:pt x="225015" y="5758"/>
                </a:lnTo>
                <a:lnTo>
                  <a:pt x="210076" y="5490"/>
                </a:lnTo>
                <a:lnTo>
                  <a:pt x="194391" y="5158"/>
                </a:lnTo>
                <a:lnTo>
                  <a:pt x="178556" y="4697"/>
                </a:lnTo>
                <a:lnTo>
                  <a:pt x="163166" y="4044"/>
                </a:lnTo>
                <a:lnTo>
                  <a:pt x="148819" y="3135"/>
                </a:lnTo>
                <a:lnTo>
                  <a:pt x="136110" y="1905"/>
                </a:lnTo>
                <a:lnTo>
                  <a:pt x="125635" y="291"/>
                </a:lnTo>
                <a:lnTo>
                  <a:pt x="124236" y="0"/>
                </a:lnTo>
                <a:lnTo>
                  <a:pt x="116677" y="12084"/>
                </a:lnTo>
                <a:lnTo>
                  <a:pt x="108287" y="21529"/>
                </a:lnTo>
                <a:lnTo>
                  <a:pt x="99200" y="28757"/>
                </a:lnTo>
                <a:lnTo>
                  <a:pt x="89551" y="34190"/>
                </a:lnTo>
                <a:lnTo>
                  <a:pt x="79477" y="38251"/>
                </a:lnTo>
                <a:lnTo>
                  <a:pt x="69113" y="41363"/>
                </a:lnTo>
                <a:lnTo>
                  <a:pt x="58594" y="43949"/>
                </a:lnTo>
                <a:lnTo>
                  <a:pt x="48055" y="46431"/>
                </a:lnTo>
                <a:lnTo>
                  <a:pt x="37632" y="49231"/>
                </a:lnTo>
                <a:lnTo>
                  <a:pt x="27461" y="52773"/>
                </a:lnTo>
                <a:lnTo>
                  <a:pt x="17677" y="57480"/>
                </a:lnTo>
                <a:lnTo>
                  <a:pt x="10710" y="62001"/>
                </a:lnTo>
                <a:lnTo>
                  <a:pt x="2533" y="71916"/>
                </a:lnTo>
                <a:close/>
              </a:path>
            </a:pathLst>
          </a:custGeom>
          <a:solidFill>
            <a:srgbClr val="D1D0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" name="object 579"/>
          <p:cNvSpPr/>
          <p:nvPr/>
        </p:nvSpPr>
        <p:spPr>
          <a:xfrm>
            <a:off x="6143863" y="3989873"/>
            <a:ext cx="264617" cy="18059"/>
          </a:xfrm>
          <a:custGeom>
            <a:avLst/>
            <a:gdLst/>
            <a:ahLst/>
            <a:cxnLst/>
            <a:rect l="l" t="t" r="r" b="b"/>
            <a:pathLst>
              <a:path w="264617" h="18059">
                <a:moveTo>
                  <a:pt x="2216" y="18024"/>
                </a:moveTo>
                <a:lnTo>
                  <a:pt x="10336" y="17881"/>
                </a:lnTo>
                <a:lnTo>
                  <a:pt x="23390" y="17715"/>
                </a:lnTo>
                <a:lnTo>
                  <a:pt x="56388" y="17708"/>
                </a:lnTo>
                <a:lnTo>
                  <a:pt x="72377" y="18059"/>
                </a:lnTo>
                <a:lnTo>
                  <a:pt x="181152" y="18059"/>
                </a:lnTo>
                <a:lnTo>
                  <a:pt x="199720" y="4140"/>
                </a:lnTo>
                <a:lnTo>
                  <a:pt x="203149" y="9575"/>
                </a:lnTo>
                <a:lnTo>
                  <a:pt x="210908" y="18059"/>
                </a:lnTo>
                <a:lnTo>
                  <a:pt x="264617" y="18059"/>
                </a:lnTo>
                <a:lnTo>
                  <a:pt x="264452" y="0"/>
                </a:lnTo>
                <a:lnTo>
                  <a:pt x="0" y="0"/>
                </a:lnTo>
                <a:lnTo>
                  <a:pt x="292" y="7442"/>
                </a:lnTo>
                <a:lnTo>
                  <a:pt x="520" y="14871"/>
                </a:lnTo>
                <a:lnTo>
                  <a:pt x="520" y="18059"/>
                </a:lnTo>
                <a:lnTo>
                  <a:pt x="2216" y="18024"/>
                </a:lnTo>
                <a:close/>
              </a:path>
            </a:pathLst>
          </a:custGeom>
          <a:solidFill>
            <a:srgbClr val="3CA2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" name="object 580"/>
          <p:cNvSpPr/>
          <p:nvPr/>
        </p:nvSpPr>
        <p:spPr>
          <a:xfrm>
            <a:off x="6357569" y="1347241"/>
            <a:ext cx="156870" cy="735799"/>
          </a:xfrm>
          <a:custGeom>
            <a:avLst/>
            <a:gdLst/>
            <a:ahLst/>
            <a:cxnLst/>
            <a:rect l="l" t="t" r="r" b="b"/>
            <a:pathLst>
              <a:path w="156870" h="735799">
                <a:moveTo>
                  <a:pt x="156870" y="735799"/>
                </a:moveTo>
                <a:lnTo>
                  <a:pt x="156870" y="0"/>
                </a:lnTo>
                <a:lnTo>
                  <a:pt x="0" y="0"/>
                </a:lnTo>
                <a:lnTo>
                  <a:pt x="0" y="735799"/>
                </a:lnTo>
                <a:lnTo>
                  <a:pt x="156870" y="735799"/>
                </a:lnTo>
                <a:close/>
              </a:path>
            </a:pathLst>
          </a:custGeom>
          <a:solidFill>
            <a:srgbClr val="F5A66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" name="object 581"/>
          <p:cNvSpPr/>
          <p:nvPr/>
        </p:nvSpPr>
        <p:spPr>
          <a:xfrm>
            <a:off x="6357076" y="1396258"/>
            <a:ext cx="156870" cy="177050"/>
          </a:xfrm>
          <a:custGeom>
            <a:avLst/>
            <a:gdLst/>
            <a:ahLst/>
            <a:cxnLst/>
            <a:rect l="l" t="t" r="r" b="b"/>
            <a:pathLst>
              <a:path w="156870" h="177050">
                <a:moveTo>
                  <a:pt x="156870" y="0"/>
                </a:moveTo>
                <a:lnTo>
                  <a:pt x="0" y="0"/>
                </a:lnTo>
                <a:lnTo>
                  <a:pt x="0" y="177050"/>
                </a:lnTo>
                <a:lnTo>
                  <a:pt x="156870" y="143611"/>
                </a:lnTo>
                <a:lnTo>
                  <a:pt x="156870" y="0"/>
                </a:lnTo>
                <a:close/>
              </a:path>
            </a:pathLst>
          </a:custGeom>
          <a:solidFill>
            <a:srgbClr val="DD86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" name="object 582"/>
          <p:cNvSpPr/>
          <p:nvPr/>
        </p:nvSpPr>
        <p:spPr>
          <a:xfrm>
            <a:off x="5918081" y="1537822"/>
            <a:ext cx="545299" cy="978941"/>
          </a:xfrm>
          <a:custGeom>
            <a:avLst/>
            <a:gdLst/>
            <a:ahLst/>
            <a:cxnLst/>
            <a:rect l="l" t="t" r="r" b="b"/>
            <a:pathLst>
              <a:path w="545299" h="978941">
                <a:moveTo>
                  <a:pt x="137375" y="632294"/>
                </a:moveTo>
                <a:lnTo>
                  <a:pt x="144046" y="614174"/>
                </a:lnTo>
                <a:lnTo>
                  <a:pt x="148819" y="601231"/>
                </a:lnTo>
                <a:lnTo>
                  <a:pt x="154604" y="585556"/>
                </a:lnTo>
                <a:lnTo>
                  <a:pt x="161248" y="567580"/>
                </a:lnTo>
                <a:lnTo>
                  <a:pt x="168593" y="547735"/>
                </a:lnTo>
                <a:lnTo>
                  <a:pt x="176482" y="526452"/>
                </a:lnTo>
                <a:lnTo>
                  <a:pt x="184761" y="504163"/>
                </a:lnTo>
                <a:lnTo>
                  <a:pt x="193273" y="481299"/>
                </a:lnTo>
                <a:lnTo>
                  <a:pt x="201861" y="458293"/>
                </a:lnTo>
                <a:lnTo>
                  <a:pt x="210369" y="435574"/>
                </a:lnTo>
                <a:lnTo>
                  <a:pt x="218642" y="413575"/>
                </a:lnTo>
                <a:lnTo>
                  <a:pt x="226522" y="392728"/>
                </a:lnTo>
                <a:lnTo>
                  <a:pt x="233854" y="373464"/>
                </a:lnTo>
                <a:lnTo>
                  <a:pt x="240481" y="356214"/>
                </a:lnTo>
                <a:lnTo>
                  <a:pt x="246247" y="341410"/>
                </a:lnTo>
                <a:lnTo>
                  <a:pt x="254572" y="320865"/>
                </a:lnTo>
                <a:lnTo>
                  <a:pt x="256819" y="315988"/>
                </a:lnTo>
                <a:lnTo>
                  <a:pt x="545299" y="525056"/>
                </a:lnTo>
                <a:lnTo>
                  <a:pt x="545299" y="217893"/>
                </a:lnTo>
                <a:lnTo>
                  <a:pt x="443242" y="1866"/>
                </a:lnTo>
                <a:lnTo>
                  <a:pt x="408254" y="0"/>
                </a:lnTo>
                <a:lnTo>
                  <a:pt x="391794" y="138"/>
                </a:lnTo>
                <a:lnTo>
                  <a:pt x="357996" y="4424"/>
                </a:lnTo>
                <a:lnTo>
                  <a:pt x="323447" y="16738"/>
                </a:lnTo>
                <a:lnTo>
                  <a:pt x="284934" y="34233"/>
                </a:lnTo>
                <a:lnTo>
                  <a:pt x="250323" y="50926"/>
                </a:lnTo>
                <a:lnTo>
                  <a:pt x="206737" y="72326"/>
                </a:lnTo>
                <a:lnTo>
                  <a:pt x="176090" y="92476"/>
                </a:lnTo>
                <a:lnTo>
                  <a:pt x="161250" y="130129"/>
                </a:lnTo>
                <a:lnTo>
                  <a:pt x="145921" y="172106"/>
                </a:lnTo>
                <a:lnTo>
                  <a:pt x="131523" y="211989"/>
                </a:lnTo>
                <a:lnTo>
                  <a:pt x="113146" y="263086"/>
                </a:lnTo>
                <a:lnTo>
                  <a:pt x="90246" y="326847"/>
                </a:lnTo>
                <a:lnTo>
                  <a:pt x="0" y="610933"/>
                </a:lnTo>
                <a:lnTo>
                  <a:pt x="70510" y="978941"/>
                </a:lnTo>
                <a:lnTo>
                  <a:pt x="167144" y="949020"/>
                </a:lnTo>
                <a:lnTo>
                  <a:pt x="137375" y="6322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" name="object 583"/>
          <p:cNvSpPr/>
          <p:nvPr/>
        </p:nvSpPr>
        <p:spPr>
          <a:xfrm>
            <a:off x="6406158" y="1537822"/>
            <a:ext cx="545299" cy="1020318"/>
          </a:xfrm>
          <a:custGeom>
            <a:avLst/>
            <a:gdLst/>
            <a:ahLst/>
            <a:cxnLst/>
            <a:rect l="l" t="t" r="r" b="b"/>
            <a:pathLst>
              <a:path w="545299" h="1020318">
                <a:moveTo>
                  <a:pt x="290727" y="320865"/>
                </a:moveTo>
                <a:lnTo>
                  <a:pt x="299052" y="341410"/>
                </a:lnTo>
                <a:lnTo>
                  <a:pt x="311445" y="373464"/>
                </a:lnTo>
                <a:lnTo>
                  <a:pt x="326657" y="413575"/>
                </a:lnTo>
                <a:lnTo>
                  <a:pt x="334930" y="435574"/>
                </a:lnTo>
                <a:lnTo>
                  <a:pt x="343438" y="458293"/>
                </a:lnTo>
                <a:lnTo>
                  <a:pt x="352026" y="481299"/>
                </a:lnTo>
                <a:lnTo>
                  <a:pt x="360538" y="504163"/>
                </a:lnTo>
                <a:lnTo>
                  <a:pt x="368816" y="526452"/>
                </a:lnTo>
                <a:lnTo>
                  <a:pt x="376706" y="547735"/>
                </a:lnTo>
                <a:lnTo>
                  <a:pt x="390695" y="585556"/>
                </a:lnTo>
                <a:lnTo>
                  <a:pt x="401252" y="614174"/>
                </a:lnTo>
                <a:lnTo>
                  <a:pt x="407923" y="632294"/>
                </a:lnTo>
                <a:lnTo>
                  <a:pt x="376224" y="984364"/>
                </a:lnTo>
                <a:lnTo>
                  <a:pt x="463143" y="1020318"/>
                </a:lnTo>
                <a:lnTo>
                  <a:pt x="545299" y="610933"/>
                </a:lnTo>
                <a:lnTo>
                  <a:pt x="455066" y="326847"/>
                </a:lnTo>
                <a:lnTo>
                  <a:pt x="443016" y="293293"/>
                </a:lnTo>
                <a:lnTo>
                  <a:pt x="422446" y="236045"/>
                </a:lnTo>
                <a:lnTo>
                  <a:pt x="406126" y="190737"/>
                </a:lnTo>
                <a:lnTo>
                  <a:pt x="393513" y="155915"/>
                </a:lnTo>
                <a:lnTo>
                  <a:pt x="380350" y="120172"/>
                </a:lnTo>
                <a:lnTo>
                  <a:pt x="366963" y="88322"/>
                </a:lnTo>
                <a:lnTo>
                  <a:pt x="315563" y="61003"/>
                </a:lnTo>
                <a:lnTo>
                  <a:pt x="276660" y="42031"/>
                </a:lnTo>
                <a:lnTo>
                  <a:pt x="233175" y="21665"/>
                </a:lnTo>
                <a:lnTo>
                  <a:pt x="194734" y="6545"/>
                </a:lnTo>
                <a:lnTo>
                  <a:pt x="160477" y="399"/>
                </a:lnTo>
                <a:lnTo>
                  <a:pt x="137032" y="0"/>
                </a:lnTo>
                <a:lnTo>
                  <a:pt x="102069" y="1866"/>
                </a:lnTo>
                <a:lnTo>
                  <a:pt x="0" y="222542"/>
                </a:lnTo>
                <a:lnTo>
                  <a:pt x="0" y="525056"/>
                </a:lnTo>
                <a:lnTo>
                  <a:pt x="288480" y="315988"/>
                </a:lnTo>
                <a:lnTo>
                  <a:pt x="290727" y="3208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" name="object 584"/>
          <p:cNvSpPr/>
          <p:nvPr/>
        </p:nvSpPr>
        <p:spPr>
          <a:xfrm>
            <a:off x="6153821" y="1727842"/>
            <a:ext cx="332752" cy="836380"/>
          </a:xfrm>
          <a:custGeom>
            <a:avLst/>
            <a:gdLst/>
            <a:ahLst/>
            <a:cxnLst/>
            <a:rect l="l" t="t" r="r" b="b"/>
            <a:pathLst>
              <a:path w="332752" h="836380">
                <a:moveTo>
                  <a:pt x="332752" y="836380"/>
                </a:moveTo>
                <a:lnTo>
                  <a:pt x="331495" y="288"/>
                </a:lnTo>
                <a:lnTo>
                  <a:pt x="295038" y="137"/>
                </a:lnTo>
                <a:lnTo>
                  <a:pt x="248530" y="0"/>
                </a:lnTo>
                <a:lnTo>
                  <a:pt x="110199" y="196"/>
                </a:lnTo>
                <a:lnTo>
                  <a:pt x="97274" y="334"/>
                </a:lnTo>
                <a:lnTo>
                  <a:pt x="86400" y="508"/>
                </a:lnTo>
                <a:lnTo>
                  <a:pt x="72097" y="974"/>
                </a:lnTo>
                <a:lnTo>
                  <a:pt x="61925" y="2235"/>
                </a:lnTo>
                <a:lnTo>
                  <a:pt x="46958" y="6757"/>
                </a:lnTo>
                <a:lnTo>
                  <a:pt x="34884" y="13873"/>
                </a:lnTo>
                <a:lnTo>
                  <a:pt x="25331" y="23138"/>
                </a:lnTo>
                <a:lnTo>
                  <a:pt x="17923" y="34109"/>
                </a:lnTo>
                <a:lnTo>
                  <a:pt x="12287" y="46341"/>
                </a:lnTo>
                <a:lnTo>
                  <a:pt x="8051" y="59389"/>
                </a:lnTo>
                <a:lnTo>
                  <a:pt x="4840" y="72811"/>
                </a:lnTo>
                <a:lnTo>
                  <a:pt x="2281" y="86160"/>
                </a:lnTo>
                <a:lnTo>
                  <a:pt x="0" y="98993"/>
                </a:lnTo>
                <a:lnTo>
                  <a:pt x="66" y="101169"/>
                </a:lnTo>
                <a:lnTo>
                  <a:pt x="638" y="105430"/>
                </a:lnTo>
                <a:lnTo>
                  <a:pt x="1664" y="111690"/>
                </a:lnTo>
                <a:lnTo>
                  <a:pt x="3093" y="119861"/>
                </a:lnTo>
                <a:lnTo>
                  <a:pt x="4872" y="129856"/>
                </a:lnTo>
                <a:lnTo>
                  <a:pt x="6950" y="141590"/>
                </a:lnTo>
                <a:lnTo>
                  <a:pt x="11795" y="169923"/>
                </a:lnTo>
                <a:lnTo>
                  <a:pt x="14459" y="186350"/>
                </a:lnTo>
                <a:lnTo>
                  <a:pt x="17214" y="204168"/>
                </a:lnTo>
                <a:lnTo>
                  <a:pt x="20010" y="223290"/>
                </a:lnTo>
                <a:lnTo>
                  <a:pt x="22794" y="243629"/>
                </a:lnTo>
                <a:lnTo>
                  <a:pt x="25514" y="265099"/>
                </a:lnTo>
                <a:lnTo>
                  <a:pt x="28119" y="287613"/>
                </a:lnTo>
                <a:lnTo>
                  <a:pt x="30557" y="311084"/>
                </a:lnTo>
                <a:lnTo>
                  <a:pt x="32776" y="335425"/>
                </a:lnTo>
                <a:lnTo>
                  <a:pt x="34725" y="360550"/>
                </a:lnTo>
                <a:lnTo>
                  <a:pt x="36351" y="386372"/>
                </a:lnTo>
                <a:lnTo>
                  <a:pt x="37603" y="412804"/>
                </a:lnTo>
                <a:lnTo>
                  <a:pt x="38430" y="439759"/>
                </a:lnTo>
                <a:lnTo>
                  <a:pt x="38621" y="455925"/>
                </a:lnTo>
                <a:lnTo>
                  <a:pt x="38509" y="472208"/>
                </a:lnTo>
                <a:lnTo>
                  <a:pt x="38125" y="488565"/>
                </a:lnTo>
                <a:lnTo>
                  <a:pt x="37501" y="504949"/>
                </a:lnTo>
                <a:lnTo>
                  <a:pt x="36668" y="521316"/>
                </a:lnTo>
                <a:lnTo>
                  <a:pt x="35658" y="537622"/>
                </a:lnTo>
                <a:lnTo>
                  <a:pt x="33236" y="569868"/>
                </a:lnTo>
                <a:lnTo>
                  <a:pt x="30489" y="601327"/>
                </a:lnTo>
                <a:lnTo>
                  <a:pt x="27671" y="631640"/>
                </a:lnTo>
                <a:lnTo>
                  <a:pt x="26315" y="646254"/>
                </a:lnTo>
                <a:lnTo>
                  <a:pt x="25036" y="660446"/>
                </a:lnTo>
                <a:lnTo>
                  <a:pt x="23867" y="674172"/>
                </a:lnTo>
                <a:lnTo>
                  <a:pt x="22839" y="687387"/>
                </a:lnTo>
                <a:lnTo>
                  <a:pt x="21985" y="700046"/>
                </a:lnTo>
                <a:lnTo>
                  <a:pt x="21335" y="712103"/>
                </a:lnTo>
                <a:lnTo>
                  <a:pt x="20922" y="723514"/>
                </a:lnTo>
                <a:lnTo>
                  <a:pt x="20777" y="734234"/>
                </a:lnTo>
                <a:lnTo>
                  <a:pt x="20816" y="745178"/>
                </a:lnTo>
                <a:lnTo>
                  <a:pt x="21089" y="755047"/>
                </a:lnTo>
                <a:lnTo>
                  <a:pt x="23273" y="771871"/>
                </a:lnTo>
                <a:lnTo>
                  <a:pt x="29200" y="785318"/>
                </a:lnTo>
                <a:lnTo>
                  <a:pt x="40743" y="796001"/>
                </a:lnTo>
                <a:lnTo>
                  <a:pt x="49205" y="800498"/>
                </a:lnTo>
                <a:lnTo>
                  <a:pt x="59774" y="804533"/>
                </a:lnTo>
                <a:lnTo>
                  <a:pt x="72682" y="808184"/>
                </a:lnTo>
                <a:lnTo>
                  <a:pt x="88163" y="811527"/>
                </a:lnTo>
                <a:lnTo>
                  <a:pt x="106453" y="814639"/>
                </a:lnTo>
                <a:lnTo>
                  <a:pt x="127784" y="817596"/>
                </a:lnTo>
                <a:lnTo>
                  <a:pt x="152391" y="820475"/>
                </a:lnTo>
                <a:lnTo>
                  <a:pt x="180508" y="823353"/>
                </a:lnTo>
                <a:lnTo>
                  <a:pt x="212369" y="826305"/>
                </a:lnTo>
                <a:lnTo>
                  <a:pt x="248207" y="829410"/>
                </a:lnTo>
                <a:lnTo>
                  <a:pt x="288257" y="832743"/>
                </a:lnTo>
                <a:lnTo>
                  <a:pt x="332752" y="836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" name="object 585"/>
          <p:cNvSpPr/>
          <p:nvPr/>
        </p:nvSpPr>
        <p:spPr>
          <a:xfrm>
            <a:off x="6404086" y="1727857"/>
            <a:ext cx="332727" cy="836366"/>
          </a:xfrm>
          <a:custGeom>
            <a:avLst/>
            <a:gdLst/>
            <a:ahLst/>
            <a:cxnLst/>
            <a:rect l="l" t="t" r="r" b="b"/>
            <a:pathLst>
              <a:path w="332727" h="836366">
                <a:moveTo>
                  <a:pt x="0" y="836366"/>
                </a:moveTo>
                <a:lnTo>
                  <a:pt x="44493" y="832728"/>
                </a:lnTo>
                <a:lnTo>
                  <a:pt x="84541" y="829395"/>
                </a:lnTo>
                <a:lnTo>
                  <a:pt x="120378" y="826291"/>
                </a:lnTo>
                <a:lnTo>
                  <a:pt x="152237" y="823338"/>
                </a:lnTo>
                <a:lnTo>
                  <a:pt x="180353" y="820461"/>
                </a:lnTo>
                <a:lnTo>
                  <a:pt x="204959" y="817582"/>
                </a:lnTo>
                <a:lnTo>
                  <a:pt x="226290" y="814625"/>
                </a:lnTo>
                <a:lnTo>
                  <a:pt x="244578" y="811513"/>
                </a:lnTo>
                <a:lnTo>
                  <a:pt x="260059" y="808170"/>
                </a:lnTo>
                <a:lnTo>
                  <a:pt x="272967" y="804519"/>
                </a:lnTo>
                <a:lnTo>
                  <a:pt x="283535" y="800483"/>
                </a:lnTo>
                <a:lnTo>
                  <a:pt x="298587" y="790952"/>
                </a:lnTo>
                <a:lnTo>
                  <a:pt x="307088" y="778964"/>
                </a:lnTo>
                <a:lnTo>
                  <a:pt x="310909" y="763905"/>
                </a:lnTo>
                <a:lnTo>
                  <a:pt x="311923" y="745163"/>
                </a:lnTo>
                <a:lnTo>
                  <a:pt x="311962" y="734220"/>
                </a:lnTo>
                <a:lnTo>
                  <a:pt x="311817" y="723500"/>
                </a:lnTo>
                <a:lnTo>
                  <a:pt x="311404" y="712089"/>
                </a:lnTo>
                <a:lnTo>
                  <a:pt x="310754" y="700031"/>
                </a:lnTo>
                <a:lnTo>
                  <a:pt x="309900" y="687373"/>
                </a:lnTo>
                <a:lnTo>
                  <a:pt x="308872" y="674158"/>
                </a:lnTo>
                <a:lnTo>
                  <a:pt x="307703" y="660432"/>
                </a:lnTo>
                <a:lnTo>
                  <a:pt x="306424" y="646239"/>
                </a:lnTo>
                <a:lnTo>
                  <a:pt x="305068" y="631625"/>
                </a:lnTo>
                <a:lnTo>
                  <a:pt x="303666" y="616635"/>
                </a:lnTo>
                <a:lnTo>
                  <a:pt x="302250" y="601313"/>
                </a:lnTo>
                <a:lnTo>
                  <a:pt x="299503" y="569854"/>
                </a:lnTo>
                <a:lnTo>
                  <a:pt x="298235" y="553806"/>
                </a:lnTo>
                <a:lnTo>
                  <a:pt x="297081" y="537608"/>
                </a:lnTo>
                <a:lnTo>
                  <a:pt x="296071" y="521302"/>
                </a:lnTo>
                <a:lnTo>
                  <a:pt x="295238" y="504934"/>
                </a:lnTo>
                <a:lnTo>
                  <a:pt x="294614" y="488550"/>
                </a:lnTo>
                <a:lnTo>
                  <a:pt x="294230" y="472194"/>
                </a:lnTo>
                <a:lnTo>
                  <a:pt x="294117" y="455910"/>
                </a:lnTo>
                <a:lnTo>
                  <a:pt x="294309" y="439745"/>
                </a:lnTo>
                <a:lnTo>
                  <a:pt x="295136" y="412789"/>
                </a:lnTo>
                <a:lnTo>
                  <a:pt x="296388" y="386357"/>
                </a:lnTo>
                <a:lnTo>
                  <a:pt x="298014" y="360535"/>
                </a:lnTo>
                <a:lnTo>
                  <a:pt x="299963" y="335410"/>
                </a:lnTo>
                <a:lnTo>
                  <a:pt x="302182" y="311069"/>
                </a:lnTo>
                <a:lnTo>
                  <a:pt x="304620" y="287598"/>
                </a:lnTo>
                <a:lnTo>
                  <a:pt x="307225" y="265084"/>
                </a:lnTo>
                <a:lnTo>
                  <a:pt x="309945" y="243614"/>
                </a:lnTo>
                <a:lnTo>
                  <a:pt x="312728" y="223275"/>
                </a:lnTo>
                <a:lnTo>
                  <a:pt x="315523" y="204153"/>
                </a:lnTo>
                <a:lnTo>
                  <a:pt x="318278" y="186336"/>
                </a:lnTo>
                <a:lnTo>
                  <a:pt x="320941" y="169909"/>
                </a:lnTo>
                <a:lnTo>
                  <a:pt x="325785" y="141575"/>
                </a:lnTo>
                <a:lnTo>
                  <a:pt x="329640" y="119846"/>
                </a:lnTo>
                <a:lnTo>
                  <a:pt x="331067" y="111675"/>
                </a:lnTo>
                <a:lnTo>
                  <a:pt x="332092" y="105416"/>
                </a:lnTo>
                <a:lnTo>
                  <a:pt x="332662" y="101155"/>
                </a:lnTo>
                <a:lnTo>
                  <a:pt x="332727" y="98978"/>
                </a:lnTo>
                <a:lnTo>
                  <a:pt x="330449" y="86144"/>
                </a:lnTo>
                <a:lnTo>
                  <a:pt x="327892" y="72794"/>
                </a:lnTo>
                <a:lnTo>
                  <a:pt x="324683" y="59372"/>
                </a:lnTo>
                <a:lnTo>
                  <a:pt x="320448" y="46323"/>
                </a:lnTo>
                <a:lnTo>
                  <a:pt x="314813" y="34091"/>
                </a:lnTo>
                <a:lnTo>
                  <a:pt x="307405" y="23120"/>
                </a:lnTo>
                <a:lnTo>
                  <a:pt x="297850" y="13855"/>
                </a:lnTo>
                <a:lnTo>
                  <a:pt x="285774" y="6739"/>
                </a:lnTo>
                <a:lnTo>
                  <a:pt x="270805" y="2218"/>
                </a:lnTo>
                <a:lnTo>
                  <a:pt x="254841" y="705"/>
                </a:lnTo>
                <a:lnTo>
                  <a:pt x="235469" y="319"/>
                </a:lnTo>
                <a:lnTo>
                  <a:pt x="222545" y="181"/>
                </a:lnTo>
                <a:lnTo>
                  <a:pt x="191842" y="0"/>
                </a:lnTo>
                <a:lnTo>
                  <a:pt x="25442" y="168"/>
                </a:lnTo>
                <a:lnTo>
                  <a:pt x="1244" y="274"/>
                </a:lnTo>
                <a:lnTo>
                  <a:pt x="0" y="8363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" name="object 586"/>
          <p:cNvSpPr/>
          <p:nvPr/>
        </p:nvSpPr>
        <p:spPr>
          <a:xfrm>
            <a:off x="6516371" y="1860918"/>
            <a:ext cx="146862" cy="131636"/>
          </a:xfrm>
          <a:custGeom>
            <a:avLst/>
            <a:gdLst/>
            <a:ahLst/>
            <a:cxnLst/>
            <a:rect l="l" t="t" r="r" b="b"/>
            <a:pathLst>
              <a:path w="146862" h="131636">
                <a:moveTo>
                  <a:pt x="146862" y="104241"/>
                </a:moveTo>
                <a:lnTo>
                  <a:pt x="146862" y="0"/>
                </a:lnTo>
                <a:lnTo>
                  <a:pt x="0" y="0"/>
                </a:lnTo>
                <a:lnTo>
                  <a:pt x="0" y="104241"/>
                </a:lnTo>
                <a:lnTo>
                  <a:pt x="2165" y="111587"/>
                </a:lnTo>
                <a:lnTo>
                  <a:pt x="8831" y="118223"/>
                </a:lnTo>
                <a:lnTo>
                  <a:pt x="19196" y="123541"/>
                </a:lnTo>
                <a:lnTo>
                  <a:pt x="32444" y="127542"/>
                </a:lnTo>
                <a:lnTo>
                  <a:pt x="47759" y="130224"/>
                </a:lnTo>
                <a:lnTo>
                  <a:pt x="64327" y="131589"/>
                </a:lnTo>
                <a:lnTo>
                  <a:pt x="81331" y="131636"/>
                </a:lnTo>
                <a:lnTo>
                  <a:pt x="97957" y="130365"/>
                </a:lnTo>
                <a:lnTo>
                  <a:pt x="113388" y="127776"/>
                </a:lnTo>
                <a:lnTo>
                  <a:pt x="126810" y="123869"/>
                </a:lnTo>
                <a:lnTo>
                  <a:pt x="137407" y="118644"/>
                </a:lnTo>
                <a:lnTo>
                  <a:pt x="144362" y="112102"/>
                </a:lnTo>
                <a:lnTo>
                  <a:pt x="146862" y="104241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" name="object 587"/>
          <p:cNvSpPr/>
          <p:nvPr/>
        </p:nvSpPr>
        <p:spPr>
          <a:xfrm>
            <a:off x="6705961" y="2607223"/>
            <a:ext cx="94335" cy="128955"/>
          </a:xfrm>
          <a:custGeom>
            <a:avLst/>
            <a:gdLst/>
            <a:ahLst/>
            <a:cxnLst/>
            <a:rect l="l" t="t" r="r" b="b"/>
            <a:pathLst>
              <a:path w="94335" h="128955">
                <a:moveTo>
                  <a:pt x="2006" y="111379"/>
                </a:moveTo>
                <a:lnTo>
                  <a:pt x="0" y="113614"/>
                </a:lnTo>
                <a:lnTo>
                  <a:pt x="1854" y="118846"/>
                </a:lnTo>
                <a:lnTo>
                  <a:pt x="6197" y="123101"/>
                </a:lnTo>
                <a:lnTo>
                  <a:pt x="10591" y="127406"/>
                </a:lnTo>
                <a:lnTo>
                  <a:pt x="15989" y="128955"/>
                </a:lnTo>
                <a:lnTo>
                  <a:pt x="18554" y="126136"/>
                </a:lnTo>
                <a:lnTo>
                  <a:pt x="24256" y="119799"/>
                </a:lnTo>
                <a:lnTo>
                  <a:pt x="32778" y="110299"/>
                </a:lnTo>
                <a:lnTo>
                  <a:pt x="36817" y="105321"/>
                </a:lnTo>
                <a:lnTo>
                  <a:pt x="41554" y="99504"/>
                </a:lnTo>
                <a:lnTo>
                  <a:pt x="46621" y="93294"/>
                </a:lnTo>
                <a:lnTo>
                  <a:pt x="54035" y="82797"/>
                </a:lnTo>
                <a:lnTo>
                  <a:pt x="61290" y="72072"/>
                </a:lnTo>
                <a:lnTo>
                  <a:pt x="65780" y="63923"/>
                </a:lnTo>
                <a:lnTo>
                  <a:pt x="72111" y="52023"/>
                </a:lnTo>
                <a:lnTo>
                  <a:pt x="77934" y="40858"/>
                </a:lnTo>
                <a:lnTo>
                  <a:pt x="83172" y="30911"/>
                </a:lnTo>
                <a:lnTo>
                  <a:pt x="88963" y="18986"/>
                </a:lnTo>
                <a:lnTo>
                  <a:pt x="92621" y="10579"/>
                </a:lnTo>
                <a:lnTo>
                  <a:pt x="92900" y="10109"/>
                </a:lnTo>
                <a:lnTo>
                  <a:pt x="94335" y="6921"/>
                </a:lnTo>
                <a:lnTo>
                  <a:pt x="90677" y="3086"/>
                </a:lnTo>
                <a:lnTo>
                  <a:pt x="84708" y="1536"/>
                </a:lnTo>
                <a:lnTo>
                  <a:pt x="78816" y="0"/>
                </a:lnTo>
                <a:lnTo>
                  <a:pt x="72974" y="812"/>
                </a:lnTo>
                <a:lnTo>
                  <a:pt x="71691" y="3378"/>
                </a:lnTo>
                <a:lnTo>
                  <a:pt x="68376" y="10350"/>
                </a:lnTo>
                <a:lnTo>
                  <a:pt x="63411" y="20815"/>
                </a:lnTo>
                <a:lnTo>
                  <a:pt x="60523" y="26271"/>
                </a:lnTo>
                <a:lnTo>
                  <a:pt x="54891" y="37059"/>
                </a:lnTo>
                <a:lnTo>
                  <a:pt x="48717" y="48773"/>
                </a:lnTo>
                <a:lnTo>
                  <a:pt x="42151" y="60794"/>
                </a:lnTo>
                <a:lnTo>
                  <a:pt x="37604" y="67284"/>
                </a:lnTo>
                <a:lnTo>
                  <a:pt x="33489" y="73939"/>
                </a:lnTo>
                <a:lnTo>
                  <a:pt x="28905" y="79933"/>
                </a:lnTo>
                <a:lnTo>
                  <a:pt x="24053" y="85864"/>
                </a:lnTo>
                <a:lnTo>
                  <a:pt x="19570" y="91389"/>
                </a:lnTo>
                <a:lnTo>
                  <a:pt x="15697" y="96113"/>
                </a:lnTo>
                <a:lnTo>
                  <a:pt x="7492" y="105283"/>
                </a:lnTo>
                <a:lnTo>
                  <a:pt x="2006" y="111366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" name="object 588"/>
          <p:cNvSpPr/>
          <p:nvPr/>
        </p:nvSpPr>
        <p:spPr>
          <a:xfrm>
            <a:off x="6689764" y="2530356"/>
            <a:ext cx="94691" cy="146786"/>
          </a:xfrm>
          <a:custGeom>
            <a:avLst/>
            <a:gdLst/>
            <a:ahLst/>
            <a:cxnLst/>
            <a:rect l="l" t="t" r="r" b="b"/>
            <a:pathLst>
              <a:path w="94691" h="146786">
                <a:moveTo>
                  <a:pt x="21564" y="65633"/>
                </a:moveTo>
                <a:lnTo>
                  <a:pt x="18732" y="70294"/>
                </a:lnTo>
                <a:lnTo>
                  <a:pt x="17246" y="75247"/>
                </a:lnTo>
                <a:lnTo>
                  <a:pt x="15951" y="80175"/>
                </a:lnTo>
                <a:lnTo>
                  <a:pt x="14630" y="85039"/>
                </a:lnTo>
                <a:lnTo>
                  <a:pt x="13398" y="89712"/>
                </a:lnTo>
                <a:lnTo>
                  <a:pt x="11264" y="98221"/>
                </a:lnTo>
                <a:lnTo>
                  <a:pt x="9880" y="106286"/>
                </a:lnTo>
                <a:lnTo>
                  <a:pt x="7619" y="112928"/>
                </a:lnTo>
                <a:lnTo>
                  <a:pt x="3606" y="126352"/>
                </a:lnTo>
                <a:lnTo>
                  <a:pt x="901" y="135293"/>
                </a:lnTo>
                <a:lnTo>
                  <a:pt x="0" y="138658"/>
                </a:lnTo>
                <a:lnTo>
                  <a:pt x="3886" y="142913"/>
                </a:lnTo>
                <a:lnTo>
                  <a:pt x="9664" y="144843"/>
                </a:lnTo>
                <a:lnTo>
                  <a:pt x="15468" y="146786"/>
                </a:lnTo>
                <a:lnTo>
                  <a:pt x="21056" y="145503"/>
                </a:lnTo>
                <a:lnTo>
                  <a:pt x="22136" y="141947"/>
                </a:lnTo>
                <a:lnTo>
                  <a:pt x="22250" y="141401"/>
                </a:lnTo>
                <a:lnTo>
                  <a:pt x="25018" y="132156"/>
                </a:lnTo>
                <a:lnTo>
                  <a:pt x="29184" y="118287"/>
                </a:lnTo>
                <a:lnTo>
                  <a:pt x="31432" y="111404"/>
                </a:lnTo>
                <a:lnTo>
                  <a:pt x="32943" y="103060"/>
                </a:lnTo>
                <a:lnTo>
                  <a:pt x="35115" y="94284"/>
                </a:lnTo>
                <a:lnTo>
                  <a:pt x="36156" y="90373"/>
                </a:lnTo>
                <a:lnTo>
                  <a:pt x="37210" y="86347"/>
                </a:lnTo>
                <a:lnTo>
                  <a:pt x="38315" y="82219"/>
                </a:lnTo>
                <a:lnTo>
                  <a:pt x="39484" y="78270"/>
                </a:lnTo>
                <a:lnTo>
                  <a:pt x="41821" y="74726"/>
                </a:lnTo>
                <a:lnTo>
                  <a:pt x="43472" y="70904"/>
                </a:lnTo>
                <a:lnTo>
                  <a:pt x="44932" y="67043"/>
                </a:lnTo>
                <a:lnTo>
                  <a:pt x="47980" y="63614"/>
                </a:lnTo>
                <a:lnTo>
                  <a:pt x="50368" y="60071"/>
                </a:lnTo>
                <a:lnTo>
                  <a:pt x="52870" y="56527"/>
                </a:lnTo>
                <a:lnTo>
                  <a:pt x="55321" y="53073"/>
                </a:lnTo>
                <a:lnTo>
                  <a:pt x="57696" y="49720"/>
                </a:lnTo>
                <a:lnTo>
                  <a:pt x="63144" y="43218"/>
                </a:lnTo>
                <a:lnTo>
                  <a:pt x="68605" y="37261"/>
                </a:lnTo>
                <a:lnTo>
                  <a:pt x="73126" y="32092"/>
                </a:lnTo>
                <a:lnTo>
                  <a:pt x="77952" y="27051"/>
                </a:lnTo>
                <a:lnTo>
                  <a:pt x="81991" y="22847"/>
                </a:lnTo>
                <a:lnTo>
                  <a:pt x="84810" y="19939"/>
                </a:lnTo>
                <a:lnTo>
                  <a:pt x="88125" y="16497"/>
                </a:lnTo>
                <a:lnTo>
                  <a:pt x="90614" y="13830"/>
                </a:lnTo>
                <a:lnTo>
                  <a:pt x="94691" y="8915"/>
                </a:lnTo>
                <a:lnTo>
                  <a:pt x="92227" y="3543"/>
                </a:lnTo>
                <a:lnTo>
                  <a:pt x="86220" y="2311"/>
                </a:lnTo>
                <a:lnTo>
                  <a:pt x="80225" y="1079"/>
                </a:lnTo>
                <a:lnTo>
                  <a:pt x="73774" y="0"/>
                </a:lnTo>
                <a:lnTo>
                  <a:pt x="73081" y="185"/>
                </a:lnTo>
                <a:lnTo>
                  <a:pt x="68772" y="4544"/>
                </a:lnTo>
                <a:lnTo>
                  <a:pt x="57111" y="16675"/>
                </a:lnTo>
                <a:lnTo>
                  <a:pt x="52247" y="22250"/>
                </a:lnTo>
                <a:lnTo>
                  <a:pt x="46583" y="28714"/>
                </a:lnTo>
                <a:lnTo>
                  <a:pt x="40500" y="35674"/>
                </a:lnTo>
                <a:lnTo>
                  <a:pt x="37718" y="39585"/>
                </a:lnTo>
                <a:lnTo>
                  <a:pt x="34861" y="43611"/>
                </a:lnTo>
                <a:lnTo>
                  <a:pt x="31927" y="47726"/>
                </a:lnTo>
                <a:lnTo>
                  <a:pt x="29108" y="51930"/>
                </a:lnTo>
                <a:lnTo>
                  <a:pt x="25780" y="55714"/>
                </a:lnTo>
                <a:lnTo>
                  <a:pt x="23723" y="60794"/>
                </a:lnTo>
                <a:lnTo>
                  <a:pt x="21564" y="65633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" name="object 589"/>
          <p:cNvSpPr/>
          <p:nvPr/>
        </p:nvSpPr>
        <p:spPr>
          <a:xfrm>
            <a:off x="6724882" y="2620973"/>
            <a:ext cx="105232" cy="148602"/>
          </a:xfrm>
          <a:custGeom>
            <a:avLst/>
            <a:gdLst/>
            <a:ahLst/>
            <a:cxnLst/>
            <a:rect l="l" t="t" r="r" b="b"/>
            <a:pathLst>
              <a:path w="105232" h="148602">
                <a:moveTo>
                  <a:pt x="17691" y="112953"/>
                </a:moveTo>
                <a:lnTo>
                  <a:pt x="8432" y="123850"/>
                </a:lnTo>
                <a:lnTo>
                  <a:pt x="2273" y="131102"/>
                </a:lnTo>
                <a:lnTo>
                  <a:pt x="0" y="133794"/>
                </a:lnTo>
                <a:lnTo>
                  <a:pt x="1765" y="139255"/>
                </a:lnTo>
                <a:lnTo>
                  <a:pt x="6222" y="143357"/>
                </a:lnTo>
                <a:lnTo>
                  <a:pt x="10744" y="147535"/>
                </a:lnTo>
                <a:lnTo>
                  <a:pt x="16446" y="148602"/>
                </a:lnTo>
                <a:lnTo>
                  <a:pt x="18986" y="145770"/>
                </a:lnTo>
                <a:lnTo>
                  <a:pt x="19316" y="145313"/>
                </a:lnTo>
                <a:lnTo>
                  <a:pt x="25653" y="137845"/>
                </a:lnTo>
                <a:lnTo>
                  <a:pt x="35178" y="126619"/>
                </a:lnTo>
                <a:lnTo>
                  <a:pt x="39700" y="120815"/>
                </a:lnTo>
                <a:lnTo>
                  <a:pt x="44983" y="114020"/>
                </a:lnTo>
                <a:lnTo>
                  <a:pt x="50672" y="106756"/>
                </a:lnTo>
                <a:lnTo>
                  <a:pt x="52935" y="103487"/>
                </a:lnTo>
                <a:lnTo>
                  <a:pt x="59958" y="93003"/>
                </a:lnTo>
                <a:lnTo>
                  <a:pt x="67094" y="82207"/>
                </a:lnTo>
                <a:lnTo>
                  <a:pt x="68530" y="79495"/>
                </a:lnTo>
                <a:lnTo>
                  <a:pt x="74966" y="67361"/>
                </a:lnTo>
                <a:lnTo>
                  <a:pt x="81189" y="55648"/>
                </a:lnTo>
                <a:lnTo>
                  <a:pt x="87014" y="44700"/>
                </a:lnTo>
                <a:lnTo>
                  <a:pt x="92252" y="34861"/>
                </a:lnTo>
                <a:lnTo>
                  <a:pt x="92356" y="34645"/>
                </a:lnTo>
                <a:lnTo>
                  <a:pt x="98603" y="21573"/>
                </a:lnTo>
                <a:lnTo>
                  <a:pt x="103263" y="11823"/>
                </a:lnTo>
                <a:lnTo>
                  <a:pt x="103555" y="11303"/>
                </a:lnTo>
                <a:lnTo>
                  <a:pt x="105232" y="7734"/>
                </a:lnTo>
                <a:lnTo>
                  <a:pt x="101815" y="3441"/>
                </a:lnTo>
                <a:lnTo>
                  <a:pt x="95923" y="1714"/>
                </a:lnTo>
                <a:lnTo>
                  <a:pt x="90055" y="0"/>
                </a:lnTo>
                <a:lnTo>
                  <a:pt x="84023" y="1079"/>
                </a:lnTo>
                <a:lnTo>
                  <a:pt x="82537" y="4114"/>
                </a:lnTo>
                <a:lnTo>
                  <a:pt x="78562" y="12306"/>
                </a:lnTo>
                <a:lnTo>
                  <a:pt x="72580" y="24587"/>
                </a:lnTo>
                <a:lnTo>
                  <a:pt x="71838" y="25981"/>
                </a:lnTo>
                <a:lnTo>
                  <a:pt x="66498" y="36031"/>
                </a:lnTo>
                <a:lnTo>
                  <a:pt x="60597" y="47146"/>
                </a:lnTo>
                <a:lnTo>
                  <a:pt x="54320" y="58966"/>
                </a:lnTo>
                <a:lnTo>
                  <a:pt x="47853" y="71132"/>
                </a:lnTo>
                <a:lnTo>
                  <a:pt x="46784" y="72719"/>
                </a:lnTo>
                <a:lnTo>
                  <a:pt x="39686" y="83437"/>
                </a:lnTo>
                <a:lnTo>
                  <a:pt x="32651" y="93776"/>
                </a:lnTo>
                <a:lnTo>
                  <a:pt x="27177" y="100787"/>
                </a:lnTo>
                <a:lnTo>
                  <a:pt x="22110" y="107327"/>
                </a:lnTo>
                <a:lnTo>
                  <a:pt x="17691" y="112953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" name="object 590"/>
          <p:cNvSpPr/>
          <p:nvPr/>
        </p:nvSpPr>
        <p:spPr>
          <a:xfrm>
            <a:off x="6745394" y="2641173"/>
            <a:ext cx="107518" cy="146392"/>
          </a:xfrm>
          <a:custGeom>
            <a:avLst/>
            <a:gdLst/>
            <a:ahLst/>
            <a:cxnLst/>
            <a:rect l="l" t="t" r="r" b="b"/>
            <a:pathLst>
              <a:path w="107518" h="146392">
                <a:moveTo>
                  <a:pt x="2336" y="128397"/>
                </a:moveTo>
                <a:lnTo>
                  <a:pt x="0" y="130975"/>
                </a:lnTo>
                <a:lnTo>
                  <a:pt x="1549" y="136486"/>
                </a:lnTo>
                <a:lnTo>
                  <a:pt x="5867" y="140779"/>
                </a:lnTo>
                <a:lnTo>
                  <a:pt x="10223" y="145110"/>
                </a:lnTo>
                <a:lnTo>
                  <a:pt x="15874" y="146392"/>
                </a:lnTo>
                <a:lnTo>
                  <a:pt x="18503" y="143637"/>
                </a:lnTo>
                <a:lnTo>
                  <a:pt x="18884" y="143217"/>
                </a:lnTo>
                <a:lnTo>
                  <a:pt x="25438" y="135953"/>
                </a:lnTo>
                <a:lnTo>
                  <a:pt x="35318" y="125069"/>
                </a:lnTo>
                <a:lnTo>
                  <a:pt x="39992" y="119367"/>
                </a:lnTo>
                <a:lnTo>
                  <a:pt x="45465" y="112725"/>
                </a:lnTo>
                <a:lnTo>
                  <a:pt x="51307" y="105600"/>
                </a:lnTo>
                <a:lnTo>
                  <a:pt x="53704" y="102363"/>
                </a:lnTo>
                <a:lnTo>
                  <a:pt x="60887" y="91987"/>
                </a:lnTo>
                <a:lnTo>
                  <a:pt x="68160" y="81254"/>
                </a:lnTo>
                <a:lnTo>
                  <a:pt x="70148" y="77908"/>
                </a:lnTo>
                <a:lnTo>
                  <a:pt x="79371" y="62047"/>
                </a:lnTo>
                <a:lnTo>
                  <a:pt x="87834" y="47020"/>
                </a:lnTo>
                <a:lnTo>
                  <a:pt x="95113" y="33678"/>
                </a:lnTo>
                <a:lnTo>
                  <a:pt x="100783" y="22874"/>
                </a:lnTo>
                <a:lnTo>
                  <a:pt x="104420" y="15457"/>
                </a:lnTo>
                <a:lnTo>
                  <a:pt x="105600" y="12280"/>
                </a:lnTo>
                <a:lnTo>
                  <a:pt x="105892" y="11734"/>
                </a:lnTo>
                <a:lnTo>
                  <a:pt x="107518" y="7886"/>
                </a:lnTo>
                <a:lnTo>
                  <a:pt x="104038" y="3365"/>
                </a:lnTo>
                <a:lnTo>
                  <a:pt x="98120" y="1663"/>
                </a:lnTo>
                <a:lnTo>
                  <a:pt x="92265" y="0"/>
                </a:lnTo>
                <a:lnTo>
                  <a:pt x="86423" y="914"/>
                </a:lnTo>
                <a:lnTo>
                  <a:pt x="85140" y="3797"/>
                </a:lnTo>
                <a:lnTo>
                  <a:pt x="83994" y="6778"/>
                </a:lnTo>
                <a:lnTo>
                  <a:pt x="80280" y="14200"/>
                </a:lnTo>
                <a:lnTo>
                  <a:pt x="74492" y="25154"/>
                </a:lnTo>
                <a:lnTo>
                  <a:pt x="67062" y="38724"/>
                </a:lnTo>
                <a:lnTo>
                  <a:pt x="58419" y="53995"/>
                </a:lnTo>
                <a:lnTo>
                  <a:pt x="48996" y="70053"/>
                </a:lnTo>
                <a:lnTo>
                  <a:pt x="48085" y="71355"/>
                </a:lnTo>
                <a:lnTo>
                  <a:pt x="40860" y="81989"/>
                </a:lnTo>
                <a:lnTo>
                  <a:pt x="33616" y="92189"/>
                </a:lnTo>
                <a:lnTo>
                  <a:pt x="28003" y="99021"/>
                </a:lnTo>
                <a:lnTo>
                  <a:pt x="22758" y="105397"/>
                </a:lnTo>
                <a:lnTo>
                  <a:pt x="18275" y="110871"/>
                </a:lnTo>
                <a:lnTo>
                  <a:pt x="2336" y="128397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" name="object 591"/>
          <p:cNvSpPr/>
          <p:nvPr/>
        </p:nvSpPr>
        <p:spPr>
          <a:xfrm>
            <a:off x="6773925" y="2660629"/>
            <a:ext cx="96075" cy="135915"/>
          </a:xfrm>
          <a:custGeom>
            <a:avLst/>
            <a:gdLst/>
            <a:ahLst/>
            <a:cxnLst/>
            <a:rect l="l" t="t" r="r" b="b"/>
            <a:pathLst>
              <a:path w="96075" h="135915">
                <a:moveTo>
                  <a:pt x="2070" y="118719"/>
                </a:moveTo>
                <a:lnTo>
                  <a:pt x="0" y="121259"/>
                </a:lnTo>
                <a:lnTo>
                  <a:pt x="1943" y="126555"/>
                </a:lnTo>
                <a:lnTo>
                  <a:pt x="6476" y="130581"/>
                </a:lnTo>
                <a:lnTo>
                  <a:pt x="11061" y="134670"/>
                </a:lnTo>
                <a:lnTo>
                  <a:pt x="16624" y="135915"/>
                </a:lnTo>
                <a:lnTo>
                  <a:pt x="18821" y="133311"/>
                </a:lnTo>
                <a:lnTo>
                  <a:pt x="19113" y="132892"/>
                </a:lnTo>
                <a:lnTo>
                  <a:pt x="24917" y="126123"/>
                </a:lnTo>
                <a:lnTo>
                  <a:pt x="33604" y="115976"/>
                </a:lnTo>
                <a:lnTo>
                  <a:pt x="39703" y="108247"/>
                </a:lnTo>
                <a:lnTo>
                  <a:pt x="47384" y="98512"/>
                </a:lnTo>
                <a:lnTo>
                  <a:pt x="55639" y="88056"/>
                </a:lnTo>
                <a:lnTo>
                  <a:pt x="64185" y="77241"/>
                </a:lnTo>
                <a:lnTo>
                  <a:pt x="71862" y="65532"/>
                </a:lnTo>
                <a:lnTo>
                  <a:pt x="78638" y="54051"/>
                </a:lnTo>
                <a:lnTo>
                  <a:pt x="84328" y="42851"/>
                </a:lnTo>
                <a:lnTo>
                  <a:pt x="88544" y="32283"/>
                </a:lnTo>
                <a:lnTo>
                  <a:pt x="91465" y="25768"/>
                </a:lnTo>
                <a:lnTo>
                  <a:pt x="92773" y="19951"/>
                </a:lnTo>
                <a:lnTo>
                  <a:pt x="93624" y="15824"/>
                </a:lnTo>
                <a:lnTo>
                  <a:pt x="94576" y="11734"/>
                </a:lnTo>
                <a:lnTo>
                  <a:pt x="95288" y="8890"/>
                </a:lnTo>
                <a:lnTo>
                  <a:pt x="96075" y="5270"/>
                </a:lnTo>
                <a:lnTo>
                  <a:pt x="91808" y="1651"/>
                </a:lnTo>
                <a:lnTo>
                  <a:pt x="85699" y="825"/>
                </a:lnTo>
                <a:lnTo>
                  <a:pt x="79667" y="0"/>
                </a:lnTo>
                <a:lnTo>
                  <a:pt x="74155" y="1714"/>
                </a:lnTo>
                <a:lnTo>
                  <a:pt x="73444" y="4648"/>
                </a:lnTo>
                <a:lnTo>
                  <a:pt x="72986" y="6616"/>
                </a:lnTo>
                <a:lnTo>
                  <a:pt x="72199" y="10083"/>
                </a:lnTo>
                <a:lnTo>
                  <a:pt x="71424" y="13538"/>
                </a:lnTo>
                <a:lnTo>
                  <a:pt x="70523" y="18529"/>
                </a:lnTo>
                <a:lnTo>
                  <a:pt x="67906" y="24180"/>
                </a:lnTo>
                <a:lnTo>
                  <a:pt x="65612" y="30284"/>
                </a:lnTo>
                <a:lnTo>
                  <a:pt x="60379" y="41183"/>
                </a:lnTo>
                <a:lnTo>
                  <a:pt x="53714" y="52704"/>
                </a:lnTo>
                <a:lnTo>
                  <a:pt x="46037" y="64401"/>
                </a:lnTo>
                <a:lnTo>
                  <a:pt x="39407" y="72816"/>
                </a:lnTo>
                <a:lnTo>
                  <a:pt x="31090" y="83368"/>
                </a:lnTo>
                <a:lnTo>
                  <a:pt x="23304" y="93240"/>
                </a:lnTo>
                <a:lnTo>
                  <a:pt x="16344" y="102057"/>
                </a:lnTo>
                <a:lnTo>
                  <a:pt x="7772" y="112052"/>
                </a:lnTo>
                <a:lnTo>
                  <a:pt x="2057" y="118719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" name="object 592"/>
          <p:cNvSpPr/>
          <p:nvPr/>
        </p:nvSpPr>
        <p:spPr>
          <a:xfrm>
            <a:off x="6723834" y="2522413"/>
            <a:ext cx="152479" cy="167731"/>
          </a:xfrm>
          <a:custGeom>
            <a:avLst/>
            <a:gdLst/>
            <a:ahLst/>
            <a:cxnLst/>
            <a:rect l="l" t="t" r="r" b="b"/>
            <a:pathLst>
              <a:path w="152479" h="167731">
                <a:moveTo>
                  <a:pt x="34391" y="10255"/>
                </a:moveTo>
                <a:lnTo>
                  <a:pt x="31610" y="12160"/>
                </a:lnTo>
                <a:lnTo>
                  <a:pt x="28816" y="14180"/>
                </a:lnTo>
                <a:lnTo>
                  <a:pt x="26073" y="16275"/>
                </a:lnTo>
                <a:lnTo>
                  <a:pt x="22745" y="19399"/>
                </a:lnTo>
                <a:lnTo>
                  <a:pt x="16690" y="26964"/>
                </a:lnTo>
                <a:lnTo>
                  <a:pt x="9074" y="40275"/>
                </a:lnTo>
                <a:lnTo>
                  <a:pt x="2317" y="53213"/>
                </a:lnTo>
                <a:lnTo>
                  <a:pt x="0" y="57664"/>
                </a:lnTo>
                <a:lnTo>
                  <a:pt x="192" y="59004"/>
                </a:lnTo>
                <a:lnTo>
                  <a:pt x="4004" y="57011"/>
                </a:lnTo>
                <a:lnTo>
                  <a:pt x="10541" y="53351"/>
                </a:lnTo>
                <a:lnTo>
                  <a:pt x="18906" y="49688"/>
                </a:lnTo>
                <a:lnTo>
                  <a:pt x="28205" y="47688"/>
                </a:lnTo>
                <a:lnTo>
                  <a:pt x="37541" y="49015"/>
                </a:lnTo>
                <a:lnTo>
                  <a:pt x="46019" y="55336"/>
                </a:lnTo>
                <a:lnTo>
                  <a:pt x="48386" y="58655"/>
                </a:lnTo>
                <a:lnTo>
                  <a:pt x="51507" y="69980"/>
                </a:lnTo>
                <a:lnTo>
                  <a:pt x="53965" y="85016"/>
                </a:lnTo>
                <a:lnTo>
                  <a:pt x="56850" y="97872"/>
                </a:lnTo>
                <a:lnTo>
                  <a:pt x="58648" y="101467"/>
                </a:lnTo>
                <a:lnTo>
                  <a:pt x="68268" y="113951"/>
                </a:lnTo>
                <a:lnTo>
                  <a:pt x="77299" y="120883"/>
                </a:lnTo>
                <a:lnTo>
                  <a:pt x="79705" y="122041"/>
                </a:lnTo>
                <a:lnTo>
                  <a:pt x="102153" y="141800"/>
                </a:lnTo>
                <a:lnTo>
                  <a:pt x="118249" y="154912"/>
                </a:lnTo>
                <a:lnTo>
                  <a:pt x="129045" y="162714"/>
                </a:lnTo>
                <a:lnTo>
                  <a:pt x="135593" y="166541"/>
                </a:lnTo>
                <a:lnTo>
                  <a:pt x="138947" y="167731"/>
                </a:lnTo>
                <a:lnTo>
                  <a:pt x="140296" y="167481"/>
                </a:lnTo>
                <a:lnTo>
                  <a:pt x="144825" y="154328"/>
                </a:lnTo>
                <a:lnTo>
                  <a:pt x="148170" y="140922"/>
                </a:lnTo>
                <a:lnTo>
                  <a:pt x="150468" y="127469"/>
                </a:lnTo>
                <a:lnTo>
                  <a:pt x="151858" y="114174"/>
                </a:lnTo>
                <a:lnTo>
                  <a:pt x="152479" y="101242"/>
                </a:lnTo>
                <a:lnTo>
                  <a:pt x="152467" y="88876"/>
                </a:lnTo>
                <a:lnTo>
                  <a:pt x="151963" y="77282"/>
                </a:lnTo>
                <a:lnTo>
                  <a:pt x="151103" y="66665"/>
                </a:lnTo>
                <a:lnTo>
                  <a:pt x="147824" y="51049"/>
                </a:lnTo>
                <a:lnTo>
                  <a:pt x="141927" y="39385"/>
                </a:lnTo>
                <a:lnTo>
                  <a:pt x="133436" y="29452"/>
                </a:lnTo>
                <a:lnTo>
                  <a:pt x="123139" y="22003"/>
                </a:lnTo>
                <a:lnTo>
                  <a:pt x="96837" y="7296"/>
                </a:lnTo>
                <a:lnTo>
                  <a:pt x="85275" y="2357"/>
                </a:lnTo>
                <a:lnTo>
                  <a:pt x="73154" y="0"/>
                </a:lnTo>
                <a:lnTo>
                  <a:pt x="60884" y="204"/>
                </a:lnTo>
                <a:lnTo>
                  <a:pt x="48879" y="2950"/>
                </a:lnTo>
                <a:lnTo>
                  <a:pt x="37552" y="8217"/>
                </a:lnTo>
                <a:lnTo>
                  <a:pt x="34391" y="10255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" name="object 593"/>
          <p:cNvSpPr/>
          <p:nvPr/>
        </p:nvSpPr>
        <p:spPr>
          <a:xfrm>
            <a:off x="6060551" y="381936"/>
            <a:ext cx="780719" cy="1064797"/>
          </a:xfrm>
          <a:custGeom>
            <a:avLst/>
            <a:gdLst/>
            <a:ahLst/>
            <a:cxnLst/>
            <a:rect l="l" t="t" r="r" b="b"/>
            <a:pathLst>
              <a:path w="780719" h="1064797">
                <a:moveTo>
                  <a:pt x="165" y="377431"/>
                </a:moveTo>
                <a:lnTo>
                  <a:pt x="101" y="379349"/>
                </a:lnTo>
                <a:lnTo>
                  <a:pt x="393" y="383070"/>
                </a:lnTo>
                <a:lnTo>
                  <a:pt x="1222" y="395799"/>
                </a:lnTo>
                <a:lnTo>
                  <a:pt x="2483" y="408409"/>
                </a:lnTo>
                <a:lnTo>
                  <a:pt x="2997" y="412394"/>
                </a:lnTo>
                <a:lnTo>
                  <a:pt x="36626" y="795540"/>
                </a:lnTo>
                <a:lnTo>
                  <a:pt x="38237" y="807300"/>
                </a:lnTo>
                <a:lnTo>
                  <a:pt x="41010" y="819460"/>
                </a:lnTo>
                <a:lnTo>
                  <a:pt x="44854" y="831860"/>
                </a:lnTo>
                <a:lnTo>
                  <a:pt x="49676" y="844339"/>
                </a:lnTo>
                <a:lnTo>
                  <a:pt x="55384" y="856738"/>
                </a:lnTo>
                <a:lnTo>
                  <a:pt x="61887" y="868895"/>
                </a:lnTo>
                <a:lnTo>
                  <a:pt x="69091" y="880652"/>
                </a:lnTo>
                <a:lnTo>
                  <a:pt x="76905" y="891847"/>
                </a:lnTo>
                <a:lnTo>
                  <a:pt x="85237" y="902320"/>
                </a:lnTo>
                <a:lnTo>
                  <a:pt x="93994" y="911912"/>
                </a:lnTo>
                <a:lnTo>
                  <a:pt x="103084" y="920461"/>
                </a:lnTo>
                <a:lnTo>
                  <a:pt x="112415" y="927808"/>
                </a:lnTo>
                <a:lnTo>
                  <a:pt x="112598" y="927938"/>
                </a:lnTo>
                <a:lnTo>
                  <a:pt x="126060" y="937488"/>
                </a:lnTo>
                <a:lnTo>
                  <a:pt x="135090" y="943748"/>
                </a:lnTo>
                <a:lnTo>
                  <a:pt x="144925" y="950329"/>
                </a:lnTo>
                <a:lnTo>
                  <a:pt x="155432" y="957154"/>
                </a:lnTo>
                <a:lnTo>
                  <a:pt x="166482" y="964144"/>
                </a:lnTo>
                <a:lnTo>
                  <a:pt x="177940" y="971223"/>
                </a:lnTo>
                <a:lnTo>
                  <a:pt x="189677" y="978313"/>
                </a:lnTo>
                <a:lnTo>
                  <a:pt x="201560" y="985335"/>
                </a:lnTo>
                <a:lnTo>
                  <a:pt x="213458" y="992212"/>
                </a:lnTo>
                <a:lnTo>
                  <a:pt x="225239" y="998867"/>
                </a:lnTo>
                <a:lnTo>
                  <a:pt x="236771" y="1005221"/>
                </a:lnTo>
                <a:lnTo>
                  <a:pt x="247923" y="1011197"/>
                </a:lnTo>
                <a:lnTo>
                  <a:pt x="258563" y="1016716"/>
                </a:lnTo>
                <a:lnTo>
                  <a:pt x="268560" y="1021702"/>
                </a:lnTo>
                <a:lnTo>
                  <a:pt x="332257" y="1052398"/>
                </a:lnTo>
                <a:lnTo>
                  <a:pt x="343210" y="1056908"/>
                </a:lnTo>
                <a:lnTo>
                  <a:pt x="355000" y="1060367"/>
                </a:lnTo>
                <a:lnTo>
                  <a:pt x="367450" y="1062811"/>
                </a:lnTo>
                <a:lnTo>
                  <a:pt x="380385" y="1064276"/>
                </a:lnTo>
                <a:lnTo>
                  <a:pt x="393629" y="1064797"/>
                </a:lnTo>
                <a:lnTo>
                  <a:pt x="405701" y="1064488"/>
                </a:lnTo>
                <a:lnTo>
                  <a:pt x="419123" y="1064195"/>
                </a:lnTo>
                <a:lnTo>
                  <a:pt x="445252" y="1060834"/>
                </a:lnTo>
                <a:lnTo>
                  <a:pt x="469180" y="1053584"/>
                </a:lnTo>
                <a:lnTo>
                  <a:pt x="538962" y="1016698"/>
                </a:lnTo>
                <a:lnTo>
                  <a:pt x="558861" y="1005521"/>
                </a:lnTo>
                <a:lnTo>
                  <a:pt x="580830" y="992365"/>
                </a:lnTo>
                <a:lnTo>
                  <a:pt x="603842" y="977898"/>
                </a:lnTo>
                <a:lnTo>
                  <a:pt x="626872" y="962786"/>
                </a:lnTo>
                <a:lnTo>
                  <a:pt x="648893" y="947697"/>
                </a:lnTo>
                <a:lnTo>
                  <a:pt x="668880" y="933299"/>
                </a:lnTo>
                <a:lnTo>
                  <a:pt x="692505" y="915162"/>
                </a:lnTo>
                <a:lnTo>
                  <a:pt x="710209" y="898501"/>
                </a:lnTo>
                <a:lnTo>
                  <a:pt x="726408" y="877726"/>
                </a:lnTo>
                <a:lnTo>
                  <a:pt x="740423" y="854152"/>
                </a:lnTo>
                <a:lnTo>
                  <a:pt x="751573" y="829092"/>
                </a:lnTo>
                <a:lnTo>
                  <a:pt x="759180" y="803862"/>
                </a:lnTo>
                <a:lnTo>
                  <a:pt x="762562" y="779775"/>
                </a:lnTo>
                <a:lnTo>
                  <a:pt x="779284" y="395274"/>
                </a:lnTo>
                <a:lnTo>
                  <a:pt x="780135" y="382659"/>
                </a:lnTo>
                <a:lnTo>
                  <a:pt x="780516" y="369926"/>
                </a:lnTo>
                <a:lnTo>
                  <a:pt x="780554" y="365887"/>
                </a:lnTo>
                <a:lnTo>
                  <a:pt x="780719" y="362153"/>
                </a:lnTo>
                <a:lnTo>
                  <a:pt x="778705" y="327667"/>
                </a:lnTo>
                <a:lnTo>
                  <a:pt x="774350" y="299055"/>
                </a:lnTo>
                <a:lnTo>
                  <a:pt x="767650" y="271219"/>
                </a:lnTo>
                <a:lnTo>
                  <a:pt x="758703" y="244246"/>
                </a:lnTo>
                <a:lnTo>
                  <a:pt x="747607" y="218222"/>
                </a:lnTo>
                <a:lnTo>
                  <a:pt x="734458" y="193232"/>
                </a:lnTo>
                <a:lnTo>
                  <a:pt x="719355" y="169362"/>
                </a:lnTo>
                <a:lnTo>
                  <a:pt x="702395" y="146698"/>
                </a:lnTo>
                <a:lnTo>
                  <a:pt x="683675" y="125326"/>
                </a:lnTo>
                <a:lnTo>
                  <a:pt x="663294" y="105332"/>
                </a:lnTo>
                <a:lnTo>
                  <a:pt x="641347" y="86801"/>
                </a:lnTo>
                <a:lnTo>
                  <a:pt x="617934" y="69818"/>
                </a:lnTo>
                <a:lnTo>
                  <a:pt x="593151" y="54471"/>
                </a:lnTo>
                <a:lnTo>
                  <a:pt x="567097" y="40845"/>
                </a:lnTo>
                <a:lnTo>
                  <a:pt x="539868" y="29025"/>
                </a:lnTo>
                <a:lnTo>
                  <a:pt x="511562" y="19097"/>
                </a:lnTo>
                <a:lnTo>
                  <a:pt x="482277" y="11147"/>
                </a:lnTo>
                <a:lnTo>
                  <a:pt x="452110" y="5262"/>
                </a:lnTo>
                <a:lnTo>
                  <a:pt x="421159" y="1526"/>
                </a:lnTo>
                <a:lnTo>
                  <a:pt x="389521" y="25"/>
                </a:lnTo>
                <a:lnTo>
                  <a:pt x="374954" y="0"/>
                </a:lnTo>
                <a:lnTo>
                  <a:pt x="374980" y="330"/>
                </a:lnTo>
                <a:lnTo>
                  <a:pt x="343436" y="3225"/>
                </a:lnTo>
                <a:lnTo>
                  <a:pt x="312676" y="8323"/>
                </a:lnTo>
                <a:lnTo>
                  <a:pt x="282794" y="15533"/>
                </a:lnTo>
                <a:lnTo>
                  <a:pt x="253883" y="24766"/>
                </a:lnTo>
                <a:lnTo>
                  <a:pt x="226038" y="35932"/>
                </a:lnTo>
                <a:lnTo>
                  <a:pt x="199353" y="48941"/>
                </a:lnTo>
                <a:lnTo>
                  <a:pt x="173921" y="63702"/>
                </a:lnTo>
                <a:lnTo>
                  <a:pt x="149835" y="80127"/>
                </a:lnTo>
                <a:lnTo>
                  <a:pt x="127190" y="98124"/>
                </a:lnTo>
                <a:lnTo>
                  <a:pt x="106079" y="117605"/>
                </a:lnTo>
                <a:lnTo>
                  <a:pt x="86597" y="138478"/>
                </a:lnTo>
                <a:lnTo>
                  <a:pt x="68837" y="160655"/>
                </a:lnTo>
                <a:lnTo>
                  <a:pt x="52892" y="184045"/>
                </a:lnTo>
                <a:lnTo>
                  <a:pt x="38857" y="208559"/>
                </a:lnTo>
                <a:lnTo>
                  <a:pt x="26825" y="234105"/>
                </a:lnTo>
                <a:lnTo>
                  <a:pt x="16891" y="260596"/>
                </a:lnTo>
                <a:lnTo>
                  <a:pt x="9147" y="287939"/>
                </a:lnTo>
                <a:lnTo>
                  <a:pt x="3688" y="316047"/>
                </a:lnTo>
                <a:lnTo>
                  <a:pt x="608" y="344828"/>
                </a:lnTo>
                <a:lnTo>
                  <a:pt x="0" y="374192"/>
                </a:lnTo>
                <a:lnTo>
                  <a:pt x="165" y="377431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" name="object 594"/>
          <p:cNvSpPr/>
          <p:nvPr/>
        </p:nvSpPr>
        <p:spPr>
          <a:xfrm>
            <a:off x="6821599" y="896156"/>
            <a:ext cx="97360" cy="207407"/>
          </a:xfrm>
          <a:custGeom>
            <a:avLst/>
            <a:gdLst/>
            <a:ahLst/>
            <a:cxnLst/>
            <a:rect l="l" t="t" r="r" b="b"/>
            <a:pathLst>
              <a:path w="97360" h="207407">
                <a:moveTo>
                  <a:pt x="0" y="24260"/>
                </a:moveTo>
                <a:lnTo>
                  <a:pt x="3987" y="207407"/>
                </a:lnTo>
                <a:lnTo>
                  <a:pt x="13139" y="204077"/>
                </a:lnTo>
                <a:lnTo>
                  <a:pt x="28018" y="197090"/>
                </a:lnTo>
                <a:lnTo>
                  <a:pt x="41289" y="188836"/>
                </a:lnTo>
                <a:lnTo>
                  <a:pt x="53006" y="179481"/>
                </a:lnTo>
                <a:lnTo>
                  <a:pt x="63222" y="169192"/>
                </a:lnTo>
                <a:lnTo>
                  <a:pt x="71992" y="158134"/>
                </a:lnTo>
                <a:lnTo>
                  <a:pt x="79367" y="146473"/>
                </a:lnTo>
                <a:lnTo>
                  <a:pt x="85403" y="134376"/>
                </a:lnTo>
                <a:lnTo>
                  <a:pt x="90153" y="122009"/>
                </a:lnTo>
                <a:lnTo>
                  <a:pt x="93670" y="109537"/>
                </a:lnTo>
                <a:lnTo>
                  <a:pt x="96008" y="97126"/>
                </a:lnTo>
                <a:lnTo>
                  <a:pt x="97220" y="84944"/>
                </a:lnTo>
                <a:lnTo>
                  <a:pt x="97360" y="73155"/>
                </a:lnTo>
                <a:lnTo>
                  <a:pt x="96482" y="61926"/>
                </a:lnTo>
                <a:lnTo>
                  <a:pt x="94639" y="51423"/>
                </a:lnTo>
                <a:lnTo>
                  <a:pt x="91884" y="41812"/>
                </a:lnTo>
                <a:lnTo>
                  <a:pt x="88272" y="33260"/>
                </a:lnTo>
                <a:lnTo>
                  <a:pt x="83856" y="25931"/>
                </a:lnTo>
                <a:lnTo>
                  <a:pt x="78689" y="19993"/>
                </a:lnTo>
                <a:lnTo>
                  <a:pt x="71082" y="12901"/>
                </a:lnTo>
                <a:lnTo>
                  <a:pt x="62612" y="5749"/>
                </a:lnTo>
                <a:lnTo>
                  <a:pt x="55276" y="1430"/>
                </a:lnTo>
                <a:lnTo>
                  <a:pt x="48058" y="0"/>
                </a:lnTo>
                <a:lnTo>
                  <a:pt x="39939" y="1512"/>
                </a:lnTo>
                <a:lnTo>
                  <a:pt x="29902" y="6023"/>
                </a:lnTo>
                <a:lnTo>
                  <a:pt x="16928" y="13587"/>
                </a:lnTo>
                <a:lnTo>
                  <a:pt x="0" y="24260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" name="object 595"/>
          <p:cNvSpPr/>
          <p:nvPr/>
        </p:nvSpPr>
        <p:spPr>
          <a:xfrm>
            <a:off x="5992958" y="914465"/>
            <a:ext cx="99180" cy="205271"/>
          </a:xfrm>
          <a:custGeom>
            <a:avLst/>
            <a:gdLst/>
            <a:ahLst/>
            <a:cxnLst/>
            <a:rect l="l" t="t" r="r" b="b"/>
            <a:pathLst>
              <a:path w="99180" h="205271">
                <a:moveTo>
                  <a:pt x="95129" y="22099"/>
                </a:moveTo>
                <a:lnTo>
                  <a:pt x="77669" y="12147"/>
                </a:lnTo>
                <a:lnTo>
                  <a:pt x="64332" y="5154"/>
                </a:lnTo>
                <a:lnTo>
                  <a:pt x="54083" y="1108"/>
                </a:lnTo>
                <a:lnTo>
                  <a:pt x="45888" y="0"/>
                </a:lnTo>
                <a:lnTo>
                  <a:pt x="38712" y="1818"/>
                </a:lnTo>
                <a:lnTo>
                  <a:pt x="31520" y="6553"/>
                </a:lnTo>
                <a:lnTo>
                  <a:pt x="23278" y="14195"/>
                </a:lnTo>
                <a:lnTo>
                  <a:pt x="16287" y="21312"/>
                </a:lnTo>
                <a:lnTo>
                  <a:pt x="11402" y="27459"/>
                </a:lnTo>
                <a:lnTo>
                  <a:pt x="7324" y="34956"/>
                </a:lnTo>
                <a:lnTo>
                  <a:pt x="4099" y="43636"/>
                </a:lnTo>
                <a:lnTo>
                  <a:pt x="1773" y="53331"/>
                </a:lnTo>
                <a:lnTo>
                  <a:pt x="391" y="63875"/>
                </a:lnTo>
                <a:lnTo>
                  <a:pt x="0" y="75101"/>
                </a:lnTo>
                <a:lnTo>
                  <a:pt x="645" y="86841"/>
                </a:lnTo>
                <a:lnTo>
                  <a:pt x="2372" y="98928"/>
                </a:lnTo>
                <a:lnTo>
                  <a:pt x="5228" y="111195"/>
                </a:lnTo>
                <a:lnTo>
                  <a:pt x="9258" y="123476"/>
                </a:lnTo>
                <a:lnTo>
                  <a:pt x="14509" y="135602"/>
                </a:lnTo>
                <a:lnTo>
                  <a:pt x="21025" y="147407"/>
                </a:lnTo>
                <a:lnTo>
                  <a:pt x="28853" y="158723"/>
                </a:lnTo>
                <a:lnTo>
                  <a:pt x="38039" y="169384"/>
                </a:lnTo>
                <a:lnTo>
                  <a:pt x="48629" y="179222"/>
                </a:lnTo>
                <a:lnTo>
                  <a:pt x="60669" y="188070"/>
                </a:lnTo>
                <a:lnTo>
                  <a:pt x="74204" y="195762"/>
                </a:lnTo>
                <a:lnTo>
                  <a:pt x="89281" y="202129"/>
                </a:lnTo>
                <a:lnTo>
                  <a:pt x="99180" y="205271"/>
                </a:lnTo>
                <a:lnTo>
                  <a:pt x="95129" y="22099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" name="object 596"/>
          <p:cNvSpPr/>
          <p:nvPr/>
        </p:nvSpPr>
        <p:spPr>
          <a:xfrm>
            <a:off x="6374980" y="997201"/>
            <a:ext cx="105752" cy="224853"/>
          </a:xfrm>
          <a:custGeom>
            <a:avLst/>
            <a:gdLst/>
            <a:ahLst/>
            <a:cxnLst/>
            <a:rect l="l" t="t" r="r" b="b"/>
            <a:pathLst>
              <a:path w="105752" h="224853">
                <a:moveTo>
                  <a:pt x="105752" y="162217"/>
                </a:moveTo>
                <a:lnTo>
                  <a:pt x="92938" y="155308"/>
                </a:lnTo>
                <a:lnTo>
                  <a:pt x="90248" y="160044"/>
                </a:lnTo>
                <a:lnTo>
                  <a:pt x="80042" y="174420"/>
                </a:lnTo>
                <a:lnTo>
                  <a:pt x="68937" y="185754"/>
                </a:lnTo>
                <a:lnTo>
                  <a:pt x="57447" y="194408"/>
                </a:lnTo>
                <a:lnTo>
                  <a:pt x="46084" y="200744"/>
                </a:lnTo>
                <a:lnTo>
                  <a:pt x="35363" y="205124"/>
                </a:lnTo>
                <a:lnTo>
                  <a:pt x="25795" y="207909"/>
                </a:lnTo>
                <a:lnTo>
                  <a:pt x="17894" y="209461"/>
                </a:lnTo>
                <a:lnTo>
                  <a:pt x="58839" y="2832"/>
                </a:lnTo>
                <a:lnTo>
                  <a:pt x="44551" y="0"/>
                </a:lnTo>
                <a:lnTo>
                  <a:pt x="0" y="224853"/>
                </a:lnTo>
                <a:lnTo>
                  <a:pt x="8864" y="224853"/>
                </a:lnTo>
                <a:lnTo>
                  <a:pt x="18821" y="224010"/>
                </a:lnTo>
                <a:lnTo>
                  <a:pt x="28315" y="222239"/>
                </a:lnTo>
                <a:lnTo>
                  <a:pt x="39931" y="218923"/>
                </a:lnTo>
                <a:lnTo>
                  <a:pt x="52981" y="213577"/>
                </a:lnTo>
                <a:lnTo>
                  <a:pt x="66776" y="205718"/>
                </a:lnTo>
                <a:lnTo>
                  <a:pt x="80628" y="194861"/>
                </a:lnTo>
                <a:lnTo>
                  <a:pt x="93850" y="180522"/>
                </a:lnTo>
                <a:lnTo>
                  <a:pt x="105752" y="162217"/>
                </a:lnTo>
                <a:close/>
              </a:path>
            </a:pathLst>
          </a:custGeom>
          <a:solidFill>
            <a:srgbClr val="DD86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" name="object 597"/>
          <p:cNvSpPr/>
          <p:nvPr/>
        </p:nvSpPr>
        <p:spPr>
          <a:xfrm>
            <a:off x="6298302" y="1248290"/>
            <a:ext cx="283463" cy="54571"/>
          </a:xfrm>
          <a:custGeom>
            <a:avLst/>
            <a:gdLst/>
            <a:ahLst/>
            <a:cxnLst/>
            <a:rect l="l" t="t" r="r" b="b"/>
            <a:pathLst>
              <a:path w="283463" h="54571">
                <a:moveTo>
                  <a:pt x="8602" y="3952"/>
                </a:moveTo>
                <a:lnTo>
                  <a:pt x="6692" y="2997"/>
                </a:lnTo>
                <a:lnTo>
                  <a:pt x="0" y="15938"/>
                </a:lnTo>
                <a:lnTo>
                  <a:pt x="412" y="16150"/>
                </a:lnTo>
                <a:lnTo>
                  <a:pt x="9914" y="20745"/>
                </a:lnTo>
                <a:lnTo>
                  <a:pt x="18565" y="24642"/>
                </a:lnTo>
                <a:lnTo>
                  <a:pt x="29381" y="29204"/>
                </a:lnTo>
                <a:lnTo>
                  <a:pt x="42037" y="34133"/>
                </a:lnTo>
                <a:lnTo>
                  <a:pt x="56206" y="39127"/>
                </a:lnTo>
                <a:lnTo>
                  <a:pt x="71562" y="43886"/>
                </a:lnTo>
                <a:lnTo>
                  <a:pt x="87780" y="48111"/>
                </a:lnTo>
                <a:lnTo>
                  <a:pt x="104533" y="51500"/>
                </a:lnTo>
                <a:lnTo>
                  <a:pt x="121495" y="53753"/>
                </a:lnTo>
                <a:lnTo>
                  <a:pt x="138341" y="54571"/>
                </a:lnTo>
                <a:lnTo>
                  <a:pt x="140449" y="54571"/>
                </a:lnTo>
                <a:lnTo>
                  <a:pt x="151563" y="54031"/>
                </a:lnTo>
                <a:lnTo>
                  <a:pt x="168571" y="52015"/>
                </a:lnTo>
                <a:lnTo>
                  <a:pt x="185504" y="48801"/>
                </a:lnTo>
                <a:lnTo>
                  <a:pt x="202053" y="44673"/>
                </a:lnTo>
                <a:lnTo>
                  <a:pt x="217908" y="39915"/>
                </a:lnTo>
                <a:lnTo>
                  <a:pt x="232759" y="34813"/>
                </a:lnTo>
                <a:lnTo>
                  <a:pt x="246297" y="29650"/>
                </a:lnTo>
                <a:lnTo>
                  <a:pt x="258213" y="24712"/>
                </a:lnTo>
                <a:lnTo>
                  <a:pt x="268197" y="20282"/>
                </a:lnTo>
                <a:lnTo>
                  <a:pt x="281132" y="14087"/>
                </a:lnTo>
                <a:lnTo>
                  <a:pt x="283463" y="12890"/>
                </a:lnTo>
                <a:lnTo>
                  <a:pt x="276707" y="0"/>
                </a:lnTo>
                <a:lnTo>
                  <a:pt x="275110" y="814"/>
                </a:lnTo>
                <a:lnTo>
                  <a:pt x="270292" y="3179"/>
                </a:lnTo>
                <a:lnTo>
                  <a:pt x="252505" y="11242"/>
                </a:lnTo>
                <a:lnTo>
                  <a:pt x="240287" y="16281"/>
                </a:lnTo>
                <a:lnTo>
                  <a:pt x="226352" y="21553"/>
                </a:lnTo>
                <a:lnTo>
                  <a:pt x="211075" y="26729"/>
                </a:lnTo>
                <a:lnTo>
                  <a:pt x="194832" y="31480"/>
                </a:lnTo>
                <a:lnTo>
                  <a:pt x="177997" y="35476"/>
                </a:lnTo>
                <a:lnTo>
                  <a:pt x="160947" y="38390"/>
                </a:lnTo>
                <a:lnTo>
                  <a:pt x="144056" y="39890"/>
                </a:lnTo>
                <a:lnTo>
                  <a:pt x="139089" y="40004"/>
                </a:lnTo>
                <a:lnTo>
                  <a:pt x="122607" y="39217"/>
                </a:lnTo>
                <a:lnTo>
                  <a:pt x="105879" y="36917"/>
                </a:lnTo>
                <a:lnTo>
                  <a:pt x="89281" y="33436"/>
                </a:lnTo>
                <a:lnTo>
                  <a:pt x="73195" y="29108"/>
                </a:lnTo>
                <a:lnTo>
                  <a:pt x="57997" y="24265"/>
                </a:lnTo>
                <a:lnTo>
                  <a:pt x="44067" y="19238"/>
                </a:lnTo>
                <a:lnTo>
                  <a:pt x="31784" y="14361"/>
                </a:lnTo>
                <a:lnTo>
                  <a:pt x="21526" y="9966"/>
                </a:lnTo>
                <a:lnTo>
                  <a:pt x="13672" y="6386"/>
                </a:lnTo>
                <a:lnTo>
                  <a:pt x="8602" y="3952"/>
                </a:lnTo>
                <a:close/>
              </a:path>
            </a:pathLst>
          </a:custGeom>
          <a:solidFill>
            <a:srgbClr val="DD86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" name="object 598"/>
          <p:cNvSpPr/>
          <p:nvPr/>
        </p:nvSpPr>
        <p:spPr>
          <a:xfrm>
            <a:off x="6362884" y="1325263"/>
            <a:ext cx="171856" cy="41414"/>
          </a:xfrm>
          <a:custGeom>
            <a:avLst/>
            <a:gdLst/>
            <a:ahLst/>
            <a:cxnLst/>
            <a:rect l="l" t="t" r="r" b="b"/>
            <a:pathLst>
              <a:path w="171856" h="41414">
                <a:moveTo>
                  <a:pt x="7213" y="825"/>
                </a:moveTo>
                <a:lnTo>
                  <a:pt x="0" y="13462"/>
                </a:lnTo>
                <a:lnTo>
                  <a:pt x="1930" y="14579"/>
                </a:lnTo>
                <a:lnTo>
                  <a:pt x="4899" y="16276"/>
                </a:lnTo>
                <a:lnTo>
                  <a:pt x="15554" y="21931"/>
                </a:lnTo>
                <a:lnTo>
                  <a:pt x="26851" y="27180"/>
                </a:lnTo>
                <a:lnTo>
                  <a:pt x="38721" y="31853"/>
                </a:lnTo>
                <a:lnTo>
                  <a:pt x="51095" y="35782"/>
                </a:lnTo>
                <a:lnTo>
                  <a:pt x="63904" y="38798"/>
                </a:lnTo>
                <a:lnTo>
                  <a:pt x="77079" y="40732"/>
                </a:lnTo>
                <a:lnTo>
                  <a:pt x="90550" y="41414"/>
                </a:lnTo>
                <a:lnTo>
                  <a:pt x="100274" y="41044"/>
                </a:lnTo>
                <a:lnTo>
                  <a:pt x="112135" y="39552"/>
                </a:lnTo>
                <a:lnTo>
                  <a:pt x="124084" y="36814"/>
                </a:lnTo>
                <a:lnTo>
                  <a:pt x="136074" y="32724"/>
                </a:lnTo>
                <a:lnTo>
                  <a:pt x="148063" y="27173"/>
                </a:lnTo>
                <a:lnTo>
                  <a:pt x="160005" y="20056"/>
                </a:lnTo>
                <a:lnTo>
                  <a:pt x="171856" y="11264"/>
                </a:lnTo>
                <a:lnTo>
                  <a:pt x="162623" y="0"/>
                </a:lnTo>
                <a:lnTo>
                  <a:pt x="159916" y="2164"/>
                </a:lnTo>
                <a:lnTo>
                  <a:pt x="149945" y="9236"/>
                </a:lnTo>
                <a:lnTo>
                  <a:pt x="139691" y="15128"/>
                </a:lnTo>
                <a:lnTo>
                  <a:pt x="129158" y="19839"/>
                </a:lnTo>
                <a:lnTo>
                  <a:pt x="118348" y="23369"/>
                </a:lnTo>
                <a:lnTo>
                  <a:pt x="107267" y="25719"/>
                </a:lnTo>
                <a:lnTo>
                  <a:pt x="95917" y="26887"/>
                </a:lnTo>
                <a:lnTo>
                  <a:pt x="84302" y="26874"/>
                </a:lnTo>
                <a:lnTo>
                  <a:pt x="72426" y="25681"/>
                </a:lnTo>
                <a:lnTo>
                  <a:pt x="60293" y="23306"/>
                </a:lnTo>
                <a:lnTo>
                  <a:pt x="47905" y="19750"/>
                </a:lnTo>
                <a:lnTo>
                  <a:pt x="35268" y="15012"/>
                </a:lnTo>
                <a:lnTo>
                  <a:pt x="22384" y="9094"/>
                </a:lnTo>
                <a:lnTo>
                  <a:pt x="9258" y="1993"/>
                </a:lnTo>
                <a:lnTo>
                  <a:pt x="7213" y="825"/>
                </a:lnTo>
                <a:close/>
              </a:path>
            </a:pathLst>
          </a:custGeom>
          <a:solidFill>
            <a:srgbClr val="DD86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" name="object 599"/>
          <p:cNvSpPr/>
          <p:nvPr/>
        </p:nvSpPr>
        <p:spPr>
          <a:xfrm>
            <a:off x="6544508" y="875299"/>
            <a:ext cx="157266" cy="60077"/>
          </a:xfrm>
          <a:custGeom>
            <a:avLst/>
            <a:gdLst/>
            <a:ahLst/>
            <a:cxnLst/>
            <a:rect l="l" t="t" r="r" b="b"/>
            <a:pathLst>
              <a:path w="157266" h="60077">
                <a:moveTo>
                  <a:pt x="39827" y="14012"/>
                </a:moveTo>
                <a:lnTo>
                  <a:pt x="10390" y="20169"/>
                </a:lnTo>
                <a:lnTo>
                  <a:pt x="6261" y="21037"/>
                </a:lnTo>
                <a:lnTo>
                  <a:pt x="3764" y="31884"/>
                </a:lnTo>
                <a:lnTo>
                  <a:pt x="1781" y="45470"/>
                </a:lnTo>
                <a:lnTo>
                  <a:pt x="166" y="58731"/>
                </a:lnTo>
                <a:lnTo>
                  <a:pt x="0" y="60077"/>
                </a:lnTo>
                <a:lnTo>
                  <a:pt x="11936" y="57416"/>
                </a:lnTo>
                <a:lnTo>
                  <a:pt x="24518" y="54988"/>
                </a:lnTo>
                <a:lnTo>
                  <a:pt x="37590" y="52825"/>
                </a:lnTo>
                <a:lnTo>
                  <a:pt x="50997" y="50956"/>
                </a:lnTo>
                <a:lnTo>
                  <a:pt x="64585" y="49413"/>
                </a:lnTo>
                <a:lnTo>
                  <a:pt x="78198" y="48225"/>
                </a:lnTo>
                <a:lnTo>
                  <a:pt x="91683" y="47424"/>
                </a:lnTo>
                <a:lnTo>
                  <a:pt x="104884" y="47039"/>
                </a:lnTo>
                <a:lnTo>
                  <a:pt x="117646" y="47102"/>
                </a:lnTo>
                <a:lnTo>
                  <a:pt x="129815" y="47642"/>
                </a:lnTo>
                <a:lnTo>
                  <a:pt x="141236" y="48692"/>
                </a:lnTo>
                <a:lnTo>
                  <a:pt x="151754" y="50280"/>
                </a:lnTo>
                <a:lnTo>
                  <a:pt x="157137" y="51403"/>
                </a:lnTo>
                <a:lnTo>
                  <a:pt x="157266" y="39104"/>
                </a:lnTo>
                <a:lnTo>
                  <a:pt x="157047" y="28613"/>
                </a:lnTo>
                <a:lnTo>
                  <a:pt x="156158" y="19864"/>
                </a:lnTo>
                <a:lnTo>
                  <a:pt x="154278" y="12794"/>
                </a:lnTo>
                <a:lnTo>
                  <a:pt x="151086" y="7336"/>
                </a:lnTo>
                <a:lnTo>
                  <a:pt x="146263" y="3428"/>
                </a:lnTo>
                <a:lnTo>
                  <a:pt x="139485" y="1004"/>
                </a:lnTo>
                <a:lnTo>
                  <a:pt x="130434" y="0"/>
                </a:lnTo>
                <a:lnTo>
                  <a:pt x="118787" y="350"/>
                </a:lnTo>
                <a:lnTo>
                  <a:pt x="104223" y="1991"/>
                </a:lnTo>
                <a:lnTo>
                  <a:pt x="86423" y="4858"/>
                </a:lnTo>
                <a:lnTo>
                  <a:pt x="65065" y="8887"/>
                </a:lnTo>
                <a:lnTo>
                  <a:pt x="39827" y="14012"/>
                </a:lnTo>
                <a:close/>
              </a:path>
            </a:pathLst>
          </a:custGeom>
          <a:solidFill>
            <a:srgbClr val="6431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" name="object 600"/>
          <p:cNvSpPr/>
          <p:nvPr/>
        </p:nvSpPr>
        <p:spPr>
          <a:xfrm>
            <a:off x="6270014" y="950386"/>
            <a:ext cx="71564" cy="116471"/>
          </a:xfrm>
          <a:custGeom>
            <a:avLst/>
            <a:gdLst/>
            <a:ahLst/>
            <a:cxnLst/>
            <a:rect l="l" t="t" r="r" b="b"/>
            <a:pathLst>
              <a:path w="71564" h="116471">
                <a:moveTo>
                  <a:pt x="71564" y="57454"/>
                </a:moveTo>
                <a:lnTo>
                  <a:pt x="71087" y="49737"/>
                </a:lnTo>
                <a:lnTo>
                  <a:pt x="67899" y="33590"/>
                </a:lnTo>
                <a:lnTo>
                  <a:pt x="62170" y="19810"/>
                </a:lnTo>
                <a:lnTo>
                  <a:pt x="54376" y="9129"/>
                </a:lnTo>
                <a:lnTo>
                  <a:pt x="44992" y="2282"/>
                </a:lnTo>
                <a:lnTo>
                  <a:pt x="34493" y="0"/>
                </a:lnTo>
                <a:lnTo>
                  <a:pt x="29802" y="603"/>
                </a:lnTo>
                <a:lnTo>
                  <a:pt x="19940" y="5430"/>
                </a:lnTo>
                <a:lnTo>
                  <a:pt x="11590" y="14440"/>
                </a:lnTo>
                <a:lnTo>
                  <a:pt x="5191" y="26879"/>
                </a:lnTo>
                <a:lnTo>
                  <a:pt x="1181" y="41994"/>
                </a:lnTo>
                <a:lnTo>
                  <a:pt x="0" y="59029"/>
                </a:lnTo>
                <a:lnTo>
                  <a:pt x="478" y="66698"/>
                </a:lnTo>
                <a:lnTo>
                  <a:pt x="3669" y="82845"/>
                </a:lnTo>
                <a:lnTo>
                  <a:pt x="9398" y="96631"/>
                </a:lnTo>
                <a:lnTo>
                  <a:pt x="17191" y="107322"/>
                </a:lnTo>
                <a:lnTo>
                  <a:pt x="26573" y="114180"/>
                </a:lnTo>
                <a:lnTo>
                  <a:pt x="37071" y="116471"/>
                </a:lnTo>
                <a:lnTo>
                  <a:pt x="41766" y="115870"/>
                </a:lnTo>
                <a:lnTo>
                  <a:pt x="51632" y="111048"/>
                </a:lnTo>
                <a:lnTo>
                  <a:pt x="59983" y="102040"/>
                </a:lnTo>
                <a:lnTo>
                  <a:pt x="66381" y="89603"/>
                </a:lnTo>
                <a:lnTo>
                  <a:pt x="70388" y="74489"/>
                </a:lnTo>
                <a:lnTo>
                  <a:pt x="71564" y="57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" name="object 601"/>
          <p:cNvSpPr/>
          <p:nvPr/>
        </p:nvSpPr>
        <p:spPr>
          <a:xfrm>
            <a:off x="6304978" y="962066"/>
            <a:ext cx="26695" cy="37934"/>
          </a:xfrm>
          <a:custGeom>
            <a:avLst/>
            <a:gdLst/>
            <a:ahLst/>
            <a:cxnLst/>
            <a:rect l="l" t="t" r="r" b="b"/>
            <a:pathLst>
              <a:path w="26695" h="37934">
                <a:moveTo>
                  <a:pt x="26479" y="18681"/>
                </a:moveTo>
                <a:lnTo>
                  <a:pt x="26263" y="8305"/>
                </a:lnTo>
                <a:lnTo>
                  <a:pt x="20154" y="0"/>
                </a:lnTo>
                <a:lnTo>
                  <a:pt x="12941" y="152"/>
                </a:lnTo>
                <a:lnTo>
                  <a:pt x="5689" y="317"/>
                </a:lnTo>
                <a:lnTo>
                  <a:pt x="0" y="8877"/>
                </a:lnTo>
                <a:lnTo>
                  <a:pt x="228" y="19278"/>
                </a:lnTo>
                <a:lnTo>
                  <a:pt x="469" y="29654"/>
                </a:lnTo>
                <a:lnTo>
                  <a:pt x="6515" y="37934"/>
                </a:lnTo>
                <a:lnTo>
                  <a:pt x="13766" y="37782"/>
                </a:lnTo>
                <a:lnTo>
                  <a:pt x="21031" y="37630"/>
                </a:lnTo>
                <a:lnTo>
                  <a:pt x="26695" y="29070"/>
                </a:lnTo>
                <a:lnTo>
                  <a:pt x="26479" y="186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" name="object 602"/>
          <p:cNvSpPr/>
          <p:nvPr/>
        </p:nvSpPr>
        <p:spPr>
          <a:xfrm>
            <a:off x="6590565" y="950386"/>
            <a:ext cx="71551" cy="116471"/>
          </a:xfrm>
          <a:custGeom>
            <a:avLst/>
            <a:gdLst/>
            <a:ahLst/>
            <a:cxnLst/>
            <a:rect l="l" t="t" r="r" b="b"/>
            <a:pathLst>
              <a:path w="71551" h="116471">
                <a:moveTo>
                  <a:pt x="71551" y="57454"/>
                </a:moveTo>
                <a:lnTo>
                  <a:pt x="71075" y="49745"/>
                </a:lnTo>
                <a:lnTo>
                  <a:pt x="67888" y="33596"/>
                </a:lnTo>
                <a:lnTo>
                  <a:pt x="62161" y="19813"/>
                </a:lnTo>
                <a:lnTo>
                  <a:pt x="54369" y="9131"/>
                </a:lnTo>
                <a:lnTo>
                  <a:pt x="44987" y="2282"/>
                </a:lnTo>
                <a:lnTo>
                  <a:pt x="34493" y="0"/>
                </a:lnTo>
                <a:lnTo>
                  <a:pt x="29792" y="606"/>
                </a:lnTo>
                <a:lnTo>
                  <a:pt x="19931" y="5435"/>
                </a:lnTo>
                <a:lnTo>
                  <a:pt x="11582" y="14446"/>
                </a:lnTo>
                <a:lnTo>
                  <a:pt x="5184" y="26884"/>
                </a:lnTo>
                <a:lnTo>
                  <a:pt x="1176" y="41997"/>
                </a:lnTo>
                <a:lnTo>
                  <a:pt x="0" y="59029"/>
                </a:lnTo>
                <a:lnTo>
                  <a:pt x="478" y="66698"/>
                </a:lnTo>
                <a:lnTo>
                  <a:pt x="3669" y="82845"/>
                </a:lnTo>
                <a:lnTo>
                  <a:pt x="9398" y="96631"/>
                </a:lnTo>
                <a:lnTo>
                  <a:pt x="17191" y="107322"/>
                </a:lnTo>
                <a:lnTo>
                  <a:pt x="26573" y="114180"/>
                </a:lnTo>
                <a:lnTo>
                  <a:pt x="37071" y="116471"/>
                </a:lnTo>
                <a:lnTo>
                  <a:pt x="41779" y="115866"/>
                </a:lnTo>
                <a:lnTo>
                  <a:pt x="51639" y="111039"/>
                </a:lnTo>
                <a:lnTo>
                  <a:pt x="59988" y="102031"/>
                </a:lnTo>
                <a:lnTo>
                  <a:pt x="66384" y="89595"/>
                </a:lnTo>
                <a:lnTo>
                  <a:pt x="70385" y="74485"/>
                </a:lnTo>
                <a:lnTo>
                  <a:pt x="71551" y="57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" name="object 603"/>
          <p:cNvSpPr/>
          <p:nvPr/>
        </p:nvSpPr>
        <p:spPr>
          <a:xfrm>
            <a:off x="6625517" y="962066"/>
            <a:ext cx="26708" cy="37934"/>
          </a:xfrm>
          <a:custGeom>
            <a:avLst/>
            <a:gdLst/>
            <a:ahLst/>
            <a:cxnLst/>
            <a:rect l="l" t="t" r="r" b="b"/>
            <a:pathLst>
              <a:path w="26708" h="37934">
                <a:moveTo>
                  <a:pt x="26479" y="18681"/>
                </a:moveTo>
                <a:lnTo>
                  <a:pt x="26250" y="8305"/>
                </a:lnTo>
                <a:lnTo>
                  <a:pt x="20167" y="0"/>
                </a:lnTo>
                <a:lnTo>
                  <a:pt x="12953" y="152"/>
                </a:lnTo>
                <a:lnTo>
                  <a:pt x="5702" y="317"/>
                </a:lnTo>
                <a:lnTo>
                  <a:pt x="0" y="8877"/>
                </a:lnTo>
                <a:lnTo>
                  <a:pt x="215" y="19278"/>
                </a:lnTo>
                <a:lnTo>
                  <a:pt x="469" y="29654"/>
                </a:lnTo>
                <a:lnTo>
                  <a:pt x="6527" y="37934"/>
                </a:lnTo>
                <a:lnTo>
                  <a:pt x="13754" y="37782"/>
                </a:lnTo>
                <a:lnTo>
                  <a:pt x="21018" y="37630"/>
                </a:lnTo>
                <a:lnTo>
                  <a:pt x="26708" y="29070"/>
                </a:lnTo>
                <a:lnTo>
                  <a:pt x="26479" y="186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" name="object 604"/>
          <p:cNvSpPr/>
          <p:nvPr/>
        </p:nvSpPr>
        <p:spPr>
          <a:xfrm>
            <a:off x="6217961" y="884637"/>
            <a:ext cx="158245" cy="54459"/>
          </a:xfrm>
          <a:custGeom>
            <a:avLst/>
            <a:gdLst/>
            <a:ahLst/>
            <a:cxnLst/>
            <a:rect l="l" t="t" r="r" b="b"/>
            <a:pathLst>
              <a:path w="158245" h="54459">
                <a:moveTo>
                  <a:pt x="9679" y="4273"/>
                </a:moveTo>
                <a:lnTo>
                  <a:pt x="5028" y="8388"/>
                </a:lnTo>
                <a:lnTo>
                  <a:pt x="2076" y="13979"/>
                </a:lnTo>
                <a:lnTo>
                  <a:pt x="506" y="21125"/>
                </a:lnTo>
                <a:lnTo>
                  <a:pt x="0" y="29906"/>
                </a:lnTo>
                <a:lnTo>
                  <a:pt x="238" y="40398"/>
                </a:lnTo>
                <a:lnTo>
                  <a:pt x="905" y="52681"/>
                </a:lnTo>
                <a:lnTo>
                  <a:pt x="5967" y="51386"/>
                </a:lnTo>
                <a:lnTo>
                  <a:pt x="16398" y="49323"/>
                </a:lnTo>
                <a:lnTo>
                  <a:pt x="27764" y="47760"/>
                </a:lnTo>
                <a:lnTo>
                  <a:pt x="39906" y="46674"/>
                </a:lnTo>
                <a:lnTo>
                  <a:pt x="52667" y="46042"/>
                </a:lnTo>
                <a:lnTo>
                  <a:pt x="65892" y="45839"/>
                </a:lnTo>
                <a:lnTo>
                  <a:pt x="79423" y="46042"/>
                </a:lnTo>
                <a:lnTo>
                  <a:pt x="93103" y="46627"/>
                </a:lnTo>
                <a:lnTo>
                  <a:pt x="106775" y="47571"/>
                </a:lnTo>
                <a:lnTo>
                  <a:pt x="120282" y="48849"/>
                </a:lnTo>
                <a:lnTo>
                  <a:pt x="133467" y="50440"/>
                </a:lnTo>
                <a:lnTo>
                  <a:pt x="146174" y="52317"/>
                </a:lnTo>
                <a:lnTo>
                  <a:pt x="158245" y="54459"/>
                </a:lnTo>
                <a:lnTo>
                  <a:pt x="158023" y="53126"/>
                </a:lnTo>
                <a:lnTo>
                  <a:pt x="155836" y="39946"/>
                </a:lnTo>
                <a:lnTo>
                  <a:pt x="153255" y="26465"/>
                </a:lnTo>
                <a:lnTo>
                  <a:pt x="150282" y="15737"/>
                </a:lnTo>
                <a:lnTo>
                  <a:pt x="116523" y="10201"/>
                </a:lnTo>
                <a:lnTo>
                  <a:pt x="91074" y="6183"/>
                </a:lnTo>
                <a:lnTo>
                  <a:pt x="69551" y="3091"/>
                </a:lnTo>
                <a:lnTo>
                  <a:pt x="51634" y="1004"/>
                </a:lnTo>
                <a:lnTo>
                  <a:pt x="37007" y="0"/>
                </a:lnTo>
                <a:lnTo>
                  <a:pt x="25350" y="157"/>
                </a:lnTo>
                <a:lnTo>
                  <a:pt x="16347" y="1555"/>
                </a:lnTo>
                <a:lnTo>
                  <a:pt x="9679" y="4273"/>
                </a:lnTo>
                <a:close/>
              </a:path>
            </a:pathLst>
          </a:custGeom>
          <a:solidFill>
            <a:srgbClr val="6431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" name="object 605"/>
          <p:cNvSpPr/>
          <p:nvPr/>
        </p:nvSpPr>
        <p:spPr>
          <a:xfrm>
            <a:off x="6775983" y="2485758"/>
            <a:ext cx="110210" cy="81076"/>
          </a:xfrm>
          <a:custGeom>
            <a:avLst/>
            <a:gdLst/>
            <a:ahLst/>
            <a:cxnLst/>
            <a:rect l="l" t="t" r="r" b="b"/>
            <a:pathLst>
              <a:path w="110210" h="81076">
                <a:moveTo>
                  <a:pt x="0" y="46913"/>
                </a:moveTo>
                <a:lnTo>
                  <a:pt x="99936" y="81076"/>
                </a:lnTo>
                <a:lnTo>
                  <a:pt x="101634" y="72852"/>
                </a:lnTo>
                <a:lnTo>
                  <a:pt x="105010" y="56413"/>
                </a:lnTo>
                <a:lnTo>
                  <a:pt x="108420" y="39578"/>
                </a:lnTo>
                <a:lnTo>
                  <a:pt x="110210" y="30226"/>
                </a:lnTo>
                <a:lnTo>
                  <a:pt x="108518" y="29724"/>
                </a:lnTo>
                <a:lnTo>
                  <a:pt x="101411" y="27632"/>
                </a:lnTo>
                <a:lnTo>
                  <a:pt x="95775" y="25986"/>
                </a:lnTo>
                <a:lnTo>
                  <a:pt x="87406" y="23548"/>
                </a:lnTo>
                <a:lnTo>
                  <a:pt x="75293" y="20025"/>
                </a:lnTo>
                <a:lnTo>
                  <a:pt x="58427" y="15121"/>
                </a:lnTo>
                <a:lnTo>
                  <a:pt x="35800" y="8544"/>
                </a:lnTo>
                <a:lnTo>
                  <a:pt x="6400" y="0"/>
                </a:lnTo>
                <a:lnTo>
                  <a:pt x="0" y="46913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" name="object 606"/>
          <p:cNvSpPr/>
          <p:nvPr/>
        </p:nvSpPr>
        <p:spPr>
          <a:xfrm>
            <a:off x="6071561" y="2607223"/>
            <a:ext cx="94335" cy="128955"/>
          </a:xfrm>
          <a:custGeom>
            <a:avLst/>
            <a:gdLst/>
            <a:ahLst/>
            <a:cxnLst/>
            <a:rect l="l" t="t" r="r" b="b"/>
            <a:pathLst>
              <a:path w="94335" h="128955">
                <a:moveTo>
                  <a:pt x="1435" y="10109"/>
                </a:moveTo>
                <a:lnTo>
                  <a:pt x="1701" y="10579"/>
                </a:lnTo>
                <a:lnTo>
                  <a:pt x="5359" y="18986"/>
                </a:lnTo>
                <a:lnTo>
                  <a:pt x="11163" y="30911"/>
                </a:lnTo>
                <a:lnTo>
                  <a:pt x="16401" y="40859"/>
                </a:lnTo>
                <a:lnTo>
                  <a:pt x="22223" y="52026"/>
                </a:lnTo>
                <a:lnTo>
                  <a:pt x="28550" y="63927"/>
                </a:lnTo>
                <a:lnTo>
                  <a:pt x="33032" y="72072"/>
                </a:lnTo>
                <a:lnTo>
                  <a:pt x="40292" y="82794"/>
                </a:lnTo>
                <a:lnTo>
                  <a:pt x="47482" y="92989"/>
                </a:lnTo>
                <a:lnTo>
                  <a:pt x="52768" y="99504"/>
                </a:lnTo>
                <a:lnTo>
                  <a:pt x="57505" y="105321"/>
                </a:lnTo>
                <a:lnTo>
                  <a:pt x="61544" y="110299"/>
                </a:lnTo>
                <a:lnTo>
                  <a:pt x="70078" y="119799"/>
                </a:lnTo>
                <a:lnTo>
                  <a:pt x="75768" y="126136"/>
                </a:lnTo>
                <a:lnTo>
                  <a:pt x="78346" y="128955"/>
                </a:lnTo>
                <a:lnTo>
                  <a:pt x="83743" y="127406"/>
                </a:lnTo>
                <a:lnTo>
                  <a:pt x="88125" y="123101"/>
                </a:lnTo>
                <a:lnTo>
                  <a:pt x="92468" y="118846"/>
                </a:lnTo>
                <a:lnTo>
                  <a:pt x="94335" y="113614"/>
                </a:lnTo>
                <a:lnTo>
                  <a:pt x="92328" y="111379"/>
                </a:lnTo>
                <a:lnTo>
                  <a:pt x="86829" y="105283"/>
                </a:lnTo>
                <a:lnTo>
                  <a:pt x="78638" y="96113"/>
                </a:lnTo>
                <a:lnTo>
                  <a:pt x="74764" y="91389"/>
                </a:lnTo>
                <a:lnTo>
                  <a:pt x="70269" y="85864"/>
                </a:lnTo>
                <a:lnTo>
                  <a:pt x="65430" y="79933"/>
                </a:lnTo>
                <a:lnTo>
                  <a:pt x="60832" y="73939"/>
                </a:lnTo>
                <a:lnTo>
                  <a:pt x="56730" y="67284"/>
                </a:lnTo>
                <a:lnTo>
                  <a:pt x="52184" y="60794"/>
                </a:lnTo>
                <a:lnTo>
                  <a:pt x="45617" y="48775"/>
                </a:lnTo>
                <a:lnTo>
                  <a:pt x="39438" y="37062"/>
                </a:lnTo>
                <a:lnTo>
                  <a:pt x="33802" y="26275"/>
                </a:lnTo>
                <a:lnTo>
                  <a:pt x="30911" y="20815"/>
                </a:lnTo>
                <a:lnTo>
                  <a:pt x="25946" y="10350"/>
                </a:lnTo>
                <a:lnTo>
                  <a:pt x="22631" y="3378"/>
                </a:lnTo>
                <a:lnTo>
                  <a:pt x="21361" y="812"/>
                </a:lnTo>
                <a:lnTo>
                  <a:pt x="15519" y="0"/>
                </a:lnTo>
                <a:lnTo>
                  <a:pt x="9613" y="1536"/>
                </a:lnTo>
                <a:lnTo>
                  <a:pt x="3644" y="3086"/>
                </a:lnTo>
                <a:lnTo>
                  <a:pt x="0" y="6921"/>
                </a:lnTo>
                <a:lnTo>
                  <a:pt x="1435" y="10109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" name="object 607"/>
          <p:cNvSpPr/>
          <p:nvPr/>
        </p:nvSpPr>
        <p:spPr>
          <a:xfrm>
            <a:off x="6087390" y="2530356"/>
            <a:ext cx="94691" cy="146786"/>
          </a:xfrm>
          <a:custGeom>
            <a:avLst/>
            <a:gdLst/>
            <a:ahLst/>
            <a:cxnLst/>
            <a:rect l="l" t="t" r="r" b="b"/>
            <a:pathLst>
              <a:path w="94691" h="146786">
                <a:moveTo>
                  <a:pt x="4076" y="13830"/>
                </a:moveTo>
                <a:lnTo>
                  <a:pt x="6578" y="16497"/>
                </a:lnTo>
                <a:lnTo>
                  <a:pt x="9893" y="19939"/>
                </a:lnTo>
                <a:lnTo>
                  <a:pt x="12712" y="22847"/>
                </a:lnTo>
                <a:lnTo>
                  <a:pt x="16738" y="27051"/>
                </a:lnTo>
                <a:lnTo>
                  <a:pt x="21577" y="32092"/>
                </a:lnTo>
                <a:lnTo>
                  <a:pt x="26098" y="37261"/>
                </a:lnTo>
                <a:lnTo>
                  <a:pt x="31546" y="43218"/>
                </a:lnTo>
                <a:lnTo>
                  <a:pt x="37007" y="49720"/>
                </a:lnTo>
                <a:lnTo>
                  <a:pt x="39382" y="53073"/>
                </a:lnTo>
                <a:lnTo>
                  <a:pt x="41833" y="56527"/>
                </a:lnTo>
                <a:lnTo>
                  <a:pt x="44322" y="60071"/>
                </a:lnTo>
                <a:lnTo>
                  <a:pt x="46710" y="63614"/>
                </a:lnTo>
                <a:lnTo>
                  <a:pt x="49771" y="67043"/>
                </a:lnTo>
                <a:lnTo>
                  <a:pt x="51219" y="70904"/>
                </a:lnTo>
                <a:lnTo>
                  <a:pt x="52882" y="74726"/>
                </a:lnTo>
                <a:lnTo>
                  <a:pt x="55206" y="78270"/>
                </a:lnTo>
                <a:lnTo>
                  <a:pt x="56387" y="82219"/>
                </a:lnTo>
                <a:lnTo>
                  <a:pt x="57480" y="86347"/>
                </a:lnTo>
                <a:lnTo>
                  <a:pt x="58534" y="90373"/>
                </a:lnTo>
                <a:lnTo>
                  <a:pt x="59575" y="94284"/>
                </a:lnTo>
                <a:lnTo>
                  <a:pt x="61747" y="103060"/>
                </a:lnTo>
                <a:lnTo>
                  <a:pt x="63258" y="111404"/>
                </a:lnTo>
                <a:lnTo>
                  <a:pt x="65506" y="118287"/>
                </a:lnTo>
                <a:lnTo>
                  <a:pt x="69684" y="132156"/>
                </a:lnTo>
                <a:lnTo>
                  <a:pt x="72453" y="141401"/>
                </a:lnTo>
                <a:lnTo>
                  <a:pt x="72567" y="141947"/>
                </a:lnTo>
                <a:lnTo>
                  <a:pt x="73634" y="145503"/>
                </a:lnTo>
                <a:lnTo>
                  <a:pt x="79222" y="146786"/>
                </a:lnTo>
                <a:lnTo>
                  <a:pt x="85039" y="144843"/>
                </a:lnTo>
                <a:lnTo>
                  <a:pt x="90817" y="142913"/>
                </a:lnTo>
                <a:lnTo>
                  <a:pt x="94691" y="138658"/>
                </a:lnTo>
                <a:lnTo>
                  <a:pt x="93764" y="135305"/>
                </a:lnTo>
                <a:lnTo>
                  <a:pt x="91097" y="126352"/>
                </a:lnTo>
                <a:lnTo>
                  <a:pt x="87071" y="112928"/>
                </a:lnTo>
                <a:lnTo>
                  <a:pt x="84810" y="106286"/>
                </a:lnTo>
                <a:lnTo>
                  <a:pt x="83438" y="98221"/>
                </a:lnTo>
                <a:lnTo>
                  <a:pt x="81292" y="89712"/>
                </a:lnTo>
                <a:lnTo>
                  <a:pt x="80060" y="85039"/>
                </a:lnTo>
                <a:lnTo>
                  <a:pt x="78739" y="80175"/>
                </a:lnTo>
                <a:lnTo>
                  <a:pt x="77444" y="75247"/>
                </a:lnTo>
                <a:lnTo>
                  <a:pt x="75971" y="70294"/>
                </a:lnTo>
                <a:lnTo>
                  <a:pt x="73139" y="65633"/>
                </a:lnTo>
                <a:lnTo>
                  <a:pt x="70967" y="60794"/>
                </a:lnTo>
                <a:lnTo>
                  <a:pt x="68910" y="55714"/>
                </a:lnTo>
                <a:lnTo>
                  <a:pt x="65582" y="51930"/>
                </a:lnTo>
                <a:lnTo>
                  <a:pt x="62763" y="47726"/>
                </a:lnTo>
                <a:lnTo>
                  <a:pt x="59842" y="43611"/>
                </a:lnTo>
                <a:lnTo>
                  <a:pt x="56984" y="39585"/>
                </a:lnTo>
                <a:lnTo>
                  <a:pt x="54190" y="35674"/>
                </a:lnTo>
                <a:lnTo>
                  <a:pt x="48107" y="28714"/>
                </a:lnTo>
                <a:lnTo>
                  <a:pt x="42443" y="22250"/>
                </a:lnTo>
                <a:lnTo>
                  <a:pt x="37579" y="16675"/>
                </a:lnTo>
                <a:lnTo>
                  <a:pt x="25921" y="4541"/>
                </a:lnTo>
                <a:lnTo>
                  <a:pt x="21623" y="186"/>
                </a:lnTo>
                <a:lnTo>
                  <a:pt x="20916" y="0"/>
                </a:lnTo>
                <a:lnTo>
                  <a:pt x="14477" y="1079"/>
                </a:lnTo>
                <a:lnTo>
                  <a:pt x="8483" y="2311"/>
                </a:lnTo>
                <a:lnTo>
                  <a:pt x="2463" y="3543"/>
                </a:lnTo>
                <a:lnTo>
                  <a:pt x="0" y="8915"/>
                </a:lnTo>
                <a:lnTo>
                  <a:pt x="4076" y="13830"/>
                </a:lnTo>
                <a:close/>
              </a:path>
            </a:pathLst>
          </a:custGeom>
          <a:solidFill>
            <a:srgbClr val="F5A66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" name="object 608"/>
          <p:cNvSpPr/>
          <p:nvPr/>
        </p:nvSpPr>
        <p:spPr>
          <a:xfrm>
            <a:off x="6041732" y="2620973"/>
            <a:ext cx="105232" cy="148602"/>
          </a:xfrm>
          <a:custGeom>
            <a:avLst/>
            <a:gdLst/>
            <a:ahLst/>
            <a:cxnLst/>
            <a:rect l="l" t="t" r="r" b="b"/>
            <a:pathLst>
              <a:path w="105232" h="148602">
                <a:moveTo>
                  <a:pt x="1676" y="11303"/>
                </a:moveTo>
                <a:lnTo>
                  <a:pt x="1968" y="11823"/>
                </a:lnTo>
                <a:lnTo>
                  <a:pt x="6629" y="21571"/>
                </a:lnTo>
                <a:lnTo>
                  <a:pt x="12884" y="34636"/>
                </a:lnTo>
                <a:lnTo>
                  <a:pt x="12992" y="34861"/>
                </a:lnTo>
                <a:lnTo>
                  <a:pt x="18228" y="44700"/>
                </a:lnTo>
                <a:lnTo>
                  <a:pt x="24050" y="55648"/>
                </a:lnTo>
                <a:lnTo>
                  <a:pt x="30273" y="67361"/>
                </a:lnTo>
                <a:lnTo>
                  <a:pt x="36712" y="79495"/>
                </a:lnTo>
                <a:lnTo>
                  <a:pt x="38150" y="82207"/>
                </a:lnTo>
                <a:lnTo>
                  <a:pt x="45286" y="93003"/>
                </a:lnTo>
                <a:lnTo>
                  <a:pt x="52309" y="103487"/>
                </a:lnTo>
                <a:lnTo>
                  <a:pt x="54571" y="106756"/>
                </a:lnTo>
                <a:lnTo>
                  <a:pt x="60261" y="114020"/>
                </a:lnTo>
                <a:lnTo>
                  <a:pt x="65544" y="120815"/>
                </a:lnTo>
                <a:lnTo>
                  <a:pt x="70065" y="126619"/>
                </a:lnTo>
                <a:lnTo>
                  <a:pt x="79578" y="137845"/>
                </a:lnTo>
                <a:lnTo>
                  <a:pt x="85915" y="145313"/>
                </a:lnTo>
                <a:lnTo>
                  <a:pt x="86258" y="145770"/>
                </a:lnTo>
                <a:lnTo>
                  <a:pt x="88798" y="148602"/>
                </a:lnTo>
                <a:lnTo>
                  <a:pt x="94500" y="147535"/>
                </a:lnTo>
                <a:lnTo>
                  <a:pt x="98996" y="143357"/>
                </a:lnTo>
                <a:lnTo>
                  <a:pt x="103479" y="139255"/>
                </a:lnTo>
                <a:lnTo>
                  <a:pt x="105232" y="133794"/>
                </a:lnTo>
                <a:lnTo>
                  <a:pt x="102958" y="131102"/>
                </a:lnTo>
                <a:lnTo>
                  <a:pt x="96799" y="123850"/>
                </a:lnTo>
                <a:lnTo>
                  <a:pt x="87553" y="112953"/>
                </a:lnTo>
                <a:lnTo>
                  <a:pt x="83134" y="107327"/>
                </a:lnTo>
                <a:lnTo>
                  <a:pt x="78066" y="100787"/>
                </a:lnTo>
                <a:lnTo>
                  <a:pt x="72580" y="93776"/>
                </a:lnTo>
                <a:lnTo>
                  <a:pt x="65549" y="83437"/>
                </a:lnTo>
                <a:lnTo>
                  <a:pt x="58450" y="72719"/>
                </a:lnTo>
                <a:lnTo>
                  <a:pt x="57378" y="71132"/>
                </a:lnTo>
                <a:lnTo>
                  <a:pt x="50911" y="58965"/>
                </a:lnTo>
                <a:lnTo>
                  <a:pt x="44635" y="47143"/>
                </a:lnTo>
                <a:lnTo>
                  <a:pt x="38736" y="36028"/>
                </a:lnTo>
                <a:lnTo>
                  <a:pt x="33402" y="25977"/>
                </a:lnTo>
                <a:lnTo>
                  <a:pt x="32664" y="24587"/>
                </a:lnTo>
                <a:lnTo>
                  <a:pt x="26682" y="12306"/>
                </a:lnTo>
                <a:lnTo>
                  <a:pt x="22694" y="4114"/>
                </a:lnTo>
                <a:lnTo>
                  <a:pt x="21196" y="1079"/>
                </a:lnTo>
                <a:lnTo>
                  <a:pt x="15189" y="0"/>
                </a:lnTo>
                <a:lnTo>
                  <a:pt x="9321" y="1714"/>
                </a:lnTo>
                <a:lnTo>
                  <a:pt x="3428" y="3441"/>
                </a:lnTo>
                <a:lnTo>
                  <a:pt x="0" y="7734"/>
                </a:lnTo>
                <a:lnTo>
                  <a:pt x="1676" y="11303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" name="object 609"/>
          <p:cNvSpPr/>
          <p:nvPr/>
        </p:nvSpPr>
        <p:spPr>
          <a:xfrm>
            <a:off x="6018933" y="2641173"/>
            <a:ext cx="107530" cy="146392"/>
          </a:xfrm>
          <a:custGeom>
            <a:avLst/>
            <a:gdLst/>
            <a:ahLst/>
            <a:cxnLst/>
            <a:rect l="l" t="t" r="r" b="b"/>
            <a:pathLst>
              <a:path w="107530" h="146392">
                <a:moveTo>
                  <a:pt x="3479" y="3365"/>
                </a:moveTo>
                <a:lnTo>
                  <a:pt x="0" y="7886"/>
                </a:lnTo>
                <a:lnTo>
                  <a:pt x="1625" y="11734"/>
                </a:lnTo>
                <a:lnTo>
                  <a:pt x="1930" y="12280"/>
                </a:lnTo>
                <a:lnTo>
                  <a:pt x="3104" y="15456"/>
                </a:lnTo>
                <a:lnTo>
                  <a:pt x="6737" y="22871"/>
                </a:lnTo>
                <a:lnTo>
                  <a:pt x="12404" y="33673"/>
                </a:lnTo>
                <a:lnTo>
                  <a:pt x="19682" y="47011"/>
                </a:lnTo>
                <a:lnTo>
                  <a:pt x="28146" y="62035"/>
                </a:lnTo>
                <a:lnTo>
                  <a:pt x="37372" y="77893"/>
                </a:lnTo>
                <a:lnTo>
                  <a:pt x="39369" y="81254"/>
                </a:lnTo>
                <a:lnTo>
                  <a:pt x="46633" y="91987"/>
                </a:lnTo>
                <a:lnTo>
                  <a:pt x="53821" y="102363"/>
                </a:lnTo>
                <a:lnTo>
                  <a:pt x="56222" y="105600"/>
                </a:lnTo>
                <a:lnTo>
                  <a:pt x="62064" y="112725"/>
                </a:lnTo>
                <a:lnTo>
                  <a:pt x="67525" y="119367"/>
                </a:lnTo>
                <a:lnTo>
                  <a:pt x="72212" y="125069"/>
                </a:lnTo>
                <a:lnTo>
                  <a:pt x="82080" y="135953"/>
                </a:lnTo>
                <a:lnTo>
                  <a:pt x="88645" y="143217"/>
                </a:lnTo>
                <a:lnTo>
                  <a:pt x="89026" y="143637"/>
                </a:lnTo>
                <a:lnTo>
                  <a:pt x="91655" y="146392"/>
                </a:lnTo>
                <a:lnTo>
                  <a:pt x="97294" y="145110"/>
                </a:lnTo>
                <a:lnTo>
                  <a:pt x="101663" y="140779"/>
                </a:lnTo>
                <a:lnTo>
                  <a:pt x="105968" y="136486"/>
                </a:lnTo>
                <a:lnTo>
                  <a:pt x="107530" y="130975"/>
                </a:lnTo>
                <a:lnTo>
                  <a:pt x="105194" y="128397"/>
                </a:lnTo>
                <a:lnTo>
                  <a:pt x="98793" y="121373"/>
                </a:lnTo>
                <a:lnTo>
                  <a:pt x="89242" y="110871"/>
                </a:lnTo>
                <a:lnTo>
                  <a:pt x="84772" y="105397"/>
                </a:lnTo>
                <a:lnTo>
                  <a:pt x="79527" y="99021"/>
                </a:lnTo>
                <a:lnTo>
                  <a:pt x="73913" y="92189"/>
                </a:lnTo>
                <a:lnTo>
                  <a:pt x="66661" y="81992"/>
                </a:lnTo>
                <a:lnTo>
                  <a:pt x="59437" y="71361"/>
                </a:lnTo>
                <a:lnTo>
                  <a:pt x="58521" y="70053"/>
                </a:lnTo>
                <a:lnTo>
                  <a:pt x="49097" y="53993"/>
                </a:lnTo>
                <a:lnTo>
                  <a:pt x="40456" y="38719"/>
                </a:lnTo>
                <a:lnTo>
                  <a:pt x="33026" y="25148"/>
                </a:lnTo>
                <a:lnTo>
                  <a:pt x="27240" y="14194"/>
                </a:lnTo>
                <a:lnTo>
                  <a:pt x="23526" y="6773"/>
                </a:lnTo>
                <a:lnTo>
                  <a:pt x="22377" y="3797"/>
                </a:lnTo>
                <a:lnTo>
                  <a:pt x="21094" y="914"/>
                </a:lnTo>
                <a:lnTo>
                  <a:pt x="15265" y="0"/>
                </a:lnTo>
                <a:lnTo>
                  <a:pt x="9410" y="1663"/>
                </a:lnTo>
                <a:lnTo>
                  <a:pt x="3479" y="3365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" name="object 610"/>
          <p:cNvSpPr/>
          <p:nvPr/>
        </p:nvSpPr>
        <p:spPr>
          <a:xfrm>
            <a:off x="6001845" y="2660629"/>
            <a:ext cx="96088" cy="135915"/>
          </a:xfrm>
          <a:custGeom>
            <a:avLst/>
            <a:gdLst/>
            <a:ahLst/>
            <a:cxnLst/>
            <a:rect l="l" t="t" r="r" b="b"/>
            <a:pathLst>
              <a:path w="96088" h="135915">
                <a:moveTo>
                  <a:pt x="4279" y="1651"/>
                </a:moveTo>
                <a:lnTo>
                  <a:pt x="0" y="5270"/>
                </a:lnTo>
                <a:lnTo>
                  <a:pt x="800" y="8890"/>
                </a:lnTo>
                <a:lnTo>
                  <a:pt x="1498" y="11734"/>
                </a:lnTo>
                <a:lnTo>
                  <a:pt x="2451" y="15824"/>
                </a:lnTo>
                <a:lnTo>
                  <a:pt x="3301" y="19951"/>
                </a:lnTo>
                <a:lnTo>
                  <a:pt x="4610" y="25768"/>
                </a:lnTo>
                <a:lnTo>
                  <a:pt x="7531" y="32283"/>
                </a:lnTo>
                <a:lnTo>
                  <a:pt x="11746" y="42849"/>
                </a:lnTo>
                <a:lnTo>
                  <a:pt x="17437" y="54048"/>
                </a:lnTo>
                <a:lnTo>
                  <a:pt x="24215" y="65528"/>
                </a:lnTo>
                <a:lnTo>
                  <a:pt x="31696" y="76941"/>
                </a:lnTo>
                <a:lnTo>
                  <a:pt x="40448" y="88058"/>
                </a:lnTo>
                <a:lnTo>
                  <a:pt x="48699" y="98516"/>
                </a:lnTo>
                <a:lnTo>
                  <a:pt x="56376" y="108251"/>
                </a:lnTo>
                <a:lnTo>
                  <a:pt x="62471" y="115976"/>
                </a:lnTo>
                <a:lnTo>
                  <a:pt x="71158" y="126123"/>
                </a:lnTo>
                <a:lnTo>
                  <a:pt x="76974" y="132892"/>
                </a:lnTo>
                <a:lnTo>
                  <a:pt x="77254" y="133311"/>
                </a:lnTo>
                <a:lnTo>
                  <a:pt x="79463" y="135915"/>
                </a:lnTo>
                <a:lnTo>
                  <a:pt x="85026" y="134670"/>
                </a:lnTo>
                <a:lnTo>
                  <a:pt x="89598" y="130581"/>
                </a:lnTo>
                <a:lnTo>
                  <a:pt x="94132" y="126555"/>
                </a:lnTo>
                <a:lnTo>
                  <a:pt x="96088" y="121259"/>
                </a:lnTo>
                <a:lnTo>
                  <a:pt x="94018" y="118719"/>
                </a:lnTo>
                <a:lnTo>
                  <a:pt x="88315" y="112052"/>
                </a:lnTo>
                <a:lnTo>
                  <a:pt x="79743" y="102057"/>
                </a:lnTo>
                <a:lnTo>
                  <a:pt x="72780" y="93243"/>
                </a:lnTo>
                <a:lnTo>
                  <a:pt x="64994" y="83375"/>
                </a:lnTo>
                <a:lnTo>
                  <a:pt x="56675" y="72827"/>
                </a:lnTo>
                <a:lnTo>
                  <a:pt x="50025" y="64401"/>
                </a:lnTo>
                <a:lnTo>
                  <a:pt x="42357" y="52703"/>
                </a:lnTo>
                <a:lnTo>
                  <a:pt x="35698" y="41180"/>
                </a:lnTo>
                <a:lnTo>
                  <a:pt x="30465" y="30279"/>
                </a:lnTo>
                <a:lnTo>
                  <a:pt x="28168" y="24180"/>
                </a:lnTo>
                <a:lnTo>
                  <a:pt x="25565" y="18529"/>
                </a:lnTo>
                <a:lnTo>
                  <a:pt x="24650" y="13538"/>
                </a:lnTo>
                <a:lnTo>
                  <a:pt x="23888" y="10083"/>
                </a:lnTo>
                <a:lnTo>
                  <a:pt x="23101" y="6616"/>
                </a:lnTo>
                <a:lnTo>
                  <a:pt x="22644" y="4648"/>
                </a:lnTo>
                <a:lnTo>
                  <a:pt x="21920" y="1714"/>
                </a:lnTo>
                <a:lnTo>
                  <a:pt x="16421" y="0"/>
                </a:lnTo>
                <a:lnTo>
                  <a:pt x="10375" y="825"/>
                </a:lnTo>
                <a:lnTo>
                  <a:pt x="4279" y="1651"/>
                </a:lnTo>
                <a:close/>
              </a:path>
            </a:pathLst>
          </a:custGeom>
          <a:solidFill>
            <a:srgbClr val="F5A66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" name="object 611"/>
          <p:cNvSpPr/>
          <p:nvPr/>
        </p:nvSpPr>
        <p:spPr>
          <a:xfrm>
            <a:off x="5995536" y="2522414"/>
            <a:ext cx="152488" cy="167730"/>
          </a:xfrm>
          <a:custGeom>
            <a:avLst/>
            <a:gdLst/>
            <a:ahLst/>
            <a:cxnLst/>
            <a:rect l="l" t="t" r="r" b="b"/>
            <a:pathLst>
              <a:path w="152488" h="167730">
                <a:moveTo>
                  <a:pt x="4664" y="51047"/>
                </a:moveTo>
                <a:lnTo>
                  <a:pt x="1662" y="63963"/>
                </a:lnTo>
                <a:lnTo>
                  <a:pt x="519" y="77285"/>
                </a:lnTo>
                <a:lnTo>
                  <a:pt x="12" y="88878"/>
                </a:lnTo>
                <a:lnTo>
                  <a:pt x="0" y="101244"/>
                </a:lnTo>
                <a:lnTo>
                  <a:pt x="620" y="114176"/>
                </a:lnTo>
                <a:lnTo>
                  <a:pt x="2011" y="127470"/>
                </a:lnTo>
                <a:lnTo>
                  <a:pt x="4311" y="140922"/>
                </a:lnTo>
                <a:lnTo>
                  <a:pt x="7658" y="154327"/>
                </a:lnTo>
                <a:lnTo>
                  <a:pt x="12191" y="167480"/>
                </a:lnTo>
                <a:lnTo>
                  <a:pt x="13538" y="167730"/>
                </a:lnTo>
                <a:lnTo>
                  <a:pt x="16890" y="166541"/>
                </a:lnTo>
                <a:lnTo>
                  <a:pt x="23437" y="162713"/>
                </a:lnTo>
                <a:lnTo>
                  <a:pt x="34233" y="154911"/>
                </a:lnTo>
                <a:lnTo>
                  <a:pt x="50330" y="141799"/>
                </a:lnTo>
                <a:lnTo>
                  <a:pt x="72782" y="122040"/>
                </a:lnTo>
                <a:lnTo>
                  <a:pt x="75179" y="120885"/>
                </a:lnTo>
                <a:lnTo>
                  <a:pt x="84205" y="113953"/>
                </a:lnTo>
                <a:lnTo>
                  <a:pt x="93534" y="101948"/>
                </a:lnTo>
                <a:lnTo>
                  <a:pt x="95629" y="97869"/>
                </a:lnTo>
                <a:lnTo>
                  <a:pt x="98516" y="85013"/>
                </a:lnTo>
                <a:lnTo>
                  <a:pt x="100975" y="69979"/>
                </a:lnTo>
                <a:lnTo>
                  <a:pt x="104101" y="58654"/>
                </a:lnTo>
                <a:lnTo>
                  <a:pt x="106457" y="55346"/>
                </a:lnTo>
                <a:lnTo>
                  <a:pt x="114931" y="49018"/>
                </a:lnTo>
                <a:lnTo>
                  <a:pt x="124266" y="47686"/>
                </a:lnTo>
                <a:lnTo>
                  <a:pt x="133565" y="49685"/>
                </a:lnTo>
                <a:lnTo>
                  <a:pt x="141933" y="53348"/>
                </a:lnTo>
                <a:lnTo>
                  <a:pt x="148474" y="57010"/>
                </a:lnTo>
                <a:lnTo>
                  <a:pt x="152290" y="59003"/>
                </a:lnTo>
                <a:lnTo>
                  <a:pt x="150167" y="53208"/>
                </a:lnTo>
                <a:lnTo>
                  <a:pt x="143406" y="40270"/>
                </a:lnTo>
                <a:lnTo>
                  <a:pt x="135786" y="26962"/>
                </a:lnTo>
                <a:lnTo>
                  <a:pt x="129729" y="19398"/>
                </a:lnTo>
                <a:lnTo>
                  <a:pt x="123671" y="14179"/>
                </a:lnTo>
                <a:lnTo>
                  <a:pt x="118096" y="10254"/>
                </a:lnTo>
                <a:lnTo>
                  <a:pt x="103586" y="2944"/>
                </a:lnTo>
                <a:lnTo>
                  <a:pt x="91583" y="202"/>
                </a:lnTo>
                <a:lnTo>
                  <a:pt x="79315" y="0"/>
                </a:lnTo>
                <a:lnTo>
                  <a:pt x="67193" y="2357"/>
                </a:lnTo>
                <a:lnTo>
                  <a:pt x="55625" y="7295"/>
                </a:lnTo>
                <a:lnTo>
                  <a:pt x="29336" y="22002"/>
                </a:lnTo>
                <a:lnTo>
                  <a:pt x="19050" y="29447"/>
                </a:lnTo>
                <a:lnTo>
                  <a:pt x="10560" y="39381"/>
                </a:lnTo>
                <a:lnTo>
                  <a:pt x="4664" y="51047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2" name="object 612"/>
          <p:cNvSpPr/>
          <p:nvPr/>
        </p:nvSpPr>
        <p:spPr>
          <a:xfrm>
            <a:off x="5985652" y="2485758"/>
            <a:ext cx="110223" cy="81076"/>
          </a:xfrm>
          <a:custGeom>
            <a:avLst/>
            <a:gdLst/>
            <a:ahLst/>
            <a:cxnLst/>
            <a:rect l="l" t="t" r="r" b="b"/>
            <a:pathLst>
              <a:path w="110223" h="81076">
                <a:moveTo>
                  <a:pt x="110223" y="46913"/>
                </a:moveTo>
                <a:lnTo>
                  <a:pt x="103809" y="0"/>
                </a:lnTo>
                <a:lnTo>
                  <a:pt x="74414" y="8544"/>
                </a:lnTo>
                <a:lnTo>
                  <a:pt x="51789" y="15121"/>
                </a:lnTo>
                <a:lnTo>
                  <a:pt x="34925" y="20025"/>
                </a:lnTo>
                <a:lnTo>
                  <a:pt x="22813" y="23548"/>
                </a:lnTo>
                <a:lnTo>
                  <a:pt x="14444" y="25986"/>
                </a:lnTo>
                <a:lnTo>
                  <a:pt x="8807" y="27632"/>
                </a:lnTo>
                <a:lnTo>
                  <a:pt x="4893" y="28780"/>
                </a:lnTo>
                <a:lnTo>
                  <a:pt x="0" y="30226"/>
                </a:lnTo>
                <a:lnTo>
                  <a:pt x="1790" y="39578"/>
                </a:lnTo>
                <a:lnTo>
                  <a:pt x="5200" y="56413"/>
                </a:lnTo>
                <a:lnTo>
                  <a:pt x="8575" y="72852"/>
                </a:lnTo>
                <a:lnTo>
                  <a:pt x="10274" y="81076"/>
                </a:lnTo>
                <a:lnTo>
                  <a:pt x="110223" y="46913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3" name="object 613"/>
          <p:cNvSpPr/>
          <p:nvPr/>
        </p:nvSpPr>
        <p:spPr>
          <a:xfrm>
            <a:off x="6163985" y="2378657"/>
            <a:ext cx="555990" cy="77336"/>
          </a:xfrm>
          <a:custGeom>
            <a:avLst/>
            <a:gdLst/>
            <a:ahLst/>
            <a:cxnLst/>
            <a:rect l="l" t="t" r="r" b="b"/>
            <a:pathLst>
              <a:path w="555990" h="77336">
                <a:moveTo>
                  <a:pt x="0" y="20309"/>
                </a:moveTo>
                <a:lnTo>
                  <a:pt x="205" y="36066"/>
                </a:lnTo>
                <a:lnTo>
                  <a:pt x="3882" y="45588"/>
                </a:lnTo>
                <a:lnTo>
                  <a:pt x="8604" y="46558"/>
                </a:lnTo>
                <a:lnTo>
                  <a:pt x="12744" y="47256"/>
                </a:lnTo>
                <a:lnTo>
                  <a:pt x="16897" y="47967"/>
                </a:lnTo>
                <a:lnTo>
                  <a:pt x="22968" y="49098"/>
                </a:lnTo>
                <a:lnTo>
                  <a:pt x="30638" y="50190"/>
                </a:lnTo>
                <a:lnTo>
                  <a:pt x="42113" y="52018"/>
                </a:lnTo>
                <a:lnTo>
                  <a:pt x="55410" y="54010"/>
                </a:lnTo>
                <a:lnTo>
                  <a:pt x="58172" y="54381"/>
                </a:lnTo>
                <a:lnTo>
                  <a:pt x="69951" y="56159"/>
                </a:lnTo>
                <a:lnTo>
                  <a:pt x="82636" y="57939"/>
                </a:lnTo>
                <a:lnTo>
                  <a:pt x="93453" y="59347"/>
                </a:lnTo>
                <a:lnTo>
                  <a:pt x="106067" y="61013"/>
                </a:lnTo>
                <a:lnTo>
                  <a:pt x="118681" y="62614"/>
                </a:lnTo>
                <a:lnTo>
                  <a:pt x="131298" y="64147"/>
                </a:lnTo>
                <a:lnTo>
                  <a:pt x="143917" y="65612"/>
                </a:lnTo>
                <a:lnTo>
                  <a:pt x="156540" y="67007"/>
                </a:lnTo>
                <a:lnTo>
                  <a:pt x="169167" y="68331"/>
                </a:lnTo>
                <a:lnTo>
                  <a:pt x="181799" y="69583"/>
                </a:lnTo>
                <a:lnTo>
                  <a:pt x="194438" y="70761"/>
                </a:lnTo>
                <a:lnTo>
                  <a:pt x="207083" y="71865"/>
                </a:lnTo>
                <a:lnTo>
                  <a:pt x="219736" y="72893"/>
                </a:lnTo>
                <a:lnTo>
                  <a:pt x="232398" y="73843"/>
                </a:lnTo>
                <a:lnTo>
                  <a:pt x="245070" y="74715"/>
                </a:lnTo>
                <a:lnTo>
                  <a:pt x="257752" y="75507"/>
                </a:lnTo>
                <a:lnTo>
                  <a:pt x="270445" y="76217"/>
                </a:lnTo>
                <a:lnTo>
                  <a:pt x="291309" y="76989"/>
                </a:lnTo>
                <a:lnTo>
                  <a:pt x="304005" y="77232"/>
                </a:lnTo>
                <a:lnTo>
                  <a:pt x="329402" y="77336"/>
                </a:lnTo>
                <a:lnTo>
                  <a:pt x="342100" y="77176"/>
                </a:lnTo>
                <a:lnTo>
                  <a:pt x="354796" y="76863"/>
                </a:lnTo>
                <a:lnTo>
                  <a:pt x="367487" y="76387"/>
                </a:lnTo>
                <a:lnTo>
                  <a:pt x="377387" y="75895"/>
                </a:lnTo>
                <a:lnTo>
                  <a:pt x="385349" y="75260"/>
                </a:lnTo>
                <a:lnTo>
                  <a:pt x="393198" y="74739"/>
                </a:lnTo>
                <a:lnTo>
                  <a:pt x="400907" y="74269"/>
                </a:lnTo>
                <a:lnTo>
                  <a:pt x="408603" y="73850"/>
                </a:lnTo>
                <a:lnTo>
                  <a:pt x="416147" y="73609"/>
                </a:lnTo>
                <a:lnTo>
                  <a:pt x="423576" y="72250"/>
                </a:lnTo>
                <a:lnTo>
                  <a:pt x="436704" y="70445"/>
                </a:lnTo>
                <a:lnTo>
                  <a:pt x="449403" y="68854"/>
                </a:lnTo>
                <a:lnTo>
                  <a:pt x="461628" y="67459"/>
                </a:lnTo>
                <a:lnTo>
                  <a:pt x="465626" y="67030"/>
                </a:lnTo>
                <a:lnTo>
                  <a:pt x="478835" y="64215"/>
                </a:lnTo>
                <a:lnTo>
                  <a:pt x="491267" y="61723"/>
                </a:lnTo>
                <a:lnTo>
                  <a:pt x="501758" y="59740"/>
                </a:lnTo>
                <a:lnTo>
                  <a:pt x="507181" y="58737"/>
                </a:lnTo>
                <a:lnTo>
                  <a:pt x="512273" y="57797"/>
                </a:lnTo>
                <a:lnTo>
                  <a:pt x="516985" y="57010"/>
                </a:lnTo>
                <a:lnTo>
                  <a:pt x="521709" y="55905"/>
                </a:lnTo>
                <a:lnTo>
                  <a:pt x="526053" y="54444"/>
                </a:lnTo>
                <a:lnTo>
                  <a:pt x="529990" y="53390"/>
                </a:lnTo>
                <a:lnTo>
                  <a:pt x="545738" y="48933"/>
                </a:lnTo>
                <a:lnTo>
                  <a:pt x="548697" y="48691"/>
                </a:lnTo>
                <a:lnTo>
                  <a:pt x="550475" y="48539"/>
                </a:lnTo>
                <a:lnTo>
                  <a:pt x="555087" y="40726"/>
                </a:lnTo>
                <a:lnTo>
                  <a:pt x="555990" y="25774"/>
                </a:lnTo>
                <a:lnTo>
                  <a:pt x="553729" y="11145"/>
                </a:lnTo>
                <a:lnTo>
                  <a:pt x="548851" y="4299"/>
                </a:lnTo>
                <a:lnTo>
                  <a:pt x="544176" y="4292"/>
                </a:lnTo>
                <a:lnTo>
                  <a:pt x="543884" y="3644"/>
                </a:lnTo>
                <a:lnTo>
                  <a:pt x="528682" y="7861"/>
                </a:lnTo>
                <a:lnTo>
                  <a:pt x="524884" y="8928"/>
                </a:lnTo>
                <a:lnTo>
                  <a:pt x="520719" y="10121"/>
                </a:lnTo>
                <a:lnTo>
                  <a:pt x="516147" y="11442"/>
                </a:lnTo>
                <a:lnTo>
                  <a:pt x="511562" y="12217"/>
                </a:lnTo>
                <a:lnTo>
                  <a:pt x="506622" y="13081"/>
                </a:lnTo>
                <a:lnTo>
                  <a:pt x="501351" y="14033"/>
                </a:lnTo>
                <a:lnTo>
                  <a:pt x="489665" y="16212"/>
                </a:lnTo>
                <a:lnTo>
                  <a:pt x="477108" y="18692"/>
                </a:lnTo>
                <a:lnTo>
                  <a:pt x="466160" y="20980"/>
                </a:lnTo>
                <a:lnTo>
                  <a:pt x="454104" y="22284"/>
                </a:lnTo>
                <a:lnTo>
                  <a:pt x="441545" y="23785"/>
                </a:lnTo>
                <a:lnTo>
                  <a:pt x="428525" y="25491"/>
                </a:lnTo>
                <a:lnTo>
                  <a:pt x="424885" y="25996"/>
                </a:lnTo>
                <a:lnTo>
                  <a:pt x="417607" y="27305"/>
                </a:lnTo>
                <a:lnTo>
                  <a:pt x="410140" y="27660"/>
                </a:lnTo>
                <a:lnTo>
                  <a:pt x="402507" y="27965"/>
                </a:lnTo>
                <a:lnTo>
                  <a:pt x="394887" y="28409"/>
                </a:lnTo>
                <a:lnTo>
                  <a:pt x="387127" y="28905"/>
                </a:lnTo>
                <a:lnTo>
                  <a:pt x="379253" y="29502"/>
                </a:lnTo>
                <a:lnTo>
                  <a:pt x="366566" y="30098"/>
                </a:lnTo>
                <a:lnTo>
                  <a:pt x="353874" y="30520"/>
                </a:lnTo>
                <a:lnTo>
                  <a:pt x="341178" y="30779"/>
                </a:lnTo>
                <a:lnTo>
                  <a:pt x="315782" y="30851"/>
                </a:lnTo>
                <a:lnTo>
                  <a:pt x="303085" y="30687"/>
                </a:lnTo>
                <a:lnTo>
                  <a:pt x="290391" y="30406"/>
                </a:lnTo>
                <a:lnTo>
                  <a:pt x="280841" y="30124"/>
                </a:lnTo>
                <a:lnTo>
                  <a:pt x="268142" y="29469"/>
                </a:lnTo>
                <a:lnTo>
                  <a:pt x="255454" y="28734"/>
                </a:lnTo>
                <a:lnTo>
                  <a:pt x="242777" y="27920"/>
                </a:lnTo>
                <a:lnTo>
                  <a:pt x="230109" y="27028"/>
                </a:lnTo>
                <a:lnTo>
                  <a:pt x="217450" y="26059"/>
                </a:lnTo>
                <a:lnTo>
                  <a:pt x="204798" y="25015"/>
                </a:lnTo>
                <a:lnTo>
                  <a:pt x="192154" y="23897"/>
                </a:lnTo>
                <a:lnTo>
                  <a:pt x="179516" y="22707"/>
                </a:lnTo>
                <a:lnTo>
                  <a:pt x="166884" y="21445"/>
                </a:lnTo>
                <a:lnTo>
                  <a:pt x="154256" y="20113"/>
                </a:lnTo>
                <a:lnTo>
                  <a:pt x="141632" y="18712"/>
                </a:lnTo>
                <a:lnTo>
                  <a:pt x="129011" y="17243"/>
                </a:lnTo>
                <a:lnTo>
                  <a:pt x="116392" y="15709"/>
                </a:lnTo>
                <a:lnTo>
                  <a:pt x="103774" y="14109"/>
                </a:lnTo>
                <a:lnTo>
                  <a:pt x="94862" y="12941"/>
                </a:lnTo>
                <a:lnTo>
                  <a:pt x="79873" y="10998"/>
                </a:lnTo>
                <a:lnTo>
                  <a:pt x="65978" y="9053"/>
                </a:lnTo>
                <a:lnTo>
                  <a:pt x="53292" y="7177"/>
                </a:lnTo>
                <a:lnTo>
                  <a:pt x="41925" y="5442"/>
                </a:lnTo>
                <a:lnTo>
                  <a:pt x="31947" y="3911"/>
                </a:lnTo>
                <a:lnTo>
                  <a:pt x="16643" y="1536"/>
                </a:lnTo>
                <a:lnTo>
                  <a:pt x="7880" y="0"/>
                </a:lnTo>
                <a:lnTo>
                  <a:pt x="2735" y="5797"/>
                </a:lnTo>
                <a:lnTo>
                  <a:pt x="0" y="20309"/>
                </a:lnTo>
                <a:close/>
              </a:path>
            </a:pathLst>
          </a:custGeom>
          <a:solidFill>
            <a:srgbClr val="1E110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4" name="object 614"/>
          <p:cNvSpPr/>
          <p:nvPr/>
        </p:nvSpPr>
        <p:spPr>
          <a:xfrm>
            <a:off x="6406204" y="2398416"/>
            <a:ext cx="73803" cy="68808"/>
          </a:xfrm>
          <a:custGeom>
            <a:avLst/>
            <a:gdLst/>
            <a:ahLst/>
            <a:cxnLst/>
            <a:rect l="l" t="t" r="r" b="b"/>
            <a:pathLst>
              <a:path w="73803" h="68808">
                <a:moveTo>
                  <a:pt x="13389" y="14490"/>
                </a:moveTo>
                <a:lnTo>
                  <a:pt x="14100" y="12750"/>
                </a:lnTo>
                <a:lnTo>
                  <a:pt x="15649" y="9867"/>
                </a:lnTo>
                <a:lnTo>
                  <a:pt x="17719" y="9842"/>
                </a:lnTo>
                <a:lnTo>
                  <a:pt x="73803" y="0"/>
                </a:lnTo>
                <a:lnTo>
                  <a:pt x="13871" y="609"/>
                </a:lnTo>
                <a:lnTo>
                  <a:pt x="13389" y="14490"/>
                </a:lnTo>
                <a:close/>
              </a:path>
              <a:path w="73803" h="68808">
                <a:moveTo>
                  <a:pt x="921" y="20805"/>
                </a:moveTo>
                <a:lnTo>
                  <a:pt x="0" y="34822"/>
                </a:lnTo>
                <a:lnTo>
                  <a:pt x="1213" y="48919"/>
                </a:lnTo>
                <a:lnTo>
                  <a:pt x="4613" y="60654"/>
                </a:lnTo>
                <a:lnTo>
                  <a:pt x="7851" y="65684"/>
                </a:lnTo>
                <a:lnTo>
                  <a:pt x="12093" y="68808"/>
                </a:lnTo>
                <a:lnTo>
                  <a:pt x="14544" y="68795"/>
                </a:lnTo>
                <a:lnTo>
                  <a:pt x="74488" y="68186"/>
                </a:lnTo>
                <a:lnTo>
                  <a:pt x="73803" y="0"/>
                </a:lnTo>
                <a:lnTo>
                  <a:pt x="17719" y="9842"/>
                </a:lnTo>
                <a:lnTo>
                  <a:pt x="63490" y="9385"/>
                </a:lnTo>
                <a:lnTo>
                  <a:pt x="64011" y="59004"/>
                </a:lnTo>
                <a:lnTo>
                  <a:pt x="18227" y="59474"/>
                </a:lnTo>
                <a:lnTo>
                  <a:pt x="15878" y="58242"/>
                </a:lnTo>
                <a:lnTo>
                  <a:pt x="11893" y="49108"/>
                </a:lnTo>
                <a:lnTo>
                  <a:pt x="10323" y="35384"/>
                </a:lnTo>
                <a:lnTo>
                  <a:pt x="11414" y="21266"/>
                </a:lnTo>
                <a:lnTo>
                  <a:pt x="13389" y="14490"/>
                </a:lnTo>
                <a:lnTo>
                  <a:pt x="13871" y="609"/>
                </a:lnTo>
                <a:lnTo>
                  <a:pt x="11001" y="635"/>
                </a:lnTo>
                <a:lnTo>
                  <a:pt x="6950" y="2159"/>
                </a:lnTo>
                <a:lnTo>
                  <a:pt x="3927" y="9309"/>
                </a:lnTo>
                <a:lnTo>
                  <a:pt x="921" y="20805"/>
                </a:lnTo>
                <a:close/>
              </a:path>
            </a:pathLst>
          </a:custGeom>
          <a:solidFill>
            <a:srgbClr val="D4D5D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5" name="object 615"/>
          <p:cNvSpPr/>
          <p:nvPr/>
        </p:nvSpPr>
        <p:spPr>
          <a:xfrm>
            <a:off x="6442194" y="1474863"/>
            <a:ext cx="113046" cy="212831"/>
          </a:xfrm>
          <a:custGeom>
            <a:avLst/>
            <a:gdLst/>
            <a:ahLst/>
            <a:cxnLst/>
            <a:rect l="l" t="t" r="r" b="b"/>
            <a:pathLst>
              <a:path w="113046" h="212831">
                <a:moveTo>
                  <a:pt x="3388" y="110921"/>
                </a:moveTo>
                <a:lnTo>
                  <a:pt x="8507" y="114112"/>
                </a:lnTo>
                <a:lnTo>
                  <a:pt x="15870" y="121310"/>
                </a:lnTo>
                <a:lnTo>
                  <a:pt x="24824" y="131454"/>
                </a:lnTo>
                <a:lnTo>
                  <a:pt x="34718" y="143481"/>
                </a:lnTo>
                <a:lnTo>
                  <a:pt x="44901" y="156331"/>
                </a:lnTo>
                <a:lnTo>
                  <a:pt x="54720" y="168942"/>
                </a:lnTo>
                <a:lnTo>
                  <a:pt x="63523" y="180254"/>
                </a:lnTo>
                <a:lnTo>
                  <a:pt x="70660" y="189204"/>
                </a:lnTo>
                <a:lnTo>
                  <a:pt x="72934" y="191922"/>
                </a:lnTo>
                <a:lnTo>
                  <a:pt x="80164" y="202264"/>
                </a:lnTo>
                <a:lnTo>
                  <a:pt x="84033" y="209990"/>
                </a:lnTo>
                <a:lnTo>
                  <a:pt x="85964" y="212831"/>
                </a:lnTo>
                <a:lnTo>
                  <a:pt x="87382" y="208516"/>
                </a:lnTo>
                <a:lnTo>
                  <a:pt x="88567" y="201612"/>
                </a:lnTo>
                <a:lnTo>
                  <a:pt x="91075" y="190382"/>
                </a:lnTo>
                <a:lnTo>
                  <a:pt x="94465" y="178937"/>
                </a:lnTo>
                <a:lnTo>
                  <a:pt x="98202" y="167105"/>
                </a:lnTo>
                <a:lnTo>
                  <a:pt x="101747" y="154713"/>
                </a:lnTo>
                <a:lnTo>
                  <a:pt x="104565" y="141587"/>
                </a:lnTo>
                <a:lnTo>
                  <a:pt x="106118" y="127555"/>
                </a:lnTo>
                <a:lnTo>
                  <a:pt x="106157" y="126746"/>
                </a:lnTo>
                <a:lnTo>
                  <a:pt x="107608" y="112982"/>
                </a:lnTo>
                <a:lnTo>
                  <a:pt x="109950" y="101472"/>
                </a:lnTo>
                <a:lnTo>
                  <a:pt x="112118" y="91032"/>
                </a:lnTo>
                <a:lnTo>
                  <a:pt x="113046" y="80482"/>
                </a:lnTo>
                <a:lnTo>
                  <a:pt x="111670" y="68639"/>
                </a:lnTo>
                <a:lnTo>
                  <a:pt x="108189" y="57429"/>
                </a:lnTo>
                <a:lnTo>
                  <a:pt x="101783" y="45829"/>
                </a:lnTo>
                <a:lnTo>
                  <a:pt x="94212" y="35049"/>
                </a:lnTo>
                <a:lnTo>
                  <a:pt x="89825" y="27355"/>
                </a:lnTo>
                <a:lnTo>
                  <a:pt x="82515" y="10608"/>
                </a:lnTo>
                <a:lnTo>
                  <a:pt x="78169" y="828"/>
                </a:lnTo>
                <a:lnTo>
                  <a:pt x="77798" y="0"/>
                </a:lnTo>
                <a:lnTo>
                  <a:pt x="76412" y="7578"/>
                </a:lnTo>
                <a:lnTo>
                  <a:pt x="73430" y="17611"/>
                </a:lnTo>
                <a:lnTo>
                  <a:pt x="68807" y="29315"/>
                </a:lnTo>
                <a:lnTo>
                  <a:pt x="62499" y="41907"/>
                </a:lnTo>
                <a:lnTo>
                  <a:pt x="54461" y="54603"/>
                </a:lnTo>
                <a:lnTo>
                  <a:pt x="44651" y="66619"/>
                </a:lnTo>
                <a:lnTo>
                  <a:pt x="35100" y="75539"/>
                </a:lnTo>
                <a:lnTo>
                  <a:pt x="20097" y="87673"/>
                </a:lnTo>
                <a:lnTo>
                  <a:pt x="8882" y="97098"/>
                </a:lnTo>
                <a:lnTo>
                  <a:pt x="2001" y="103995"/>
                </a:lnTo>
                <a:lnTo>
                  <a:pt x="0" y="108545"/>
                </a:lnTo>
                <a:lnTo>
                  <a:pt x="3388" y="11092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6" name="object 616"/>
          <p:cNvSpPr/>
          <p:nvPr/>
        </p:nvSpPr>
        <p:spPr>
          <a:xfrm>
            <a:off x="6329126" y="1474817"/>
            <a:ext cx="113005" cy="212455"/>
          </a:xfrm>
          <a:custGeom>
            <a:avLst/>
            <a:gdLst/>
            <a:ahLst/>
            <a:cxnLst/>
            <a:rect l="l" t="t" r="r" b="b"/>
            <a:pathLst>
              <a:path w="113005" h="212455">
                <a:moveTo>
                  <a:pt x="1269" y="93135"/>
                </a:moveTo>
                <a:lnTo>
                  <a:pt x="3560" y="103699"/>
                </a:lnTo>
                <a:lnTo>
                  <a:pt x="5806" y="115574"/>
                </a:lnTo>
                <a:lnTo>
                  <a:pt x="6856" y="126796"/>
                </a:lnTo>
                <a:lnTo>
                  <a:pt x="8298" y="140893"/>
                </a:lnTo>
                <a:lnTo>
                  <a:pt x="11061" y="154072"/>
                </a:lnTo>
                <a:lnTo>
                  <a:pt x="14591" y="166506"/>
                </a:lnTo>
                <a:lnTo>
                  <a:pt x="18336" y="178366"/>
                </a:lnTo>
                <a:lnTo>
                  <a:pt x="21745" y="189824"/>
                </a:lnTo>
                <a:lnTo>
                  <a:pt x="24265" y="201052"/>
                </a:lnTo>
                <a:lnTo>
                  <a:pt x="24356" y="201599"/>
                </a:lnTo>
                <a:lnTo>
                  <a:pt x="26193" y="211281"/>
                </a:lnTo>
                <a:lnTo>
                  <a:pt x="27677" y="212455"/>
                </a:lnTo>
                <a:lnTo>
                  <a:pt x="30222" y="207389"/>
                </a:lnTo>
                <a:lnTo>
                  <a:pt x="35245" y="198352"/>
                </a:lnTo>
                <a:lnTo>
                  <a:pt x="40041" y="191960"/>
                </a:lnTo>
                <a:lnTo>
                  <a:pt x="46326" y="184284"/>
                </a:lnTo>
                <a:lnTo>
                  <a:pt x="54538" y="173807"/>
                </a:lnTo>
                <a:lnTo>
                  <a:pt x="64026" y="161592"/>
                </a:lnTo>
                <a:lnTo>
                  <a:pt x="74140" y="148705"/>
                </a:lnTo>
                <a:lnTo>
                  <a:pt x="84227" y="136209"/>
                </a:lnTo>
                <a:lnTo>
                  <a:pt x="93638" y="125170"/>
                </a:lnTo>
                <a:lnTo>
                  <a:pt x="101722" y="116652"/>
                </a:lnTo>
                <a:lnTo>
                  <a:pt x="107826" y="111719"/>
                </a:lnTo>
                <a:lnTo>
                  <a:pt x="109586" y="110985"/>
                </a:lnTo>
                <a:lnTo>
                  <a:pt x="113005" y="108572"/>
                </a:lnTo>
                <a:lnTo>
                  <a:pt x="111001" y="104012"/>
                </a:lnTo>
                <a:lnTo>
                  <a:pt x="104128" y="97125"/>
                </a:lnTo>
                <a:lnTo>
                  <a:pt x="92941" y="87730"/>
                </a:lnTo>
                <a:lnTo>
                  <a:pt x="77992" y="75645"/>
                </a:lnTo>
                <a:lnTo>
                  <a:pt x="77862" y="75539"/>
                </a:lnTo>
                <a:lnTo>
                  <a:pt x="66557" y="64701"/>
                </a:lnTo>
                <a:lnTo>
                  <a:pt x="57059" y="52523"/>
                </a:lnTo>
                <a:lnTo>
                  <a:pt x="49323" y="39790"/>
                </a:lnTo>
                <a:lnTo>
                  <a:pt x="43305" y="27288"/>
                </a:lnTo>
                <a:lnTo>
                  <a:pt x="38964" y="15800"/>
                </a:lnTo>
                <a:lnTo>
                  <a:pt x="36255" y="6113"/>
                </a:lnTo>
                <a:lnTo>
                  <a:pt x="35215" y="0"/>
                </a:lnTo>
                <a:lnTo>
                  <a:pt x="30106" y="11524"/>
                </a:lnTo>
                <a:lnTo>
                  <a:pt x="25657" y="21711"/>
                </a:lnTo>
                <a:lnTo>
                  <a:pt x="23188" y="27393"/>
                </a:lnTo>
                <a:lnTo>
                  <a:pt x="17150" y="37416"/>
                </a:lnTo>
                <a:lnTo>
                  <a:pt x="9529" y="48400"/>
                </a:lnTo>
                <a:lnTo>
                  <a:pt x="4786" y="57480"/>
                </a:lnTo>
                <a:lnTo>
                  <a:pt x="817" y="71209"/>
                </a:lnTo>
                <a:lnTo>
                  <a:pt x="0" y="82700"/>
                </a:lnTo>
                <a:lnTo>
                  <a:pt x="1269" y="931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7" name="object 617"/>
          <p:cNvSpPr/>
          <p:nvPr/>
        </p:nvSpPr>
        <p:spPr>
          <a:xfrm>
            <a:off x="5938979" y="264710"/>
            <a:ext cx="927675" cy="921918"/>
          </a:xfrm>
          <a:custGeom>
            <a:avLst/>
            <a:gdLst/>
            <a:ahLst/>
            <a:cxnLst/>
            <a:rect l="l" t="t" r="r" b="b"/>
            <a:pathLst>
              <a:path w="927675" h="921918">
                <a:moveTo>
                  <a:pt x="923548" y="522884"/>
                </a:moveTo>
                <a:lnTo>
                  <a:pt x="922908" y="512737"/>
                </a:lnTo>
                <a:lnTo>
                  <a:pt x="924219" y="486579"/>
                </a:lnTo>
                <a:lnTo>
                  <a:pt x="925362" y="462978"/>
                </a:lnTo>
                <a:lnTo>
                  <a:pt x="926309" y="441740"/>
                </a:lnTo>
                <a:lnTo>
                  <a:pt x="927029" y="422673"/>
                </a:lnTo>
                <a:lnTo>
                  <a:pt x="927494" y="405583"/>
                </a:lnTo>
                <a:lnTo>
                  <a:pt x="927675" y="390277"/>
                </a:lnTo>
                <a:lnTo>
                  <a:pt x="927542" y="376561"/>
                </a:lnTo>
                <a:lnTo>
                  <a:pt x="927066" y="364243"/>
                </a:lnTo>
                <a:lnTo>
                  <a:pt x="926218" y="353129"/>
                </a:lnTo>
                <a:lnTo>
                  <a:pt x="924969" y="343025"/>
                </a:lnTo>
                <a:lnTo>
                  <a:pt x="923290" y="333739"/>
                </a:lnTo>
                <a:lnTo>
                  <a:pt x="921151" y="325077"/>
                </a:lnTo>
                <a:lnTo>
                  <a:pt x="918524" y="316846"/>
                </a:lnTo>
                <a:lnTo>
                  <a:pt x="915378" y="308853"/>
                </a:lnTo>
                <a:lnTo>
                  <a:pt x="911686" y="300905"/>
                </a:lnTo>
                <a:lnTo>
                  <a:pt x="907417" y="292808"/>
                </a:lnTo>
                <a:lnTo>
                  <a:pt x="902543" y="284368"/>
                </a:lnTo>
                <a:lnTo>
                  <a:pt x="897034" y="275394"/>
                </a:lnTo>
                <a:lnTo>
                  <a:pt x="890861" y="265691"/>
                </a:lnTo>
                <a:lnTo>
                  <a:pt x="883996" y="255066"/>
                </a:lnTo>
                <a:lnTo>
                  <a:pt x="878009" y="238306"/>
                </a:lnTo>
                <a:lnTo>
                  <a:pt x="871694" y="228996"/>
                </a:lnTo>
                <a:lnTo>
                  <a:pt x="868629" y="227711"/>
                </a:lnTo>
                <a:lnTo>
                  <a:pt x="861721" y="208995"/>
                </a:lnTo>
                <a:lnTo>
                  <a:pt x="855353" y="192135"/>
                </a:lnTo>
                <a:lnTo>
                  <a:pt x="849340" y="177016"/>
                </a:lnTo>
                <a:lnTo>
                  <a:pt x="843497" y="163526"/>
                </a:lnTo>
                <a:lnTo>
                  <a:pt x="837642" y="151552"/>
                </a:lnTo>
                <a:lnTo>
                  <a:pt x="831588" y="140981"/>
                </a:lnTo>
                <a:lnTo>
                  <a:pt x="825152" y="131698"/>
                </a:lnTo>
                <a:lnTo>
                  <a:pt x="818150" y="123593"/>
                </a:lnTo>
                <a:lnTo>
                  <a:pt x="810396" y="116550"/>
                </a:lnTo>
                <a:lnTo>
                  <a:pt x="801708" y="110458"/>
                </a:lnTo>
                <a:lnTo>
                  <a:pt x="791899" y="105202"/>
                </a:lnTo>
                <a:lnTo>
                  <a:pt x="780787" y="100671"/>
                </a:lnTo>
                <a:lnTo>
                  <a:pt x="768186" y="96751"/>
                </a:lnTo>
                <a:lnTo>
                  <a:pt x="753913" y="93328"/>
                </a:lnTo>
                <a:lnTo>
                  <a:pt x="737782" y="90290"/>
                </a:lnTo>
                <a:lnTo>
                  <a:pt x="719610" y="87523"/>
                </a:lnTo>
                <a:lnTo>
                  <a:pt x="699212" y="84915"/>
                </a:lnTo>
                <a:lnTo>
                  <a:pt x="676404" y="82352"/>
                </a:lnTo>
                <a:lnTo>
                  <a:pt x="651002" y="79722"/>
                </a:lnTo>
                <a:lnTo>
                  <a:pt x="622820" y="76911"/>
                </a:lnTo>
                <a:lnTo>
                  <a:pt x="594064" y="73956"/>
                </a:lnTo>
                <a:lnTo>
                  <a:pt x="567004" y="70970"/>
                </a:lnTo>
                <a:lnTo>
                  <a:pt x="541547" y="67940"/>
                </a:lnTo>
                <a:lnTo>
                  <a:pt x="517603" y="64857"/>
                </a:lnTo>
                <a:lnTo>
                  <a:pt x="495079" y="61711"/>
                </a:lnTo>
                <a:lnTo>
                  <a:pt x="473885" y="58491"/>
                </a:lnTo>
                <a:lnTo>
                  <a:pt x="453927" y="55188"/>
                </a:lnTo>
                <a:lnTo>
                  <a:pt x="435116" y="51791"/>
                </a:lnTo>
                <a:lnTo>
                  <a:pt x="417359" y="48290"/>
                </a:lnTo>
                <a:lnTo>
                  <a:pt x="400564" y="44675"/>
                </a:lnTo>
                <a:lnTo>
                  <a:pt x="384640" y="40935"/>
                </a:lnTo>
                <a:lnTo>
                  <a:pt x="369496" y="37061"/>
                </a:lnTo>
                <a:lnTo>
                  <a:pt x="355039" y="33042"/>
                </a:lnTo>
                <a:lnTo>
                  <a:pt x="341179" y="28868"/>
                </a:lnTo>
                <a:lnTo>
                  <a:pt x="327823" y="24529"/>
                </a:lnTo>
                <a:lnTo>
                  <a:pt x="314880" y="20015"/>
                </a:lnTo>
                <a:lnTo>
                  <a:pt x="302258" y="15315"/>
                </a:lnTo>
                <a:lnTo>
                  <a:pt x="289866" y="10419"/>
                </a:lnTo>
                <a:lnTo>
                  <a:pt x="277612" y="5317"/>
                </a:lnTo>
                <a:lnTo>
                  <a:pt x="265404" y="0"/>
                </a:lnTo>
                <a:lnTo>
                  <a:pt x="273623" y="20957"/>
                </a:lnTo>
                <a:lnTo>
                  <a:pt x="280103" y="36861"/>
                </a:lnTo>
                <a:lnTo>
                  <a:pt x="285497" y="48787"/>
                </a:lnTo>
                <a:lnTo>
                  <a:pt x="290459" y="57812"/>
                </a:lnTo>
                <a:lnTo>
                  <a:pt x="295642" y="65012"/>
                </a:lnTo>
                <a:lnTo>
                  <a:pt x="301701" y="71465"/>
                </a:lnTo>
                <a:lnTo>
                  <a:pt x="309289" y="78245"/>
                </a:lnTo>
                <a:lnTo>
                  <a:pt x="316674" y="84442"/>
                </a:lnTo>
                <a:lnTo>
                  <a:pt x="291281" y="90606"/>
                </a:lnTo>
                <a:lnTo>
                  <a:pt x="268345" y="96130"/>
                </a:lnTo>
                <a:lnTo>
                  <a:pt x="247657" y="101023"/>
                </a:lnTo>
                <a:lnTo>
                  <a:pt x="229005" y="105295"/>
                </a:lnTo>
                <a:lnTo>
                  <a:pt x="212177" y="108955"/>
                </a:lnTo>
                <a:lnTo>
                  <a:pt x="196964" y="112011"/>
                </a:lnTo>
                <a:lnTo>
                  <a:pt x="183152" y="114473"/>
                </a:lnTo>
                <a:lnTo>
                  <a:pt x="170533" y="116349"/>
                </a:lnTo>
                <a:lnTo>
                  <a:pt x="158893" y="117650"/>
                </a:lnTo>
                <a:lnTo>
                  <a:pt x="148023" y="118383"/>
                </a:lnTo>
                <a:lnTo>
                  <a:pt x="137711" y="118557"/>
                </a:lnTo>
                <a:lnTo>
                  <a:pt x="127745" y="118183"/>
                </a:lnTo>
                <a:lnTo>
                  <a:pt x="117916" y="117269"/>
                </a:lnTo>
                <a:lnTo>
                  <a:pt x="108011" y="115824"/>
                </a:lnTo>
                <a:lnTo>
                  <a:pt x="97820" y="113856"/>
                </a:lnTo>
                <a:lnTo>
                  <a:pt x="87131" y="111376"/>
                </a:lnTo>
                <a:lnTo>
                  <a:pt x="75734" y="108392"/>
                </a:lnTo>
                <a:lnTo>
                  <a:pt x="63417" y="104913"/>
                </a:lnTo>
                <a:lnTo>
                  <a:pt x="49969" y="100948"/>
                </a:lnTo>
                <a:lnTo>
                  <a:pt x="35178" y="96507"/>
                </a:lnTo>
                <a:lnTo>
                  <a:pt x="44399" y="109090"/>
                </a:lnTo>
                <a:lnTo>
                  <a:pt x="52574" y="120096"/>
                </a:lnTo>
                <a:lnTo>
                  <a:pt x="59967" y="129736"/>
                </a:lnTo>
                <a:lnTo>
                  <a:pt x="66841" y="138222"/>
                </a:lnTo>
                <a:lnTo>
                  <a:pt x="73457" y="145765"/>
                </a:lnTo>
                <a:lnTo>
                  <a:pt x="80080" y="152576"/>
                </a:lnTo>
                <a:lnTo>
                  <a:pt x="86971" y="158866"/>
                </a:lnTo>
                <a:lnTo>
                  <a:pt x="94393" y="164847"/>
                </a:lnTo>
                <a:lnTo>
                  <a:pt x="102610" y="170730"/>
                </a:lnTo>
                <a:lnTo>
                  <a:pt x="111883" y="176726"/>
                </a:lnTo>
                <a:lnTo>
                  <a:pt x="122476" y="183047"/>
                </a:lnTo>
                <a:lnTo>
                  <a:pt x="134652" y="189903"/>
                </a:lnTo>
                <a:lnTo>
                  <a:pt x="148672" y="197507"/>
                </a:lnTo>
                <a:lnTo>
                  <a:pt x="164800" y="206069"/>
                </a:lnTo>
                <a:lnTo>
                  <a:pt x="183299" y="215800"/>
                </a:lnTo>
                <a:lnTo>
                  <a:pt x="183972" y="216154"/>
                </a:lnTo>
                <a:lnTo>
                  <a:pt x="170425" y="228520"/>
                </a:lnTo>
                <a:lnTo>
                  <a:pt x="158408" y="239321"/>
                </a:lnTo>
                <a:lnTo>
                  <a:pt x="147652" y="248633"/>
                </a:lnTo>
                <a:lnTo>
                  <a:pt x="137888" y="256537"/>
                </a:lnTo>
                <a:lnTo>
                  <a:pt x="128848" y="263109"/>
                </a:lnTo>
                <a:lnTo>
                  <a:pt x="120264" y="268429"/>
                </a:lnTo>
                <a:lnTo>
                  <a:pt x="111867" y="272575"/>
                </a:lnTo>
                <a:lnTo>
                  <a:pt x="103389" y="275626"/>
                </a:lnTo>
                <a:lnTo>
                  <a:pt x="94562" y="277660"/>
                </a:lnTo>
                <a:lnTo>
                  <a:pt x="85118" y="278755"/>
                </a:lnTo>
                <a:lnTo>
                  <a:pt x="74787" y="278990"/>
                </a:lnTo>
                <a:lnTo>
                  <a:pt x="63303" y="278443"/>
                </a:lnTo>
                <a:lnTo>
                  <a:pt x="50395" y="277193"/>
                </a:lnTo>
                <a:lnTo>
                  <a:pt x="35797" y="275318"/>
                </a:lnTo>
                <a:lnTo>
                  <a:pt x="19239" y="272897"/>
                </a:lnTo>
                <a:lnTo>
                  <a:pt x="453" y="270008"/>
                </a:lnTo>
                <a:lnTo>
                  <a:pt x="0" y="269938"/>
                </a:lnTo>
                <a:lnTo>
                  <a:pt x="8643" y="281548"/>
                </a:lnTo>
                <a:lnTo>
                  <a:pt x="16176" y="291475"/>
                </a:lnTo>
                <a:lnTo>
                  <a:pt x="22963" y="300028"/>
                </a:lnTo>
                <a:lnTo>
                  <a:pt x="29373" y="307515"/>
                </a:lnTo>
                <a:lnTo>
                  <a:pt x="35772" y="314244"/>
                </a:lnTo>
                <a:lnTo>
                  <a:pt x="42525" y="320522"/>
                </a:lnTo>
                <a:lnTo>
                  <a:pt x="50002" y="326659"/>
                </a:lnTo>
                <a:lnTo>
                  <a:pt x="58566" y="332962"/>
                </a:lnTo>
                <a:lnTo>
                  <a:pt x="68587" y="339739"/>
                </a:lnTo>
                <a:lnTo>
                  <a:pt x="80430" y="347299"/>
                </a:lnTo>
                <a:lnTo>
                  <a:pt x="94461" y="355949"/>
                </a:lnTo>
                <a:lnTo>
                  <a:pt x="111049" y="365998"/>
                </a:lnTo>
                <a:lnTo>
                  <a:pt x="122643" y="372986"/>
                </a:lnTo>
                <a:lnTo>
                  <a:pt x="113128" y="402751"/>
                </a:lnTo>
                <a:lnTo>
                  <a:pt x="106347" y="434641"/>
                </a:lnTo>
                <a:lnTo>
                  <a:pt x="102057" y="468261"/>
                </a:lnTo>
                <a:lnTo>
                  <a:pt x="100015" y="503217"/>
                </a:lnTo>
                <a:lnTo>
                  <a:pt x="99979" y="539113"/>
                </a:lnTo>
                <a:lnTo>
                  <a:pt x="101705" y="575554"/>
                </a:lnTo>
                <a:lnTo>
                  <a:pt x="104951" y="612147"/>
                </a:lnTo>
                <a:lnTo>
                  <a:pt x="109474" y="648495"/>
                </a:lnTo>
                <a:lnTo>
                  <a:pt x="115030" y="684204"/>
                </a:lnTo>
                <a:lnTo>
                  <a:pt x="121378" y="718880"/>
                </a:lnTo>
                <a:lnTo>
                  <a:pt x="128274" y="752127"/>
                </a:lnTo>
                <a:lnTo>
                  <a:pt x="135475" y="783551"/>
                </a:lnTo>
                <a:lnTo>
                  <a:pt x="142739" y="812756"/>
                </a:lnTo>
                <a:lnTo>
                  <a:pt x="149822" y="839348"/>
                </a:lnTo>
                <a:lnTo>
                  <a:pt x="156482" y="862933"/>
                </a:lnTo>
                <a:lnTo>
                  <a:pt x="162475" y="883115"/>
                </a:lnTo>
                <a:lnTo>
                  <a:pt x="171492" y="911691"/>
                </a:lnTo>
                <a:lnTo>
                  <a:pt x="174929" y="921918"/>
                </a:lnTo>
                <a:lnTo>
                  <a:pt x="173332" y="904529"/>
                </a:lnTo>
                <a:lnTo>
                  <a:pt x="172112" y="885097"/>
                </a:lnTo>
                <a:lnTo>
                  <a:pt x="171248" y="863844"/>
                </a:lnTo>
                <a:lnTo>
                  <a:pt x="170717" y="840993"/>
                </a:lnTo>
                <a:lnTo>
                  <a:pt x="170497" y="816765"/>
                </a:lnTo>
                <a:lnTo>
                  <a:pt x="170564" y="791384"/>
                </a:lnTo>
                <a:lnTo>
                  <a:pt x="170896" y="765071"/>
                </a:lnTo>
                <a:lnTo>
                  <a:pt x="171470" y="738049"/>
                </a:lnTo>
                <a:lnTo>
                  <a:pt x="172264" y="710539"/>
                </a:lnTo>
                <a:lnTo>
                  <a:pt x="173254" y="682764"/>
                </a:lnTo>
                <a:lnTo>
                  <a:pt x="174419" y="654947"/>
                </a:lnTo>
                <a:lnTo>
                  <a:pt x="175736" y="627309"/>
                </a:lnTo>
                <a:lnTo>
                  <a:pt x="177181" y="600073"/>
                </a:lnTo>
                <a:lnTo>
                  <a:pt x="178733" y="573462"/>
                </a:lnTo>
                <a:lnTo>
                  <a:pt x="180367" y="547696"/>
                </a:lnTo>
                <a:lnTo>
                  <a:pt x="182063" y="522999"/>
                </a:lnTo>
                <a:lnTo>
                  <a:pt x="183797" y="499593"/>
                </a:lnTo>
                <a:lnTo>
                  <a:pt x="185547" y="477701"/>
                </a:lnTo>
                <a:lnTo>
                  <a:pt x="187289" y="457543"/>
                </a:lnTo>
                <a:lnTo>
                  <a:pt x="189001" y="439343"/>
                </a:lnTo>
                <a:lnTo>
                  <a:pt x="222458" y="440132"/>
                </a:lnTo>
                <a:lnTo>
                  <a:pt x="256646" y="439754"/>
                </a:lnTo>
                <a:lnTo>
                  <a:pt x="291356" y="438316"/>
                </a:lnTo>
                <a:lnTo>
                  <a:pt x="326380" y="435923"/>
                </a:lnTo>
                <a:lnTo>
                  <a:pt x="361512" y="432684"/>
                </a:lnTo>
                <a:lnTo>
                  <a:pt x="396542" y="428704"/>
                </a:lnTo>
                <a:lnTo>
                  <a:pt x="431264" y="424089"/>
                </a:lnTo>
                <a:lnTo>
                  <a:pt x="465470" y="418948"/>
                </a:lnTo>
                <a:lnTo>
                  <a:pt x="498951" y="413385"/>
                </a:lnTo>
                <a:lnTo>
                  <a:pt x="531501" y="407508"/>
                </a:lnTo>
                <a:lnTo>
                  <a:pt x="562911" y="401423"/>
                </a:lnTo>
                <a:lnTo>
                  <a:pt x="592974" y="395236"/>
                </a:lnTo>
                <a:lnTo>
                  <a:pt x="621481" y="389055"/>
                </a:lnTo>
                <a:lnTo>
                  <a:pt x="648226" y="382986"/>
                </a:lnTo>
                <a:lnTo>
                  <a:pt x="673001" y="377136"/>
                </a:lnTo>
                <a:lnTo>
                  <a:pt x="695597" y="371610"/>
                </a:lnTo>
                <a:lnTo>
                  <a:pt x="715807" y="366516"/>
                </a:lnTo>
                <a:lnTo>
                  <a:pt x="733423" y="361960"/>
                </a:lnTo>
                <a:lnTo>
                  <a:pt x="760044" y="354888"/>
                </a:lnTo>
                <a:lnTo>
                  <a:pt x="767615" y="369887"/>
                </a:lnTo>
                <a:lnTo>
                  <a:pt x="775375" y="386884"/>
                </a:lnTo>
                <a:lnTo>
                  <a:pt x="783252" y="405752"/>
                </a:lnTo>
                <a:lnTo>
                  <a:pt x="791175" y="426363"/>
                </a:lnTo>
                <a:lnTo>
                  <a:pt x="799074" y="448592"/>
                </a:lnTo>
                <a:lnTo>
                  <a:pt x="806879" y="472310"/>
                </a:lnTo>
                <a:lnTo>
                  <a:pt x="814518" y="497392"/>
                </a:lnTo>
                <a:lnTo>
                  <a:pt x="821921" y="523710"/>
                </a:lnTo>
                <a:lnTo>
                  <a:pt x="829017" y="551137"/>
                </a:lnTo>
                <a:lnTo>
                  <a:pt x="835736" y="579547"/>
                </a:lnTo>
                <a:lnTo>
                  <a:pt x="842006" y="608811"/>
                </a:lnTo>
                <a:lnTo>
                  <a:pt x="847758" y="638805"/>
                </a:lnTo>
                <a:lnTo>
                  <a:pt x="852921" y="669400"/>
                </a:lnTo>
                <a:lnTo>
                  <a:pt x="857424" y="700470"/>
                </a:lnTo>
                <a:lnTo>
                  <a:pt x="861196" y="731887"/>
                </a:lnTo>
                <a:lnTo>
                  <a:pt x="864166" y="763526"/>
                </a:lnTo>
                <a:lnTo>
                  <a:pt x="866265" y="795258"/>
                </a:lnTo>
                <a:lnTo>
                  <a:pt x="867421" y="826957"/>
                </a:lnTo>
                <a:lnTo>
                  <a:pt x="867563" y="858496"/>
                </a:lnTo>
                <a:lnTo>
                  <a:pt x="866622" y="889749"/>
                </a:lnTo>
                <a:lnTo>
                  <a:pt x="875296" y="846078"/>
                </a:lnTo>
                <a:lnTo>
                  <a:pt x="883100" y="806716"/>
                </a:lnTo>
                <a:lnTo>
                  <a:pt x="890076" y="771380"/>
                </a:lnTo>
                <a:lnTo>
                  <a:pt x="896266" y="739789"/>
                </a:lnTo>
                <a:lnTo>
                  <a:pt x="901713" y="711658"/>
                </a:lnTo>
                <a:lnTo>
                  <a:pt x="906459" y="686705"/>
                </a:lnTo>
                <a:lnTo>
                  <a:pt x="910545" y="664648"/>
                </a:lnTo>
                <a:lnTo>
                  <a:pt x="914015" y="645204"/>
                </a:lnTo>
                <a:lnTo>
                  <a:pt x="916910" y="628089"/>
                </a:lnTo>
                <a:lnTo>
                  <a:pt x="919273" y="613022"/>
                </a:lnTo>
                <a:lnTo>
                  <a:pt x="921146" y="599719"/>
                </a:lnTo>
                <a:lnTo>
                  <a:pt x="922571" y="587898"/>
                </a:lnTo>
                <a:lnTo>
                  <a:pt x="923590" y="577276"/>
                </a:lnTo>
                <a:lnTo>
                  <a:pt x="924579" y="558497"/>
                </a:lnTo>
                <a:lnTo>
                  <a:pt x="924634" y="549774"/>
                </a:lnTo>
                <a:lnTo>
                  <a:pt x="924453" y="541120"/>
                </a:lnTo>
                <a:lnTo>
                  <a:pt x="924076" y="532251"/>
                </a:lnTo>
                <a:lnTo>
                  <a:pt x="923548" y="522884"/>
                </a:lnTo>
                <a:close/>
              </a:path>
            </a:pathLst>
          </a:custGeom>
          <a:solidFill>
            <a:srgbClr val="6431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8" name="object 618"/>
          <p:cNvSpPr/>
          <p:nvPr/>
        </p:nvSpPr>
        <p:spPr>
          <a:xfrm>
            <a:off x="6368836" y="1597064"/>
            <a:ext cx="141058" cy="795134"/>
          </a:xfrm>
          <a:custGeom>
            <a:avLst/>
            <a:gdLst/>
            <a:ahLst/>
            <a:cxnLst/>
            <a:rect l="l" t="t" r="r" b="b"/>
            <a:pathLst>
              <a:path w="141058" h="795134">
                <a:moveTo>
                  <a:pt x="34518" y="70929"/>
                </a:moveTo>
                <a:lnTo>
                  <a:pt x="0" y="760958"/>
                </a:lnTo>
                <a:lnTo>
                  <a:pt x="69824" y="795134"/>
                </a:lnTo>
                <a:lnTo>
                  <a:pt x="141058" y="760958"/>
                </a:lnTo>
                <a:lnTo>
                  <a:pt x="104990" y="70929"/>
                </a:lnTo>
                <a:lnTo>
                  <a:pt x="69824" y="0"/>
                </a:lnTo>
                <a:lnTo>
                  <a:pt x="34518" y="70929"/>
                </a:lnTo>
                <a:close/>
              </a:path>
            </a:pathLst>
          </a:custGeom>
          <a:solidFill>
            <a:srgbClr val="38628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9" name="object 619"/>
          <p:cNvSpPr/>
          <p:nvPr/>
        </p:nvSpPr>
        <p:spPr>
          <a:xfrm>
            <a:off x="6388695" y="1582813"/>
            <a:ext cx="101485" cy="91922"/>
          </a:xfrm>
          <a:custGeom>
            <a:avLst/>
            <a:gdLst/>
            <a:ahLst/>
            <a:cxnLst/>
            <a:rect l="l" t="t" r="r" b="b"/>
            <a:pathLst>
              <a:path w="101485" h="91922">
                <a:moveTo>
                  <a:pt x="25387" y="8204"/>
                </a:moveTo>
                <a:lnTo>
                  <a:pt x="0" y="78752"/>
                </a:lnTo>
                <a:lnTo>
                  <a:pt x="50787" y="91922"/>
                </a:lnTo>
                <a:lnTo>
                  <a:pt x="101485" y="78752"/>
                </a:lnTo>
                <a:lnTo>
                  <a:pt x="76098" y="8204"/>
                </a:lnTo>
                <a:lnTo>
                  <a:pt x="50787" y="0"/>
                </a:lnTo>
                <a:lnTo>
                  <a:pt x="25387" y="8204"/>
                </a:lnTo>
                <a:close/>
              </a:path>
            </a:pathLst>
          </a:custGeom>
          <a:solidFill>
            <a:srgbClr val="2A305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0" name="object 620"/>
          <p:cNvSpPr/>
          <p:nvPr/>
        </p:nvSpPr>
        <p:spPr>
          <a:xfrm>
            <a:off x="5938973" y="528615"/>
            <a:ext cx="441858" cy="105938"/>
          </a:xfrm>
          <a:custGeom>
            <a:avLst/>
            <a:gdLst/>
            <a:ahLst/>
            <a:cxnLst/>
            <a:rect l="l" t="t" r="r" b="b"/>
            <a:pathLst>
              <a:path w="441858" h="105938">
                <a:moveTo>
                  <a:pt x="41157" y="42264"/>
                </a:moveTo>
                <a:lnTo>
                  <a:pt x="59172" y="57348"/>
                </a:lnTo>
                <a:lnTo>
                  <a:pt x="75918" y="70406"/>
                </a:lnTo>
                <a:lnTo>
                  <a:pt x="91728" y="81433"/>
                </a:lnTo>
                <a:lnTo>
                  <a:pt x="106934" y="90424"/>
                </a:lnTo>
                <a:lnTo>
                  <a:pt x="121865" y="97374"/>
                </a:lnTo>
                <a:lnTo>
                  <a:pt x="136854" y="102280"/>
                </a:lnTo>
                <a:lnTo>
                  <a:pt x="152233" y="105136"/>
                </a:lnTo>
                <a:lnTo>
                  <a:pt x="168332" y="105938"/>
                </a:lnTo>
                <a:lnTo>
                  <a:pt x="185483" y="104682"/>
                </a:lnTo>
                <a:lnTo>
                  <a:pt x="204017" y="101363"/>
                </a:lnTo>
                <a:lnTo>
                  <a:pt x="224266" y="95976"/>
                </a:lnTo>
                <a:lnTo>
                  <a:pt x="246561" y="88517"/>
                </a:lnTo>
                <a:lnTo>
                  <a:pt x="271233" y="78982"/>
                </a:lnTo>
                <a:lnTo>
                  <a:pt x="298615" y="67366"/>
                </a:lnTo>
                <a:lnTo>
                  <a:pt x="329037" y="53664"/>
                </a:lnTo>
                <a:lnTo>
                  <a:pt x="362830" y="37872"/>
                </a:lnTo>
                <a:lnTo>
                  <a:pt x="400327" y="19985"/>
                </a:lnTo>
                <a:lnTo>
                  <a:pt x="441858" y="0"/>
                </a:lnTo>
                <a:lnTo>
                  <a:pt x="390871" y="11820"/>
                </a:lnTo>
                <a:lnTo>
                  <a:pt x="344914" y="22400"/>
                </a:lnTo>
                <a:lnTo>
                  <a:pt x="303655" y="31746"/>
                </a:lnTo>
                <a:lnTo>
                  <a:pt x="266763" y="39861"/>
                </a:lnTo>
                <a:lnTo>
                  <a:pt x="233907" y="46750"/>
                </a:lnTo>
                <a:lnTo>
                  <a:pt x="204756" y="52417"/>
                </a:lnTo>
                <a:lnTo>
                  <a:pt x="178977" y="56867"/>
                </a:lnTo>
                <a:lnTo>
                  <a:pt x="156239" y="60105"/>
                </a:lnTo>
                <a:lnTo>
                  <a:pt x="136212" y="62135"/>
                </a:lnTo>
                <a:lnTo>
                  <a:pt x="118564" y="62961"/>
                </a:lnTo>
                <a:lnTo>
                  <a:pt x="102962" y="62589"/>
                </a:lnTo>
                <a:lnTo>
                  <a:pt x="89077" y="61022"/>
                </a:lnTo>
                <a:lnTo>
                  <a:pt x="76576" y="58265"/>
                </a:lnTo>
                <a:lnTo>
                  <a:pt x="65128" y="54323"/>
                </a:lnTo>
                <a:lnTo>
                  <a:pt x="54402" y="49200"/>
                </a:lnTo>
                <a:lnTo>
                  <a:pt x="44067" y="42901"/>
                </a:lnTo>
                <a:lnTo>
                  <a:pt x="33790" y="35430"/>
                </a:lnTo>
                <a:lnTo>
                  <a:pt x="26148" y="29173"/>
                </a:lnTo>
                <a:lnTo>
                  <a:pt x="41157" y="42264"/>
                </a:lnTo>
                <a:close/>
              </a:path>
              <a:path w="441858" h="105938">
                <a:moveTo>
                  <a:pt x="21544" y="25157"/>
                </a:moveTo>
                <a:lnTo>
                  <a:pt x="0" y="6032"/>
                </a:lnTo>
                <a:lnTo>
                  <a:pt x="12088" y="16991"/>
                </a:lnTo>
                <a:lnTo>
                  <a:pt x="23241" y="26792"/>
                </a:lnTo>
                <a:lnTo>
                  <a:pt x="26148" y="29173"/>
                </a:lnTo>
                <a:lnTo>
                  <a:pt x="21544" y="25157"/>
                </a:lnTo>
                <a:close/>
              </a:path>
            </a:pathLst>
          </a:custGeom>
          <a:solidFill>
            <a:srgbClr val="9148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1" name="object 621"/>
          <p:cNvSpPr/>
          <p:nvPr/>
        </p:nvSpPr>
        <p:spPr>
          <a:xfrm>
            <a:off x="5974158" y="361220"/>
            <a:ext cx="679627" cy="98031"/>
          </a:xfrm>
          <a:custGeom>
            <a:avLst/>
            <a:gdLst/>
            <a:ahLst/>
            <a:cxnLst/>
            <a:rect l="l" t="t" r="r" b="b"/>
            <a:pathLst>
              <a:path w="679627" h="98031">
                <a:moveTo>
                  <a:pt x="51599" y="18357"/>
                </a:moveTo>
                <a:lnTo>
                  <a:pt x="27059" y="9675"/>
                </a:lnTo>
                <a:lnTo>
                  <a:pt x="0" y="0"/>
                </a:lnTo>
                <a:lnTo>
                  <a:pt x="14852" y="14176"/>
                </a:lnTo>
                <a:lnTo>
                  <a:pt x="29146" y="26901"/>
                </a:lnTo>
                <a:lnTo>
                  <a:pt x="42952" y="38252"/>
                </a:lnTo>
                <a:lnTo>
                  <a:pt x="56341" y="48309"/>
                </a:lnTo>
                <a:lnTo>
                  <a:pt x="69382" y="57152"/>
                </a:lnTo>
                <a:lnTo>
                  <a:pt x="94702" y="71513"/>
                </a:lnTo>
                <a:lnTo>
                  <a:pt x="119473" y="81968"/>
                </a:lnTo>
                <a:lnTo>
                  <a:pt x="144254" y="89152"/>
                </a:lnTo>
                <a:lnTo>
                  <a:pt x="169608" y="93701"/>
                </a:lnTo>
                <a:lnTo>
                  <a:pt x="196094" y="96249"/>
                </a:lnTo>
                <a:lnTo>
                  <a:pt x="224272" y="97431"/>
                </a:lnTo>
                <a:lnTo>
                  <a:pt x="254705" y="97881"/>
                </a:lnTo>
                <a:lnTo>
                  <a:pt x="270941" y="98031"/>
                </a:lnTo>
                <a:lnTo>
                  <a:pt x="293525" y="97732"/>
                </a:lnTo>
                <a:lnTo>
                  <a:pt x="315203" y="96460"/>
                </a:lnTo>
                <a:lnTo>
                  <a:pt x="336090" y="94329"/>
                </a:lnTo>
                <a:lnTo>
                  <a:pt x="356298" y="91451"/>
                </a:lnTo>
                <a:lnTo>
                  <a:pt x="375941" y="87940"/>
                </a:lnTo>
                <a:lnTo>
                  <a:pt x="395132" y="83909"/>
                </a:lnTo>
                <a:lnTo>
                  <a:pt x="413983" y="79471"/>
                </a:lnTo>
                <a:lnTo>
                  <a:pt x="432608" y="74739"/>
                </a:lnTo>
                <a:lnTo>
                  <a:pt x="451119" y="69826"/>
                </a:lnTo>
                <a:lnTo>
                  <a:pt x="469631" y="64846"/>
                </a:lnTo>
                <a:lnTo>
                  <a:pt x="488256" y="59910"/>
                </a:lnTo>
                <a:lnTo>
                  <a:pt x="507107" y="55134"/>
                </a:lnTo>
                <a:lnTo>
                  <a:pt x="526297" y="50628"/>
                </a:lnTo>
                <a:lnTo>
                  <a:pt x="545940" y="46508"/>
                </a:lnTo>
                <a:lnTo>
                  <a:pt x="566148" y="42885"/>
                </a:lnTo>
                <a:lnTo>
                  <a:pt x="587034" y="39873"/>
                </a:lnTo>
                <a:lnTo>
                  <a:pt x="608712" y="37584"/>
                </a:lnTo>
                <a:lnTo>
                  <a:pt x="631295" y="36133"/>
                </a:lnTo>
                <a:lnTo>
                  <a:pt x="654896" y="35632"/>
                </a:lnTo>
                <a:lnTo>
                  <a:pt x="679627" y="36195"/>
                </a:lnTo>
                <a:lnTo>
                  <a:pt x="667059" y="32719"/>
                </a:lnTo>
                <a:lnTo>
                  <a:pt x="654148" y="29192"/>
                </a:lnTo>
                <a:lnTo>
                  <a:pt x="642368" y="26074"/>
                </a:lnTo>
                <a:lnTo>
                  <a:pt x="631529" y="23360"/>
                </a:lnTo>
                <a:lnTo>
                  <a:pt x="621444" y="21049"/>
                </a:lnTo>
                <a:lnTo>
                  <a:pt x="611924" y="19139"/>
                </a:lnTo>
                <a:lnTo>
                  <a:pt x="602780" y="17628"/>
                </a:lnTo>
                <a:lnTo>
                  <a:pt x="593824" y="16512"/>
                </a:lnTo>
                <a:lnTo>
                  <a:pt x="584866" y="15790"/>
                </a:lnTo>
                <a:lnTo>
                  <a:pt x="575719" y="15459"/>
                </a:lnTo>
                <a:lnTo>
                  <a:pt x="566193" y="15518"/>
                </a:lnTo>
                <a:lnTo>
                  <a:pt x="556100" y="15963"/>
                </a:lnTo>
                <a:lnTo>
                  <a:pt x="545252" y="16793"/>
                </a:lnTo>
                <a:lnTo>
                  <a:pt x="533459" y="18004"/>
                </a:lnTo>
                <a:lnTo>
                  <a:pt x="520533" y="19596"/>
                </a:lnTo>
                <a:lnTo>
                  <a:pt x="506286" y="21565"/>
                </a:lnTo>
                <a:lnTo>
                  <a:pt x="490528" y="23910"/>
                </a:lnTo>
                <a:lnTo>
                  <a:pt x="473072" y="26627"/>
                </a:lnTo>
                <a:lnTo>
                  <a:pt x="453728" y="29715"/>
                </a:lnTo>
                <a:lnTo>
                  <a:pt x="432307" y="33172"/>
                </a:lnTo>
                <a:lnTo>
                  <a:pt x="397655" y="38112"/>
                </a:lnTo>
                <a:lnTo>
                  <a:pt x="366320" y="42507"/>
                </a:lnTo>
                <a:lnTo>
                  <a:pt x="337978" y="46331"/>
                </a:lnTo>
                <a:lnTo>
                  <a:pt x="312306" y="49561"/>
                </a:lnTo>
                <a:lnTo>
                  <a:pt x="288978" y="52170"/>
                </a:lnTo>
                <a:lnTo>
                  <a:pt x="267672" y="54135"/>
                </a:lnTo>
                <a:lnTo>
                  <a:pt x="248062" y="55430"/>
                </a:lnTo>
                <a:lnTo>
                  <a:pt x="229825" y="56030"/>
                </a:lnTo>
                <a:lnTo>
                  <a:pt x="212635" y="55911"/>
                </a:lnTo>
                <a:lnTo>
                  <a:pt x="196170" y="55048"/>
                </a:lnTo>
                <a:lnTo>
                  <a:pt x="180104" y="53415"/>
                </a:lnTo>
                <a:lnTo>
                  <a:pt x="164114" y="50988"/>
                </a:lnTo>
                <a:lnTo>
                  <a:pt x="147875" y="47742"/>
                </a:lnTo>
                <a:lnTo>
                  <a:pt x="131063" y="43653"/>
                </a:lnTo>
                <a:lnTo>
                  <a:pt x="113353" y="38694"/>
                </a:lnTo>
                <a:lnTo>
                  <a:pt x="94422" y="32842"/>
                </a:lnTo>
                <a:lnTo>
                  <a:pt x="73946" y="26071"/>
                </a:lnTo>
                <a:lnTo>
                  <a:pt x="51599" y="18357"/>
                </a:lnTo>
                <a:close/>
              </a:path>
            </a:pathLst>
          </a:custGeom>
          <a:solidFill>
            <a:srgbClr val="9148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2" name="object 622"/>
          <p:cNvSpPr/>
          <p:nvPr/>
        </p:nvSpPr>
        <p:spPr>
          <a:xfrm>
            <a:off x="6353428" y="345797"/>
            <a:ext cx="374246" cy="87805"/>
          </a:xfrm>
          <a:custGeom>
            <a:avLst/>
            <a:gdLst/>
            <a:ahLst/>
            <a:cxnLst/>
            <a:rect l="l" t="t" r="r" b="b"/>
            <a:pathLst>
              <a:path w="374246" h="87805">
                <a:moveTo>
                  <a:pt x="49439" y="12069"/>
                </a:moveTo>
                <a:lnTo>
                  <a:pt x="69888" y="15936"/>
                </a:lnTo>
                <a:lnTo>
                  <a:pt x="90362" y="19236"/>
                </a:lnTo>
                <a:lnTo>
                  <a:pt x="110739" y="21975"/>
                </a:lnTo>
                <a:lnTo>
                  <a:pt x="130895" y="24159"/>
                </a:lnTo>
                <a:lnTo>
                  <a:pt x="150708" y="25797"/>
                </a:lnTo>
                <a:lnTo>
                  <a:pt x="170052" y="26893"/>
                </a:lnTo>
                <a:lnTo>
                  <a:pt x="188807" y="27457"/>
                </a:lnTo>
                <a:lnTo>
                  <a:pt x="208707" y="27469"/>
                </a:lnTo>
                <a:lnTo>
                  <a:pt x="229284" y="27234"/>
                </a:lnTo>
                <a:lnTo>
                  <a:pt x="247076" y="27179"/>
                </a:lnTo>
                <a:lnTo>
                  <a:pt x="262443" y="27436"/>
                </a:lnTo>
                <a:lnTo>
                  <a:pt x="275744" y="28132"/>
                </a:lnTo>
                <a:lnTo>
                  <a:pt x="287339" y="29398"/>
                </a:lnTo>
                <a:lnTo>
                  <a:pt x="297588" y="31364"/>
                </a:lnTo>
                <a:lnTo>
                  <a:pt x="306849" y="34158"/>
                </a:lnTo>
                <a:lnTo>
                  <a:pt x="315483" y="37910"/>
                </a:lnTo>
                <a:lnTo>
                  <a:pt x="323850" y="42751"/>
                </a:lnTo>
                <a:lnTo>
                  <a:pt x="332307" y="48809"/>
                </a:lnTo>
                <a:lnTo>
                  <a:pt x="341216" y="56214"/>
                </a:lnTo>
                <a:lnTo>
                  <a:pt x="350936" y="65095"/>
                </a:lnTo>
                <a:lnTo>
                  <a:pt x="361826" y="75582"/>
                </a:lnTo>
                <a:lnTo>
                  <a:pt x="374246" y="87805"/>
                </a:lnTo>
                <a:lnTo>
                  <a:pt x="373935" y="87379"/>
                </a:lnTo>
                <a:lnTo>
                  <a:pt x="364868" y="75478"/>
                </a:lnTo>
                <a:lnTo>
                  <a:pt x="355673" y="64524"/>
                </a:lnTo>
                <a:lnTo>
                  <a:pt x="346290" y="54529"/>
                </a:lnTo>
                <a:lnTo>
                  <a:pt x="336656" y="45502"/>
                </a:lnTo>
                <a:lnTo>
                  <a:pt x="326708" y="37454"/>
                </a:lnTo>
                <a:lnTo>
                  <a:pt x="316384" y="30395"/>
                </a:lnTo>
                <a:lnTo>
                  <a:pt x="305622" y="24335"/>
                </a:lnTo>
                <a:lnTo>
                  <a:pt x="294359" y="19286"/>
                </a:lnTo>
                <a:lnTo>
                  <a:pt x="282533" y="15257"/>
                </a:lnTo>
                <a:lnTo>
                  <a:pt x="270082" y="12259"/>
                </a:lnTo>
                <a:lnTo>
                  <a:pt x="256943" y="10301"/>
                </a:lnTo>
                <a:lnTo>
                  <a:pt x="243055" y="9396"/>
                </a:lnTo>
                <a:lnTo>
                  <a:pt x="194008" y="8094"/>
                </a:lnTo>
                <a:lnTo>
                  <a:pt x="149826" y="6860"/>
                </a:lnTo>
                <a:lnTo>
                  <a:pt x="110213" y="5627"/>
                </a:lnTo>
                <a:lnTo>
                  <a:pt x="74875" y="4325"/>
                </a:lnTo>
                <a:lnTo>
                  <a:pt x="43518" y="2888"/>
                </a:lnTo>
                <a:lnTo>
                  <a:pt x="15849" y="1248"/>
                </a:lnTo>
                <a:lnTo>
                  <a:pt x="0" y="0"/>
                </a:lnTo>
                <a:lnTo>
                  <a:pt x="9113" y="2604"/>
                </a:lnTo>
                <a:lnTo>
                  <a:pt x="29140" y="7627"/>
                </a:lnTo>
                <a:lnTo>
                  <a:pt x="49439" y="12069"/>
                </a:lnTo>
                <a:close/>
              </a:path>
            </a:pathLst>
          </a:custGeom>
          <a:solidFill>
            <a:srgbClr val="9148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3" name="object 623"/>
          <p:cNvSpPr/>
          <p:nvPr/>
        </p:nvSpPr>
        <p:spPr>
          <a:xfrm>
            <a:off x="6204384" y="264705"/>
            <a:ext cx="149044" cy="81091"/>
          </a:xfrm>
          <a:custGeom>
            <a:avLst/>
            <a:gdLst/>
            <a:ahLst/>
            <a:cxnLst/>
            <a:rect l="l" t="t" r="r" b="b"/>
            <a:pathLst>
              <a:path w="149044" h="81091">
                <a:moveTo>
                  <a:pt x="0" y="0"/>
                </a:moveTo>
                <a:lnTo>
                  <a:pt x="6926" y="11615"/>
                </a:lnTo>
                <a:lnTo>
                  <a:pt x="13422" y="22077"/>
                </a:lnTo>
                <a:lnTo>
                  <a:pt x="19782" y="31453"/>
                </a:lnTo>
                <a:lnTo>
                  <a:pt x="26301" y="39811"/>
                </a:lnTo>
                <a:lnTo>
                  <a:pt x="33272" y="47219"/>
                </a:lnTo>
                <a:lnTo>
                  <a:pt x="40990" y="53745"/>
                </a:lnTo>
                <a:lnTo>
                  <a:pt x="49748" y="59457"/>
                </a:lnTo>
                <a:lnTo>
                  <a:pt x="59841" y="64422"/>
                </a:lnTo>
                <a:lnTo>
                  <a:pt x="71563" y="68709"/>
                </a:lnTo>
                <a:lnTo>
                  <a:pt x="85207" y="72385"/>
                </a:lnTo>
                <a:lnTo>
                  <a:pt x="101068" y="75518"/>
                </a:lnTo>
                <a:lnTo>
                  <a:pt x="119440" y="78176"/>
                </a:lnTo>
                <a:lnTo>
                  <a:pt x="140617" y="80427"/>
                </a:lnTo>
                <a:lnTo>
                  <a:pt x="149044" y="81091"/>
                </a:lnTo>
                <a:lnTo>
                  <a:pt x="138526" y="78085"/>
                </a:lnTo>
                <a:lnTo>
                  <a:pt x="119414" y="71879"/>
                </a:lnTo>
                <a:lnTo>
                  <a:pt x="100944" y="65071"/>
                </a:lnTo>
                <a:lnTo>
                  <a:pt x="83240" y="57655"/>
                </a:lnTo>
                <a:lnTo>
                  <a:pt x="66425" y="49624"/>
                </a:lnTo>
                <a:lnTo>
                  <a:pt x="50622" y="40970"/>
                </a:lnTo>
                <a:lnTo>
                  <a:pt x="35955" y="31688"/>
                </a:lnTo>
                <a:lnTo>
                  <a:pt x="22547" y="21770"/>
                </a:lnTo>
                <a:lnTo>
                  <a:pt x="10520" y="11209"/>
                </a:lnTo>
                <a:lnTo>
                  <a:pt x="0" y="0"/>
                </a:lnTo>
                <a:close/>
              </a:path>
            </a:pathLst>
          </a:custGeom>
          <a:solidFill>
            <a:srgbClr val="9148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4" name="object 624"/>
          <p:cNvSpPr/>
          <p:nvPr/>
        </p:nvSpPr>
        <p:spPr>
          <a:xfrm>
            <a:off x="5901390" y="1505477"/>
            <a:ext cx="549478" cy="2105623"/>
          </a:xfrm>
          <a:custGeom>
            <a:avLst/>
            <a:gdLst/>
            <a:ahLst/>
            <a:cxnLst/>
            <a:rect l="l" t="t" r="r" b="b"/>
            <a:pathLst>
              <a:path w="549478" h="2105623">
                <a:moveTo>
                  <a:pt x="549478" y="2104290"/>
                </a:moveTo>
                <a:lnTo>
                  <a:pt x="549478" y="329655"/>
                </a:lnTo>
                <a:lnTo>
                  <a:pt x="534481" y="298959"/>
                </a:lnTo>
                <a:lnTo>
                  <a:pt x="505424" y="242536"/>
                </a:lnTo>
                <a:lnTo>
                  <a:pt x="477948" y="192659"/>
                </a:lnTo>
                <a:lnTo>
                  <a:pt x="452455" y="149226"/>
                </a:lnTo>
                <a:lnTo>
                  <a:pt x="429345" y="112138"/>
                </a:lnTo>
                <a:lnTo>
                  <a:pt x="400025" y="68184"/>
                </a:lnTo>
                <a:lnTo>
                  <a:pt x="373014" y="30851"/>
                </a:lnTo>
                <a:lnTo>
                  <a:pt x="365588" y="21076"/>
                </a:lnTo>
                <a:lnTo>
                  <a:pt x="363570" y="18368"/>
                </a:lnTo>
                <a:lnTo>
                  <a:pt x="326596" y="7509"/>
                </a:lnTo>
                <a:lnTo>
                  <a:pt x="297505" y="1383"/>
                </a:lnTo>
                <a:lnTo>
                  <a:pt x="273605" y="0"/>
                </a:lnTo>
                <a:lnTo>
                  <a:pt x="263185" y="1487"/>
                </a:lnTo>
                <a:lnTo>
                  <a:pt x="236035" y="16589"/>
                </a:lnTo>
                <a:lnTo>
                  <a:pt x="219690" y="37127"/>
                </a:lnTo>
                <a:lnTo>
                  <a:pt x="203190" y="67538"/>
                </a:lnTo>
                <a:lnTo>
                  <a:pt x="185196" y="109102"/>
                </a:lnTo>
                <a:lnTo>
                  <a:pt x="175222" y="134468"/>
                </a:lnTo>
                <a:lnTo>
                  <a:pt x="164372" y="163104"/>
                </a:lnTo>
                <a:lnTo>
                  <a:pt x="152482" y="195169"/>
                </a:lnTo>
                <a:lnTo>
                  <a:pt x="139382" y="230824"/>
                </a:lnTo>
                <a:lnTo>
                  <a:pt x="128386" y="260866"/>
                </a:lnTo>
                <a:lnTo>
                  <a:pt x="117555" y="290604"/>
                </a:lnTo>
                <a:lnTo>
                  <a:pt x="106933" y="319905"/>
                </a:lnTo>
                <a:lnTo>
                  <a:pt x="96562" y="348636"/>
                </a:lnTo>
                <a:lnTo>
                  <a:pt x="86485" y="376662"/>
                </a:lnTo>
                <a:lnTo>
                  <a:pt x="76747" y="403850"/>
                </a:lnTo>
                <a:lnTo>
                  <a:pt x="67388" y="430065"/>
                </a:lnTo>
                <a:lnTo>
                  <a:pt x="58454" y="455175"/>
                </a:lnTo>
                <a:lnTo>
                  <a:pt x="49987" y="479044"/>
                </a:lnTo>
                <a:lnTo>
                  <a:pt x="42030" y="501540"/>
                </a:lnTo>
                <a:lnTo>
                  <a:pt x="34626" y="522529"/>
                </a:lnTo>
                <a:lnTo>
                  <a:pt x="21651" y="559449"/>
                </a:lnTo>
                <a:lnTo>
                  <a:pt x="11405" y="588733"/>
                </a:lnTo>
                <a:lnTo>
                  <a:pt x="1911" y="616002"/>
                </a:lnTo>
                <a:lnTo>
                  <a:pt x="0" y="621514"/>
                </a:lnTo>
                <a:lnTo>
                  <a:pt x="27892" y="630835"/>
                </a:lnTo>
                <a:lnTo>
                  <a:pt x="51674" y="638760"/>
                </a:lnTo>
                <a:lnTo>
                  <a:pt x="88571" y="650888"/>
                </a:lnTo>
                <a:lnTo>
                  <a:pt x="114007" y="658828"/>
                </a:lnTo>
                <a:lnTo>
                  <a:pt x="137931" y="664924"/>
                </a:lnTo>
                <a:lnTo>
                  <a:pt x="160688" y="667088"/>
                </a:lnTo>
                <a:lnTo>
                  <a:pt x="162623" y="667158"/>
                </a:lnTo>
                <a:lnTo>
                  <a:pt x="163850" y="662254"/>
                </a:lnTo>
                <a:lnTo>
                  <a:pt x="166582" y="654680"/>
                </a:lnTo>
                <a:lnTo>
                  <a:pt x="181929" y="619462"/>
                </a:lnTo>
                <a:lnTo>
                  <a:pt x="204047" y="572897"/>
                </a:lnTo>
                <a:lnTo>
                  <a:pt x="227853" y="524495"/>
                </a:lnTo>
                <a:lnTo>
                  <a:pt x="248266" y="483768"/>
                </a:lnTo>
                <a:lnTo>
                  <a:pt x="261467" y="457748"/>
                </a:lnTo>
                <a:lnTo>
                  <a:pt x="247522" y="2094016"/>
                </a:lnTo>
                <a:lnTo>
                  <a:pt x="447687" y="2105623"/>
                </a:lnTo>
                <a:lnTo>
                  <a:pt x="549478" y="21042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5" name="object 625"/>
          <p:cNvSpPr/>
          <p:nvPr/>
        </p:nvSpPr>
        <p:spPr>
          <a:xfrm>
            <a:off x="5901391" y="2126985"/>
            <a:ext cx="203339" cy="403517"/>
          </a:xfrm>
          <a:custGeom>
            <a:avLst/>
            <a:gdLst/>
            <a:ahLst/>
            <a:cxnLst/>
            <a:rect l="l" t="t" r="r" b="b"/>
            <a:pathLst>
              <a:path w="203339" h="403517">
                <a:moveTo>
                  <a:pt x="203339" y="358775"/>
                </a:moveTo>
                <a:lnTo>
                  <a:pt x="162623" y="45643"/>
                </a:lnTo>
                <a:lnTo>
                  <a:pt x="0" y="0"/>
                </a:lnTo>
                <a:lnTo>
                  <a:pt x="76657" y="403517"/>
                </a:lnTo>
                <a:lnTo>
                  <a:pt x="203339" y="35877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6" name="object 626"/>
          <p:cNvSpPr/>
          <p:nvPr/>
        </p:nvSpPr>
        <p:spPr>
          <a:xfrm>
            <a:off x="6426398" y="1505477"/>
            <a:ext cx="549465" cy="2105623"/>
          </a:xfrm>
          <a:custGeom>
            <a:avLst/>
            <a:gdLst/>
            <a:ahLst/>
            <a:cxnLst/>
            <a:rect l="l" t="t" r="r" b="b"/>
            <a:pathLst>
              <a:path w="549465" h="2105623">
                <a:moveTo>
                  <a:pt x="296036" y="473538"/>
                </a:moveTo>
                <a:lnTo>
                  <a:pt x="301207" y="483764"/>
                </a:lnTo>
                <a:lnTo>
                  <a:pt x="307320" y="495900"/>
                </a:lnTo>
                <a:lnTo>
                  <a:pt x="314186" y="509593"/>
                </a:lnTo>
                <a:lnTo>
                  <a:pt x="321617" y="524491"/>
                </a:lnTo>
                <a:lnTo>
                  <a:pt x="329426" y="540242"/>
                </a:lnTo>
                <a:lnTo>
                  <a:pt x="337423" y="556494"/>
                </a:lnTo>
                <a:lnTo>
                  <a:pt x="345421" y="572894"/>
                </a:lnTo>
                <a:lnTo>
                  <a:pt x="353232" y="589089"/>
                </a:lnTo>
                <a:lnTo>
                  <a:pt x="360667" y="604729"/>
                </a:lnTo>
                <a:lnTo>
                  <a:pt x="367537" y="619460"/>
                </a:lnTo>
                <a:lnTo>
                  <a:pt x="373655" y="632930"/>
                </a:lnTo>
                <a:lnTo>
                  <a:pt x="378833" y="644787"/>
                </a:lnTo>
                <a:lnTo>
                  <a:pt x="382882" y="654679"/>
                </a:lnTo>
                <a:lnTo>
                  <a:pt x="385615" y="662254"/>
                </a:lnTo>
                <a:lnTo>
                  <a:pt x="386841" y="667158"/>
                </a:lnTo>
                <a:lnTo>
                  <a:pt x="388777" y="667088"/>
                </a:lnTo>
                <a:lnTo>
                  <a:pt x="411533" y="664924"/>
                </a:lnTo>
                <a:lnTo>
                  <a:pt x="435457" y="658828"/>
                </a:lnTo>
                <a:lnTo>
                  <a:pt x="460894" y="650888"/>
                </a:lnTo>
                <a:lnTo>
                  <a:pt x="497790" y="638760"/>
                </a:lnTo>
                <a:lnTo>
                  <a:pt x="521573" y="630835"/>
                </a:lnTo>
                <a:lnTo>
                  <a:pt x="549465" y="621514"/>
                </a:lnTo>
                <a:lnTo>
                  <a:pt x="548980" y="620114"/>
                </a:lnTo>
                <a:lnTo>
                  <a:pt x="538059" y="588733"/>
                </a:lnTo>
                <a:lnTo>
                  <a:pt x="527814" y="559449"/>
                </a:lnTo>
                <a:lnTo>
                  <a:pt x="514839" y="522529"/>
                </a:lnTo>
                <a:lnTo>
                  <a:pt x="507436" y="501540"/>
                </a:lnTo>
                <a:lnTo>
                  <a:pt x="499479" y="479044"/>
                </a:lnTo>
                <a:lnTo>
                  <a:pt x="491013" y="455175"/>
                </a:lnTo>
                <a:lnTo>
                  <a:pt x="482079" y="430065"/>
                </a:lnTo>
                <a:lnTo>
                  <a:pt x="472722" y="403850"/>
                </a:lnTo>
                <a:lnTo>
                  <a:pt x="462985" y="376662"/>
                </a:lnTo>
                <a:lnTo>
                  <a:pt x="452909" y="348636"/>
                </a:lnTo>
                <a:lnTo>
                  <a:pt x="442540" y="319905"/>
                </a:lnTo>
                <a:lnTo>
                  <a:pt x="431919" y="290604"/>
                </a:lnTo>
                <a:lnTo>
                  <a:pt x="421089" y="260866"/>
                </a:lnTo>
                <a:lnTo>
                  <a:pt x="410095" y="230824"/>
                </a:lnTo>
                <a:lnTo>
                  <a:pt x="396993" y="195169"/>
                </a:lnTo>
                <a:lnTo>
                  <a:pt x="385092" y="163104"/>
                </a:lnTo>
                <a:lnTo>
                  <a:pt x="374220" y="134468"/>
                </a:lnTo>
                <a:lnTo>
                  <a:pt x="364203" y="109102"/>
                </a:lnTo>
                <a:lnTo>
                  <a:pt x="354865" y="86845"/>
                </a:lnTo>
                <a:lnTo>
                  <a:pt x="337537" y="51018"/>
                </a:lnTo>
                <a:lnTo>
                  <a:pt x="320844" y="25705"/>
                </a:lnTo>
                <a:lnTo>
                  <a:pt x="303394" y="9621"/>
                </a:lnTo>
                <a:lnTo>
                  <a:pt x="272758" y="0"/>
                </a:lnTo>
                <a:lnTo>
                  <a:pt x="260660" y="18"/>
                </a:lnTo>
                <a:lnTo>
                  <a:pt x="232594" y="3934"/>
                </a:lnTo>
                <a:lnTo>
                  <a:pt x="198205" y="11950"/>
                </a:lnTo>
                <a:lnTo>
                  <a:pt x="175084" y="21076"/>
                </a:lnTo>
                <a:lnTo>
                  <a:pt x="172214" y="25233"/>
                </a:lnTo>
                <a:lnTo>
                  <a:pt x="143575" y="68184"/>
                </a:lnTo>
                <a:lnTo>
                  <a:pt x="116272" y="112138"/>
                </a:lnTo>
                <a:lnTo>
                  <a:pt x="94462" y="149226"/>
                </a:lnTo>
                <a:lnTo>
                  <a:pt x="70107" y="192659"/>
                </a:lnTo>
                <a:lnTo>
                  <a:pt x="43499" y="242536"/>
                </a:lnTo>
                <a:lnTo>
                  <a:pt x="14929" y="298959"/>
                </a:lnTo>
                <a:lnTo>
                  <a:pt x="0" y="329655"/>
                </a:lnTo>
                <a:lnTo>
                  <a:pt x="0" y="2104290"/>
                </a:lnTo>
                <a:lnTo>
                  <a:pt x="101790" y="2105623"/>
                </a:lnTo>
                <a:lnTo>
                  <a:pt x="301942" y="2094016"/>
                </a:lnTo>
                <a:lnTo>
                  <a:pt x="288010" y="457748"/>
                </a:lnTo>
                <a:lnTo>
                  <a:pt x="289273" y="460223"/>
                </a:lnTo>
                <a:lnTo>
                  <a:pt x="291996" y="465573"/>
                </a:lnTo>
                <a:lnTo>
                  <a:pt x="296036" y="47353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7" name="object 627"/>
          <p:cNvSpPr/>
          <p:nvPr/>
        </p:nvSpPr>
        <p:spPr>
          <a:xfrm>
            <a:off x="6772522" y="2126985"/>
            <a:ext cx="203339" cy="403517"/>
          </a:xfrm>
          <a:custGeom>
            <a:avLst/>
            <a:gdLst/>
            <a:ahLst/>
            <a:cxnLst/>
            <a:rect l="l" t="t" r="r" b="b"/>
            <a:pathLst>
              <a:path w="203339" h="403517">
                <a:moveTo>
                  <a:pt x="0" y="358775"/>
                </a:moveTo>
                <a:lnTo>
                  <a:pt x="126682" y="403517"/>
                </a:lnTo>
                <a:lnTo>
                  <a:pt x="203339" y="0"/>
                </a:lnTo>
                <a:lnTo>
                  <a:pt x="40716" y="45643"/>
                </a:lnTo>
                <a:lnTo>
                  <a:pt x="0" y="35877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8" name="object 628"/>
          <p:cNvSpPr/>
          <p:nvPr/>
        </p:nvSpPr>
        <p:spPr>
          <a:xfrm>
            <a:off x="6436016" y="1802866"/>
            <a:ext cx="0" cy="1808238"/>
          </a:xfrm>
          <a:custGeom>
            <a:avLst/>
            <a:gdLst/>
            <a:ahLst/>
            <a:cxnLst/>
            <a:rect l="l" t="t" r="r" b="b"/>
            <a:pathLst>
              <a:path w="0" h="1808238">
                <a:moveTo>
                  <a:pt x="0" y="0"/>
                </a:moveTo>
                <a:lnTo>
                  <a:pt x="0" y="1808238"/>
                </a:lnTo>
              </a:path>
            </a:pathLst>
          </a:custGeom>
          <a:ln w="13436">
            <a:solidFill>
              <a:srgbClr val="DBDBD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9" name="object 629"/>
          <p:cNvSpPr/>
          <p:nvPr/>
        </p:nvSpPr>
        <p:spPr>
          <a:xfrm>
            <a:off x="6478414" y="2083211"/>
            <a:ext cx="41249" cy="41300"/>
          </a:xfrm>
          <a:custGeom>
            <a:avLst/>
            <a:gdLst/>
            <a:ahLst/>
            <a:cxnLst/>
            <a:rect l="l" t="t" r="r" b="b"/>
            <a:pathLst>
              <a:path w="41249" h="41300">
                <a:moveTo>
                  <a:pt x="41249" y="20650"/>
                </a:moveTo>
                <a:lnTo>
                  <a:pt x="40792" y="16314"/>
                </a:lnTo>
                <a:lnTo>
                  <a:pt x="33659" y="4664"/>
                </a:lnTo>
                <a:lnTo>
                  <a:pt x="20586" y="0"/>
                </a:lnTo>
                <a:lnTo>
                  <a:pt x="16309" y="446"/>
                </a:lnTo>
                <a:lnTo>
                  <a:pt x="4658" y="7568"/>
                </a:lnTo>
                <a:lnTo>
                  <a:pt x="0" y="20650"/>
                </a:lnTo>
                <a:lnTo>
                  <a:pt x="443" y="24934"/>
                </a:lnTo>
                <a:lnTo>
                  <a:pt x="7535" y="36620"/>
                </a:lnTo>
                <a:lnTo>
                  <a:pt x="20586" y="41300"/>
                </a:lnTo>
                <a:lnTo>
                  <a:pt x="24926" y="40843"/>
                </a:lnTo>
                <a:lnTo>
                  <a:pt x="36584" y="33712"/>
                </a:lnTo>
                <a:lnTo>
                  <a:pt x="41249" y="2065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0" name="object 630"/>
          <p:cNvSpPr/>
          <p:nvPr/>
        </p:nvSpPr>
        <p:spPr>
          <a:xfrm>
            <a:off x="6478414" y="2316152"/>
            <a:ext cx="41249" cy="41186"/>
          </a:xfrm>
          <a:custGeom>
            <a:avLst/>
            <a:gdLst/>
            <a:ahLst/>
            <a:cxnLst/>
            <a:rect l="l" t="t" r="r" b="b"/>
            <a:pathLst>
              <a:path w="41249" h="41186">
                <a:moveTo>
                  <a:pt x="41249" y="20650"/>
                </a:moveTo>
                <a:lnTo>
                  <a:pt x="40792" y="16314"/>
                </a:lnTo>
                <a:lnTo>
                  <a:pt x="33659" y="4664"/>
                </a:lnTo>
                <a:lnTo>
                  <a:pt x="20586" y="0"/>
                </a:lnTo>
                <a:lnTo>
                  <a:pt x="16309" y="446"/>
                </a:lnTo>
                <a:lnTo>
                  <a:pt x="4658" y="7568"/>
                </a:lnTo>
                <a:lnTo>
                  <a:pt x="0" y="20650"/>
                </a:lnTo>
                <a:lnTo>
                  <a:pt x="427" y="24847"/>
                </a:lnTo>
                <a:lnTo>
                  <a:pt x="7505" y="36523"/>
                </a:lnTo>
                <a:lnTo>
                  <a:pt x="20586" y="41186"/>
                </a:lnTo>
                <a:lnTo>
                  <a:pt x="24849" y="40749"/>
                </a:lnTo>
                <a:lnTo>
                  <a:pt x="36560" y="33690"/>
                </a:lnTo>
                <a:lnTo>
                  <a:pt x="41249" y="2065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1" name="object 631"/>
          <p:cNvSpPr/>
          <p:nvPr/>
        </p:nvSpPr>
        <p:spPr>
          <a:xfrm>
            <a:off x="6478414" y="2542054"/>
            <a:ext cx="41249" cy="41198"/>
          </a:xfrm>
          <a:custGeom>
            <a:avLst/>
            <a:gdLst/>
            <a:ahLst/>
            <a:cxnLst/>
            <a:rect l="l" t="t" r="r" b="b"/>
            <a:pathLst>
              <a:path w="41249" h="41198">
                <a:moveTo>
                  <a:pt x="41249" y="20650"/>
                </a:moveTo>
                <a:lnTo>
                  <a:pt x="40792" y="16314"/>
                </a:lnTo>
                <a:lnTo>
                  <a:pt x="33659" y="4664"/>
                </a:lnTo>
                <a:lnTo>
                  <a:pt x="20586" y="0"/>
                </a:lnTo>
                <a:lnTo>
                  <a:pt x="16309" y="446"/>
                </a:lnTo>
                <a:lnTo>
                  <a:pt x="4658" y="7568"/>
                </a:lnTo>
                <a:lnTo>
                  <a:pt x="0" y="20650"/>
                </a:lnTo>
                <a:lnTo>
                  <a:pt x="429" y="24860"/>
                </a:lnTo>
                <a:lnTo>
                  <a:pt x="7509" y="36538"/>
                </a:lnTo>
                <a:lnTo>
                  <a:pt x="20586" y="41198"/>
                </a:lnTo>
                <a:lnTo>
                  <a:pt x="24857" y="40760"/>
                </a:lnTo>
                <a:lnTo>
                  <a:pt x="36562" y="33697"/>
                </a:lnTo>
                <a:lnTo>
                  <a:pt x="41249" y="2065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2" name="object 632"/>
          <p:cNvSpPr/>
          <p:nvPr/>
        </p:nvSpPr>
        <p:spPr>
          <a:xfrm>
            <a:off x="6478414" y="2809914"/>
            <a:ext cx="41249" cy="41300"/>
          </a:xfrm>
          <a:custGeom>
            <a:avLst/>
            <a:gdLst/>
            <a:ahLst/>
            <a:cxnLst/>
            <a:rect l="l" t="t" r="r" b="b"/>
            <a:pathLst>
              <a:path w="41249" h="41300">
                <a:moveTo>
                  <a:pt x="41249" y="20650"/>
                </a:moveTo>
                <a:lnTo>
                  <a:pt x="40792" y="16314"/>
                </a:lnTo>
                <a:lnTo>
                  <a:pt x="33659" y="4664"/>
                </a:lnTo>
                <a:lnTo>
                  <a:pt x="20586" y="0"/>
                </a:lnTo>
                <a:lnTo>
                  <a:pt x="16309" y="446"/>
                </a:lnTo>
                <a:lnTo>
                  <a:pt x="4658" y="7568"/>
                </a:lnTo>
                <a:lnTo>
                  <a:pt x="0" y="20650"/>
                </a:lnTo>
                <a:lnTo>
                  <a:pt x="443" y="24934"/>
                </a:lnTo>
                <a:lnTo>
                  <a:pt x="7535" y="36620"/>
                </a:lnTo>
                <a:lnTo>
                  <a:pt x="20586" y="41300"/>
                </a:lnTo>
                <a:lnTo>
                  <a:pt x="24926" y="40843"/>
                </a:lnTo>
                <a:lnTo>
                  <a:pt x="36584" y="33712"/>
                </a:lnTo>
                <a:lnTo>
                  <a:pt x="41249" y="2065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3" name="object 633"/>
          <p:cNvSpPr/>
          <p:nvPr/>
        </p:nvSpPr>
        <p:spPr>
          <a:xfrm>
            <a:off x="6162412" y="1446739"/>
            <a:ext cx="546188" cy="436765"/>
          </a:xfrm>
          <a:custGeom>
            <a:avLst/>
            <a:gdLst/>
            <a:ahLst/>
            <a:cxnLst/>
            <a:rect l="l" t="t" r="r" b="b"/>
            <a:pathLst>
              <a:path w="546188" h="436765">
                <a:moveTo>
                  <a:pt x="354418" y="65566"/>
                </a:moveTo>
                <a:lnTo>
                  <a:pt x="358895" y="79847"/>
                </a:lnTo>
                <a:lnTo>
                  <a:pt x="362921" y="94705"/>
                </a:lnTo>
                <a:lnTo>
                  <a:pt x="366136" y="109212"/>
                </a:lnTo>
                <a:lnTo>
                  <a:pt x="368182" y="122439"/>
                </a:lnTo>
                <a:lnTo>
                  <a:pt x="368700" y="133457"/>
                </a:lnTo>
                <a:lnTo>
                  <a:pt x="368325" y="137541"/>
                </a:lnTo>
                <a:lnTo>
                  <a:pt x="366514" y="146378"/>
                </a:lnTo>
                <a:lnTo>
                  <a:pt x="362721" y="159327"/>
                </a:lnTo>
                <a:lnTo>
                  <a:pt x="359930" y="167390"/>
                </a:lnTo>
                <a:lnTo>
                  <a:pt x="356462" y="176538"/>
                </a:lnTo>
                <a:lnTo>
                  <a:pt x="352256" y="186791"/>
                </a:lnTo>
                <a:lnTo>
                  <a:pt x="347253" y="198166"/>
                </a:lnTo>
                <a:lnTo>
                  <a:pt x="341391" y="210684"/>
                </a:lnTo>
                <a:lnTo>
                  <a:pt x="334610" y="224363"/>
                </a:lnTo>
                <a:lnTo>
                  <a:pt x="326849" y="239223"/>
                </a:lnTo>
                <a:lnTo>
                  <a:pt x="318049" y="255283"/>
                </a:lnTo>
                <a:lnTo>
                  <a:pt x="308148" y="272561"/>
                </a:lnTo>
                <a:lnTo>
                  <a:pt x="297086" y="291077"/>
                </a:lnTo>
                <a:lnTo>
                  <a:pt x="286969" y="307416"/>
                </a:lnTo>
                <a:lnTo>
                  <a:pt x="280452" y="318304"/>
                </a:lnTo>
                <a:lnTo>
                  <a:pt x="274453" y="329519"/>
                </a:lnTo>
                <a:lnTo>
                  <a:pt x="273100" y="332244"/>
                </a:lnTo>
                <a:lnTo>
                  <a:pt x="267224" y="320961"/>
                </a:lnTo>
                <a:lnTo>
                  <a:pt x="260831" y="309988"/>
                </a:lnTo>
                <a:lnTo>
                  <a:pt x="259232" y="307416"/>
                </a:lnTo>
                <a:lnTo>
                  <a:pt x="247159" y="287857"/>
                </a:lnTo>
                <a:lnTo>
                  <a:pt x="236298" y="269553"/>
                </a:lnTo>
                <a:lnTo>
                  <a:pt x="226587" y="252482"/>
                </a:lnTo>
                <a:lnTo>
                  <a:pt x="217966" y="236628"/>
                </a:lnTo>
                <a:lnTo>
                  <a:pt x="210374" y="221969"/>
                </a:lnTo>
                <a:lnTo>
                  <a:pt x="203752" y="208488"/>
                </a:lnTo>
                <a:lnTo>
                  <a:pt x="198038" y="196165"/>
                </a:lnTo>
                <a:lnTo>
                  <a:pt x="193172" y="184981"/>
                </a:lnTo>
                <a:lnTo>
                  <a:pt x="189095" y="174916"/>
                </a:lnTo>
                <a:lnTo>
                  <a:pt x="185744" y="165953"/>
                </a:lnTo>
                <a:lnTo>
                  <a:pt x="180983" y="151252"/>
                </a:lnTo>
                <a:lnTo>
                  <a:pt x="178406" y="140724"/>
                </a:lnTo>
                <a:lnTo>
                  <a:pt x="177217" y="128645"/>
                </a:lnTo>
                <a:lnTo>
                  <a:pt x="177687" y="117874"/>
                </a:lnTo>
                <a:lnTo>
                  <a:pt x="179197" y="105693"/>
                </a:lnTo>
                <a:lnTo>
                  <a:pt x="181668" y="92567"/>
                </a:lnTo>
                <a:lnTo>
                  <a:pt x="185025" y="78960"/>
                </a:lnTo>
                <a:lnTo>
                  <a:pt x="189190" y="65338"/>
                </a:lnTo>
                <a:lnTo>
                  <a:pt x="194087" y="52165"/>
                </a:lnTo>
                <a:lnTo>
                  <a:pt x="199637" y="39907"/>
                </a:lnTo>
                <a:lnTo>
                  <a:pt x="204088" y="31750"/>
                </a:lnTo>
                <a:lnTo>
                  <a:pt x="200744" y="24244"/>
                </a:lnTo>
                <a:lnTo>
                  <a:pt x="197398" y="9659"/>
                </a:lnTo>
                <a:lnTo>
                  <a:pt x="195160" y="0"/>
                </a:lnTo>
                <a:lnTo>
                  <a:pt x="176158" y="14150"/>
                </a:lnTo>
                <a:lnTo>
                  <a:pt x="158168" y="28167"/>
                </a:lnTo>
                <a:lnTo>
                  <a:pt x="141184" y="41992"/>
                </a:lnTo>
                <a:lnTo>
                  <a:pt x="125200" y="55564"/>
                </a:lnTo>
                <a:lnTo>
                  <a:pt x="110208" y="68822"/>
                </a:lnTo>
                <a:lnTo>
                  <a:pt x="96203" y="81705"/>
                </a:lnTo>
                <a:lnTo>
                  <a:pt x="83177" y="94154"/>
                </a:lnTo>
                <a:lnTo>
                  <a:pt x="71124" y="106107"/>
                </a:lnTo>
                <a:lnTo>
                  <a:pt x="60038" y="117504"/>
                </a:lnTo>
                <a:lnTo>
                  <a:pt x="49912" y="128285"/>
                </a:lnTo>
                <a:lnTo>
                  <a:pt x="40739" y="138390"/>
                </a:lnTo>
                <a:lnTo>
                  <a:pt x="32513" y="147756"/>
                </a:lnTo>
                <a:lnTo>
                  <a:pt x="25228" y="156326"/>
                </a:lnTo>
                <a:lnTo>
                  <a:pt x="18875" y="164036"/>
                </a:lnTo>
                <a:lnTo>
                  <a:pt x="13450" y="170828"/>
                </a:lnTo>
                <a:lnTo>
                  <a:pt x="8945" y="176640"/>
                </a:lnTo>
                <a:lnTo>
                  <a:pt x="2671" y="185085"/>
                </a:lnTo>
                <a:lnTo>
                  <a:pt x="0" y="188887"/>
                </a:lnTo>
                <a:lnTo>
                  <a:pt x="5305" y="187379"/>
                </a:lnTo>
                <a:lnTo>
                  <a:pt x="16956" y="184277"/>
                </a:lnTo>
                <a:lnTo>
                  <a:pt x="32833" y="180562"/>
                </a:lnTo>
                <a:lnTo>
                  <a:pt x="46596" y="177901"/>
                </a:lnTo>
                <a:lnTo>
                  <a:pt x="61541" y="175734"/>
                </a:lnTo>
                <a:lnTo>
                  <a:pt x="75688" y="174839"/>
                </a:lnTo>
                <a:lnTo>
                  <a:pt x="87851" y="175801"/>
                </a:lnTo>
                <a:lnTo>
                  <a:pt x="96840" y="179200"/>
                </a:lnTo>
                <a:lnTo>
                  <a:pt x="108903" y="189880"/>
                </a:lnTo>
                <a:lnTo>
                  <a:pt x="120923" y="201481"/>
                </a:lnTo>
                <a:lnTo>
                  <a:pt x="132452" y="213066"/>
                </a:lnTo>
                <a:lnTo>
                  <a:pt x="141978" y="222886"/>
                </a:lnTo>
                <a:lnTo>
                  <a:pt x="147991" y="229192"/>
                </a:lnTo>
                <a:lnTo>
                  <a:pt x="149301" y="230581"/>
                </a:lnTo>
                <a:lnTo>
                  <a:pt x="73583" y="331177"/>
                </a:lnTo>
                <a:lnTo>
                  <a:pt x="272668" y="436765"/>
                </a:lnTo>
                <a:lnTo>
                  <a:pt x="273532" y="436765"/>
                </a:lnTo>
                <a:lnTo>
                  <a:pt x="472617" y="331177"/>
                </a:lnTo>
                <a:lnTo>
                  <a:pt x="396900" y="230581"/>
                </a:lnTo>
                <a:lnTo>
                  <a:pt x="411329" y="215228"/>
                </a:lnTo>
                <a:lnTo>
                  <a:pt x="421393" y="204663"/>
                </a:lnTo>
                <a:lnTo>
                  <a:pt x="428778" y="197229"/>
                </a:lnTo>
                <a:lnTo>
                  <a:pt x="435169" y="191267"/>
                </a:lnTo>
                <a:lnTo>
                  <a:pt x="442251" y="185120"/>
                </a:lnTo>
                <a:lnTo>
                  <a:pt x="448297" y="180009"/>
                </a:lnTo>
                <a:lnTo>
                  <a:pt x="456668" y="176165"/>
                </a:lnTo>
                <a:lnTo>
                  <a:pt x="468402" y="174853"/>
                </a:lnTo>
                <a:lnTo>
                  <a:pt x="482312" y="175491"/>
                </a:lnTo>
                <a:lnTo>
                  <a:pt x="497210" y="177495"/>
                </a:lnTo>
                <a:lnTo>
                  <a:pt x="517289" y="181421"/>
                </a:lnTo>
                <a:lnTo>
                  <a:pt x="532382" y="185082"/>
                </a:lnTo>
                <a:lnTo>
                  <a:pt x="542753" y="187903"/>
                </a:lnTo>
                <a:lnTo>
                  <a:pt x="546188" y="188887"/>
                </a:lnTo>
                <a:lnTo>
                  <a:pt x="543523" y="185085"/>
                </a:lnTo>
                <a:lnTo>
                  <a:pt x="537252" y="176640"/>
                </a:lnTo>
                <a:lnTo>
                  <a:pt x="532748" y="170828"/>
                </a:lnTo>
                <a:lnTo>
                  <a:pt x="527324" y="164036"/>
                </a:lnTo>
                <a:lnTo>
                  <a:pt x="520972" y="156326"/>
                </a:lnTo>
                <a:lnTo>
                  <a:pt x="513686" y="147756"/>
                </a:lnTo>
                <a:lnTo>
                  <a:pt x="505459" y="138390"/>
                </a:lnTo>
                <a:lnTo>
                  <a:pt x="496285" y="128285"/>
                </a:lnTo>
                <a:lnTo>
                  <a:pt x="486158" y="117504"/>
                </a:lnTo>
                <a:lnTo>
                  <a:pt x="475071" y="106107"/>
                </a:lnTo>
                <a:lnTo>
                  <a:pt x="463017" y="94154"/>
                </a:lnTo>
                <a:lnTo>
                  <a:pt x="449990" y="81705"/>
                </a:lnTo>
                <a:lnTo>
                  <a:pt x="435984" y="68822"/>
                </a:lnTo>
                <a:lnTo>
                  <a:pt x="420991" y="55564"/>
                </a:lnTo>
                <a:lnTo>
                  <a:pt x="405005" y="41992"/>
                </a:lnTo>
                <a:lnTo>
                  <a:pt x="388021" y="28167"/>
                </a:lnTo>
                <a:lnTo>
                  <a:pt x="370030" y="14150"/>
                </a:lnTo>
                <a:lnTo>
                  <a:pt x="351027" y="0"/>
                </a:lnTo>
                <a:lnTo>
                  <a:pt x="347543" y="14970"/>
                </a:lnTo>
                <a:lnTo>
                  <a:pt x="344633" y="27269"/>
                </a:lnTo>
                <a:lnTo>
                  <a:pt x="341858" y="35483"/>
                </a:lnTo>
                <a:lnTo>
                  <a:pt x="345540" y="42456"/>
                </a:lnTo>
                <a:lnTo>
                  <a:pt x="349846" y="52793"/>
                </a:lnTo>
                <a:lnTo>
                  <a:pt x="354418" y="65566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4" name="object 634"/>
          <p:cNvSpPr/>
          <p:nvPr/>
        </p:nvSpPr>
        <p:spPr>
          <a:xfrm>
            <a:off x="6539819" y="2102615"/>
            <a:ext cx="99961" cy="99974"/>
          </a:xfrm>
          <a:custGeom>
            <a:avLst/>
            <a:gdLst/>
            <a:ahLst/>
            <a:cxnLst/>
            <a:rect l="l" t="t" r="r" b="b"/>
            <a:pathLst>
              <a:path w="99961" h="99974">
                <a:moveTo>
                  <a:pt x="99961" y="49987"/>
                </a:moveTo>
                <a:lnTo>
                  <a:pt x="99284" y="41740"/>
                </a:lnTo>
                <a:lnTo>
                  <a:pt x="95027" y="28304"/>
                </a:lnTo>
                <a:lnTo>
                  <a:pt x="87372" y="16815"/>
                </a:lnTo>
                <a:lnTo>
                  <a:pt x="76913" y="7871"/>
                </a:lnTo>
                <a:lnTo>
                  <a:pt x="64248" y="2067"/>
                </a:lnTo>
                <a:lnTo>
                  <a:pt x="49974" y="0"/>
                </a:lnTo>
                <a:lnTo>
                  <a:pt x="41740" y="675"/>
                </a:lnTo>
                <a:lnTo>
                  <a:pt x="28306" y="4930"/>
                </a:lnTo>
                <a:lnTo>
                  <a:pt x="16817" y="12586"/>
                </a:lnTo>
                <a:lnTo>
                  <a:pt x="7872" y="23045"/>
                </a:lnTo>
                <a:lnTo>
                  <a:pt x="2067" y="35711"/>
                </a:lnTo>
                <a:lnTo>
                  <a:pt x="0" y="49987"/>
                </a:lnTo>
                <a:lnTo>
                  <a:pt x="675" y="58225"/>
                </a:lnTo>
                <a:lnTo>
                  <a:pt x="4930" y="71663"/>
                </a:lnTo>
                <a:lnTo>
                  <a:pt x="12584" y="83154"/>
                </a:lnTo>
                <a:lnTo>
                  <a:pt x="23041" y="92101"/>
                </a:lnTo>
                <a:lnTo>
                  <a:pt x="35704" y="97906"/>
                </a:lnTo>
                <a:lnTo>
                  <a:pt x="49974" y="99974"/>
                </a:lnTo>
                <a:lnTo>
                  <a:pt x="58221" y="99297"/>
                </a:lnTo>
                <a:lnTo>
                  <a:pt x="71657" y="95040"/>
                </a:lnTo>
                <a:lnTo>
                  <a:pt x="83145" y="87384"/>
                </a:lnTo>
                <a:lnTo>
                  <a:pt x="92090" y="76926"/>
                </a:lnTo>
                <a:lnTo>
                  <a:pt x="97894" y="64261"/>
                </a:lnTo>
                <a:lnTo>
                  <a:pt x="99961" y="49987"/>
                </a:lnTo>
                <a:close/>
              </a:path>
            </a:pathLst>
          </a:custGeom>
          <a:solidFill>
            <a:srgbClr val="9CAC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5" name="object 635"/>
          <p:cNvSpPr/>
          <p:nvPr/>
        </p:nvSpPr>
        <p:spPr>
          <a:xfrm>
            <a:off x="6558810" y="2121683"/>
            <a:ext cx="61899" cy="61912"/>
          </a:xfrm>
          <a:custGeom>
            <a:avLst/>
            <a:gdLst/>
            <a:ahLst/>
            <a:cxnLst/>
            <a:rect l="l" t="t" r="r" b="b"/>
            <a:pathLst>
              <a:path w="61899" h="61912">
                <a:moveTo>
                  <a:pt x="30987" y="61912"/>
                </a:moveTo>
                <a:lnTo>
                  <a:pt x="37435" y="61234"/>
                </a:lnTo>
                <a:lnTo>
                  <a:pt x="49989" y="55349"/>
                </a:lnTo>
                <a:lnTo>
                  <a:pt x="58662" y="44718"/>
                </a:lnTo>
                <a:lnTo>
                  <a:pt x="61899" y="30924"/>
                </a:lnTo>
                <a:lnTo>
                  <a:pt x="61235" y="24519"/>
                </a:lnTo>
                <a:lnTo>
                  <a:pt x="55387" y="11940"/>
                </a:lnTo>
                <a:lnTo>
                  <a:pt x="44784" y="3245"/>
                </a:lnTo>
                <a:lnTo>
                  <a:pt x="30987" y="0"/>
                </a:lnTo>
                <a:lnTo>
                  <a:pt x="24528" y="676"/>
                </a:lnTo>
                <a:lnTo>
                  <a:pt x="11953" y="6538"/>
                </a:lnTo>
                <a:lnTo>
                  <a:pt x="3251" y="17140"/>
                </a:lnTo>
                <a:lnTo>
                  <a:pt x="0" y="30924"/>
                </a:lnTo>
                <a:lnTo>
                  <a:pt x="688" y="37423"/>
                </a:lnTo>
                <a:lnTo>
                  <a:pt x="6580" y="49976"/>
                </a:lnTo>
                <a:lnTo>
                  <a:pt x="17204" y="58665"/>
                </a:lnTo>
                <a:lnTo>
                  <a:pt x="30987" y="61912"/>
                </a:lnTo>
                <a:close/>
              </a:path>
            </a:pathLst>
          </a:custGeom>
          <a:solidFill>
            <a:srgbClr val="C6DF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6" name="object 636"/>
          <p:cNvSpPr/>
          <p:nvPr/>
        </p:nvSpPr>
        <p:spPr>
          <a:xfrm>
            <a:off x="6208991" y="1951535"/>
            <a:ext cx="118744" cy="212775"/>
          </a:xfrm>
          <a:custGeom>
            <a:avLst/>
            <a:gdLst/>
            <a:ahLst/>
            <a:cxnLst/>
            <a:rect l="l" t="t" r="r" b="b"/>
            <a:pathLst>
              <a:path w="118744" h="212775">
                <a:moveTo>
                  <a:pt x="10906" y="47668"/>
                </a:moveTo>
                <a:lnTo>
                  <a:pt x="15723" y="62661"/>
                </a:lnTo>
                <a:lnTo>
                  <a:pt x="20666" y="77033"/>
                </a:lnTo>
                <a:lnTo>
                  <a:pt x="25739" y="90788"/>
                </a:lnTo>
                <a:lnTo>
                  <a:pt x="30942" y="103931"/>
                </a:lnTo>
                <a:lnTo>
                  <a:pt x="36279" y="116466"/>
                </a:lnTo>
                <a:lnTo>
                  <a:pt x="41751" y="128398"/>
                </a:lnTo>
                <a:lnTo>
                  <a:pt x="47361" y="139733"/>
                </a:lnTo>
                <a:lnTo>
                  <a:pt x="53110" y="150474"/>
                </a:lnTo>
                <a:lnTo>
                  <a:pt x="59002" y="160627"/>
                </a:lnTo>
                <a:lnTo>
                  <a:pt x="65038" y="170195"/>
                </a:lnTo>
                <a:lnTo>
                  <a:pt x="71220" y="179185"/>
                </a:lnTo>
                <a:lnTo>
                  <a:pt x="77551" y="187600"/>
                </a:lnTo>
                <a:lnTo>
                  <a:pt x="84033" y="195446"/>
                </a:lnTo>
                <a:lnTo>
                  <a:pt x="90669" y="202727"/>
                </a:lnTo>
                <a:lnTo>
                  <a:pt x="97459" y="209448"/>
                </a:lnTo>
                <a:lnTo>
                  <a:pt x="99669" y="211670"/>
                </a:lnTo>
                <a:lnTo>
                  <a:pt x="102615" y="212775"/>
                </a:lnTo>
                <a:lnTo>
                  <a:pt x="108762" y="212775"/>
                </a:lnTo>
                <a:lnTo>
                  <a:pt x="111899" y="211467"/>
                </a:lnTo>
                <a:lnTo>
                  <a:pt x="114223" y="208940"/>
                </a:lnTo>
                <a:lnTo>
                  <a:pt x="118744" y="204203"/>
                </a:lnTo>
                <a:lnTo>
                  <a:pt x="118541" y="196532"/>
                </a:lnTo>
                <a:lnTo>
                  <a:pt x="113703" y="192100"/>
                </a:lnTo>
                <a:lnTo>
                  <a:pt x="107431" y="185859"/>
                </a:lnTo>
                <a:lnTo>
                  <a:pt x="100969" y="178680"/>
                </a:lnTo>
                <a:lnTo>
                  <a:pt x="94655" y="170877"/>
                </a:lnTo>
                <a:lnTo>
                  <a:pt x="88486" y="162443"/>
                </a:lnTo>
                <a:lnTo>
                  <a:pt x="82459" y="153374"/>
                </a:lnTo>
                <a:lnTo>
                  <a:pt x="76571" y="143663"/>
                </a:lnTo>
                <a:lnTo>
                  <a:pt x="70821" y="133306"/>
                </a:lnTo>
                <a:lnTo>
                  <a:pt x="65206" y="122296"/>
                </a:lnTo>
                <a:lnTo>
                  <a:pt x="59722" y="110629"/>
                </a:lnTo>
                <a:lnTo>
                  <a:pt x="54369" y="98299"/>
                </a:lnTo>
                <a:lnTo>
                  <a:pt x="49142" y="85300"/>
                </a:lnTo>
                <a:lnTo>
                  <a:pt x="44040" y="71627"/>
                </a:lnTo>
                <a:lnTo>
                  <a:pt x="39060" y="57274"/>
                </a:lnTo>
                <a:lnTo>
                  <a:pt x="34200" y="42236"/>
                </a:lnTo>
                <a:lnTo>
                  <a:pt x="29457" y="26508"/>
                </a:lnTo>
                <a:lnTo>
                  <a:pt x="24828" y="10083"/>
                </a:lnTo>
                <a:lnTo>
                  <a:pt x="23101" y="3733"/>
                </a:lnTo>
                <a:lnTo>
                  <a:pt x="16548" y="0"/>
                </a:lnTo>
                <a:lnTo>
                  <a:pt x="10185" y="1816"/>
                </a:lnTo>
                <a:lnTo>
                  <a:pt x="3822" y="3517"/>
                </a:lnTo>
                <a:lnTo>
                  <a:pt x="0" y="10083"/>
                </a:lnTo>
                <a:lnTo>
                  <a:pt x="1816" y="16433"/>
                </a:lnTo>
                <a:lnTo>
                  <a:pt x="6213" y="32048"/>
                </a:lnTo>
                <a:lnTo>
                  <a:pt x="10906" y="47668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7" name="object 637"/>
          <p:cNvSpPr/>
          <p:nvPr/>
        </p:nvSpPr>
        <p:spPr>
          <a:xfrm>
            <a:off x="6334598" y="1923272"/>
            <a:ext cx="31116" cy="225094"/>
          </a:xfrm>
          <a:custGeom>
            <a:avLst/>
            <a:gdLst/>
            <a:ahLst/>
            <a:cxnLst/>
            <a:rect l="l" t="t" r="r" b="b"/>
            <a:pathLst>
              <a:path w="31116" h="225094">
                <a:moveTo>
                  <a:pt x="26542" y="214503"/>
                </a:moveTo>
                <a:lnTo>
                  <a:pt x="27805" y="202642"/>
                </a:lnTo>
                <a:lnTo>
                  <a:pt x="28808" y="191080"/>
                </a:lnTo>
                <a:lnTo>
                  <a:pt x="29633" y="179156"/>
                </a:lnTo>
                <a:lnTo>
                  <a:pt x="30282" y="166913"/>
                </a:lnTo>
                <a:lnTo>
                  <a:pt x="30754" y="154396"/>
                </a:lnTo>
                <a:lnTo>
                  <a:pt x="31050" y="141648"/>
                </a:lnTo>
                <a:lnTo>
                  <a:pt x="31116" y="115635"/>
                </a:lnTo>
                <a:lnTo>
                  <a:pt x="30887" y="102457"/>
                </a:lnTo>
                <a:lnTo>
                  <a:pt x="30483" y="89224"/>
                </a:lnTo>
                <a:lnTo>
                  <a:pt x="29906" y="75978"/>
                </a:lnTo>
                <a:lnTo>
                  <a:pt x="29154" y="62764"/>
                </a:lnTo>
                <a:lnTo>
                  <a:pt x="28230" y="49625"/>
                </a:lnTo>
                <a:lnTo>
                  <a:pt x="27133" y="36606"/>
                </a:lnTo>
                <a:lnTo>
                  <a:pt x="25863" y="23749"/>
                </a:lnTo>
                <a:lnTo>
                  <a:pt x="24422" y="11099"/>
                </a:lnTo>
                <a:lnTo>
                  <a:pt x="23710" y="4648"/>
                </a:lnTo>
                <a:lnTo>
                  <a:pt x="17767" y="0"/>
                </a:lnTo>
                <a:lnTo>
                  <a:pt x="11214" y="723"/>
                </a:lnTo>
                <a:lnTo>
                  <a:pt x="4648" y="1524"/>
                </a:lnTo>
                <a:lnTo>
                  <a:pt x="0" y="7467"/>
                </a:lnTo>
                <a:lnTo>
                  <a:pt x="800" y="14033"/>
                </a:lnTo>
                <a:lnTo>
                  <a:pt x="1712" y="21815"/>
                </a:lnTo>
                <a:lnTo>
                  <a:pt x="3046" y="34612"/>
                </a:lnTo>
                <a:lnTo>
                  <a:pt x="4201" y="47592"/>
                </a:lnTo>
                <a:lnTo>
                  <a:pt x="5176" y="60708"/>
                </a:lnTo>
                <a:lnTo>
                  <a:pt x="5971" y="73914"/>
                </a:lnTo>
                <a:lnTo>
                  <a:pt x="6587" y="87163"/>
                </a:lnTo>
                <a:lnTo>
                  <a:pt x="7023" y="100408"/>
                </a:lnTo>
                <a:lnTo>
                  <a:pt x="7278" y="113603"/>
                </a:lnTo>
                <a:lnTo>
                  <a:pt x="7249" y="139657"/>
                </a:lnTo>
                <a:lnTo>
                  <a:pt x="6964" y="152423"/>
                </a:lnTo>
                <a:lnTo>
                  <a:pt x="6499" y="164952"/>
                </a:lnTo>
                <a:lnTo>
                  <a:pt x="5853" y="177198"/>
                </a:lnTo>
                <a:lnTo>
                  <a:pt x="5027" y="189114"/>
                </a:lnTo>
                <a:lnTo>
                  <a:pt x="4020" y="200654"/>
                </a:lnTo>
                <a:lnTo>
                  <a:pt x="2832" y="211772"/>
                </a:lnTo>
                <a:lnTo>
                  <a:pt x="2019" y="218236"/>
                </a:lnTo>
                <a:lnTo>
                  <a:pt x="6769" y="224193"/>
                </a:lnTo>
                <a:lnTo>
                  <a:pt x="13220" y="224993"/>
                </a:lnTo>
                <a:lnTo>
                  <a:pt x="20688" y="225094"/>
                </a:lnTo>
                <a:lnTo>
                  <a:pt x="25831" y="220560"/>
                </a:lnTo>
                <a:lnTo>
                  <a:pt x="26542" y="214503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8" name="object 638"/>
          <p:cNvSpPr/>
          <p:nvPr/>
        </p:nvSpPr>
        <p:spPr>
          <a:xfrm>
            <a:off x="6197693" y="1805679"/>
            <a:ext cx="161733" cy="171076"/>
          </a:xfrm>
          <a:custGeom>
            <a:avLst/>
            <a:gdLst/>
            <a:ahLst/>
            <a:cxnLst/>
            <a:rect l="l" t="t" r="r" b="b"/>
            <a:pathLst>
              <a:path w="161733" h="171076">
                <a:moveTo>
                  <a:pt x="13626" y="163697"/>
                </a:moveTo>
                <a:lnTo>
                  <a:pt x="15442" y="168244"/>
                </a:lnTo>
                <a:lnTo>
                  <a:pt x="19976" y="171076"/>
                </a:lnTo>
                <a:lnTo>
                  <a:pt x="26135" y="171076"/>
                </a:lnTo>
                <a:lnTo>
                  <a:pt x="29145" y="170161"/>
                </a:lnTo>
                <a:lnTo>
                  <a:pt x="35317" y="167634"/>
                </a:lnTo>
                <a:lnTo>
                  <a:pt x="38137" y="160674"/>
                </a:lnTo>
                <a:lnTo>
                  <a:pt x="35610" y="154528"/>
                </a:lnTo>
                <a:lnTo>
                  <a:pt x="34910" y="152810"/>
                </a:lnTo>
                <a:lnTo>
                  <a:pt x="30250" y="139430"/>
                </a:lnTo>
                <a:lnTo>
                  <a:pt x="26868" y="125909"/>
                </a:lnTo>
                <a:lnTo>
                  <a:pt x="24756" y="112450"/>
                </a:lnTo>
                <a:lnTo>
                  <a:pt x="23909" y="99255"/>
                </a:lnTo>
                <a:lnTo>
                  <a:pt x="24321" y="86527"/>
                </a:lnTo>
                <a:lnTo>
                  <a:pt x="25986" y="74469"/>
                </a:lnTo>
                <a:lnTo>
                  <a:pt x="28898" y="63284"/>
                </a:lnTo>
                <a:lnTo>
                  <a:pt x="33052" y="53174"/>
                </a:lnTo>
                <a:lnTo>
                  <a:pt x="38442" y="44342"/>
                </a:lnTo>
                <a:lnTo>
                  <a:pt x="42809" y="39199"/>
                </a:lnTo>
                <a:lnTo>
                  <a:pt x="52279" y="31566"/>
                </a:lnTo>
                <a:lnTo>
                  <a:pt x="63421" y="26511"/>
                </a:lnTo>
                <a:lnTo>
                  <a:pt x="76176" y="24067"/>
                </a:lnTo>
                <a:lnTo>
                  <a:pt x="90486" y="24264"/>
                </a:lnTo>
                <a:lnTo>
                  <a:pt x="99887" y="26573"/>
                </a:lnTo>
                <a:lnTo>
                  <a:pt x="110414" y="32266"/>
                </a:lnTo>
                <a:lnTo>
                  <a:pt x="118709" y="40581"/>
                </a:lnTo>
                <a:lnTo>
                  <a:pt x="125053" y="51148"/>
                </a:lnTo>
                <a:lnTo>
                  <a:pt x="129730" y="63599"/>
                </a:lnTo>
                <a:lnTo>
                  <a:pt x="133022" y="77565"/>
                </a:lnTo>
                <a:lnTo>
                  <a:pt x="135211" y="92676"/>
                </a:lnTo>
                <a:lnTo>
                  <a:pt x="136580" y="108564"/>
                </a:lnTo>
                <a:lnTo>
                  <a:pt x="137413" y="124860"/>
                </a:lnTo>
                <a:lnTo>
                  <a:pt x="137616" y="130715"/>
                </a:lnTo>
                <a:lnTo>
                  <a:pt x="137819" y="137268"/>
                </a:lnTo>
                <a:lnTo>
                  <a:pt x="143369" y="142310"/>
                </a:lnTo>
                <a:lnTo>
                  <a:pt x="150037" y="142018"/>
                </a:lnTo>
                <a:lnTo>
                  <a:pt x="156590" y="141815"/>
                </a:lnTo>
                <a:lnTo>
                  <a:pt x="161733" y="136265"/>
                </a:lnTo>
                <a:lnTo>
                  <a:pt x="161416" y="129610"/>
                </a:lnTo>
                <a:lnTo>
                  <a:pt x="161225" y="124048"/>
                </a:lnTo>
                <a:lnTo>
                  <a:pt x="161187" y="123040"/>
                </a:lnTo>
                <a:lnTo>
                  <a:pt x="160681" y="111314"/>
                </a:lnTo>
                <a:lnTo>
                  <a:pt x="159822" y="98392"/>
                </a:lnTo>
                <a:lnTo>
                  <a:pt x="158351" y="84714"/>
                </a:lnTo>
                <a:lnTo>
                  <a:pt x="156009" y="70716"/>
                </a:lnTo>
                <a:lnTo>
                  <a:pt x="152535" y="56837"/>
                </a:lnTo>
                <a:lnTo>
                  <a:pt x="147672" y="43514"/>
                </a:lnTo>
                <a:lnTo>
                  <a:pt x="141158" y="31185"/>
                </a:lnTo>
                <a:lnTo>
                  <a:pt x="132736" y="20287"/>
                </a:lnTo>
                <a:lnTo>
                  <a:pt x="122145" y="11260"/>
                </a:lnTo>
                <a:lnTo>
                  <a:pt x="109126" y="4540"/>
                </a:lnTo>
                <a:lnTo>
                  <a:pt x="93420" y="565"/>
                </a:lnTo>
                <a:lnTo>
                  <a:pt x="83715" y="0"/>
                </a:lnTo>
                <a:lnTo>
                  <a:pt x="67847" y="1068"/>
                </a:lnTo>
                <a:lnTo>
                  <a:pt x="54236" y="4409"/>
                </a:lnTo>
                <a:lnTo>
                  <a:pt x="42727" y="9505"/>
                </a:lnTo>
                <a:lnTo>
                  <a:pt x="33166" y="15835"/>
                </a:lnTo>
                <a:lnTo>
                  <a:pt x="25397" y="22879"/>
                </a:lnTo>
                <a:lnTo>
                  <a:pt x="19265" y="30118"/>
                </a:lnTo>
                <a:lnTo>
                  <a:pt x="12837" y="40297"/>
                </a:lnTo>
                <a:lnTo>
                  <a:pt x="8186" y="50392"/>
                </a:lnTo>
                <a:lnTo>
                  <a:pt x="4570" y="61306"/>
                </a:lnTo>
                <a:lnTo>
                  <a:pt x="1997" y="72918"/>
                </a:lnTo>
                <a:lnTo>
                  <a:pt x="472" y="85108"/>
                </a:lnTo>
                <a:lnTo>
                  <a:pt x="0" y="97757"/>
                </a:lnTo>
                <a:lnTo>
                  <a:pt x="586" y="110746"/>
                </a:lnTo>
                <a:lnTo>
                  <a:pt x="2236" y="123954"/>
                </a:lnTo>
                <a:lnTo>
                  <a:pt x="4956" y="137261"/>
                </a:lnTo>
                <a:lnTo>
                  <a:pt x="8751" y="150549"/>
                </a:lnTo>
                <a:lnTo>
                  <a:pt x="13626" y="1636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9" name="object 639"/>
          <p:cNvSpPr/>
          <p:nvPr/>
        </p:nvSpPr>
        <p:spPr>
          <a:xfrm>
            <a:off x="6223851" y="1438761"/>
            <a:ext cx="137999" cy="378841"/>
          </a:xfrm>
          <a:custGeom>
            <a:avLst/>
            <a:gdLst/>
            <a:ahLst/>
            <a:cxnLst/>
            <a:rect l="l" t="t" r="r" b="b"/>
            <a:pathLst>
              <a:path w="137999" h="378841">
                <a:moveTo>
                  <a:pt x="22971" y="135029"/>
                </a:moveTo>
                <a:lnTo>
                  <a:pt x="18604" y="148736"/>
                </a:lnTo>
                <a:lnTo>
                  <a:pt x="14687" y="162951"/>
                </a:lnTo>
                <a:lnTo>
                  <a:pt x="11224" y="177667"/>
                </a:lnTo>
                <a:lnTo>
                  <a:pt x="8218" y="192879"/>
                </a:lnTo>
                <a:lnTo>
                  <a:pt x="5674" y="208580"/>
                </a:lnTo>
                <a:lnTo>
                  <a:pt x="3594" y="224764"/>
                </a:lnTo>
                <a:lnTo>
                  <a:pt x="1401" y="249157"/>
                </a:lnTo>
                <a:lnTo>
                  <a:pt x="408" y="268041"/>
                </a:lnTo>
                <a:lnTo>
                  <a:pt x="0" y="286041"/>
                </a:lnTo>
                <a:lnTo>
                  <a:pt x="74" y="302979"/>
                </a:lnTo>
                <a:lnTo>
                  <a:pt x="530" y="318676"/>
                </a:lnTo>
                <a:lnTo>
                  <a:pt x="1268" y="332954"/>
                </a:lnTo>
                <a:lnTo>
                  <a:pt x="2186" y="345635"/>
                </a:lnTo>
                <a:lnTo>
                  <a:pt x="3185" y="356541"/>
                </a:lnTo>
                <a:lnTo>
                  <a:pt x="4164" y="365493"/>
                </a:lnTo>
                <a:lnTo>
                  <a:pt x="5656" y="376821"/>
                </a:lnTo>
                <a:lnTo>
                  <a:pt x="5969" y="378841"/>
                </a:lnTo>
                <a:lnTo>
                  <a:pt x="23826" y="375932"/>
                </a:lnTo>
                <a:lnTo>
                  <a:pt x="23475" y="373551"/>
                </a:lnTo>
                <a:lnTo>
                  <a:pt x="22677" y="367458"/>
                </a:lnTo>
                <a:lnTo>
                  <a:pt x="20463" y="345519"/>
                </a:lnTo>
                <a:lnTo>
                  <a:pt x="19409" y="330361"/>
                </a:lnTo>
                <a:lnTo>
                  <a:pt x="18630" y="312871"/>
                </a:lnTo>
                <a:lnTo>
                  <a:pt x="18309" y="293392"/>
                </a:lnTo>
                <a:lnTo>
                  <a:pt x="18625" y="272269"/>
                </a:lnTo>
                <a:lnTo>
                  <a:pt x="19761" y="249847"/>
                </a:lnTo>
                <a:lnTo>
                  <a:pt x="21895" y="226469"/>
                </a:lnTo>
                <a:lnTo>
                  <a:pt x="25210" y="202481"/>
                </a:lnTo>
                <a:lnTo>
                  <a:pt x="29886" y="178227"/>
                </a:lnTo>
                <a:lnTo>
                  <a:pt x="36104" y="154051"/>
                </a:lnTo>
                <a:lnTo>
                  <a:pt x="44045" y="130298"/>
                </a:lnTo>
                <a:lnTo>
                  <a:pt x="53890" y="107313"/>
                </a:lnTo>
                <a:lnTo>
                  <a:pt x="65819" y="85439"/>
                </a:lnTo>
                <a:lnTo>
                  <a:pt x="80014" y="65022"/>
                </a:lnTo>
                <a:lnTo>
                  <a:pt x="96655" y="46405"/>
                </a:lnTo>
                <a:lnTo>
                  <a:pt x="115923" y="29933"/>
                </a:lnTo>
                <a:lnTo>
                  <a:pt x="137999" y="15951"/>
                </a:lnTo>
                <a:lnTo>
                  <a:pt x="129451" y="0"/>
                </a:lnTo>
                <a:lnTo>
                  <a:pt x="119147" y="5933"/>
                </a:lnTo>
                <a:lnTo>
                  <a:pt x="109243" y="12462"/>
                </a:lnTo>
                <a:lnTo>
                  <a:pt x="99744" y="19582"/>
                </a:lnTo>
                <a:lnTo>
                  <a:pt x="90653" y="27285"/>
                </a:lnTo>
                <a:lnTo>
                  <a:pt x="81974" y="35565"/>
                </a:lnTo>
                <a:lnTo>
                  <a:pt x="73710" y="44417"/>
                </a:lnTo>
                <a:lnTo>
                  <a:pt x="65865" y="53833"/>
                </a:lnTo>
                <a:lnTo>
                  <a:pt x="58442" y="63808"/>
                </a:lnTo>
                <a:lnTo>
                  <a:pt x="51445" y="74334"/>
                </a:lnTo>
                <a:lnTo>
                  <a:pt x="44877" y="85407"/>
                </a:lnTo>
                <a:lnTo>
                  <a:pt x="38743" y="97019"/>
                </a:lnTo>
                <a:lnTo>
                  <a:pt x="33044" y="109164"/>
                </a:lnTo>
                <a:lnTo>
                  <a:pt x="27786" y="121836"/>
                </a:lnTo>
                <a:lnTo>
                  <a:pt x="22971" y="135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0" name="object 640"/>
          <p:cNvSpPr/>
          <p:nvPr/>
        </p:nvSpPr>
        <p:spPr>
          <a:xfrm>
            <a:off x="6509499" y="1438565"/>
            <a:ext cx="123546" cy="666597"/>
          </a:xfrm>
          <a:custGeom>
            <a:avLst/>
            <a:gdLst/>
            <a:ahLst/>
            <a:cxnLst/>
            <a:rect l="l" t="t" r="r" b="b"/>
            <a:pathLst>
              <a:path w="123546" h="666597">
                <a:moveTo>
                  <a:pt x="100329" y="666597"/>
                </a:moveTo>
                <a:lnTo>
                  <a:pt x="111042" y="583824"/>
                </a:lnTo>
                <a:lnTo>
                  <a:pt x="118275" y="508077"/>
                </a:lnTo>
                <a:lnTo>
                  <a:pt x="122339" y="439052"/>
                </a:lnTo>
                <a:lnTo>
                  <a:pt x="123546" y="376447"/>
                </a:lnTo>
                <a:lnTo>
                  <a:pt x="122205" y="319957"/>
                </a:lnTo>
                <a:lnTo>
                  <a:pt x="118628" y="269280"/>
                </a:lnTo>
                <a:lnTo>
                  <a:pt x="113126" y="224110"/>
                </a:lnTo>
                <a:lnTo>
                  <a:pt x="106009" y="184145"/>
                </a:lnTo>
                <a:lnTo>
                  <a:pt x="97589" y="149081"/>
                </a:lnTo>
                <a:lnTo>
                  <a:pt x="88176" y="118614"/>
                </a:lnTo>
                <a:lnTo>
                  <a:pt x="78080" y="92441"/>
                </a:lnTo>
                <a:lnTo>
                  <a:pt x="67614" y="70258"/>
                </a:lnTo>
                <a:lnTo>
                  <a:pt x="46811" y="36648"/>
                </a:lnTo>
                <a:lnTo>
                  <a:pt x="28254" y="15354"/>
                </a:lnTo>
                <a:lnTo>
                  <a:pt x="10068" y="1193"/>
                </a:lnTo>
                <a:lnTo>
                  <a:pt x="7823" y="0"/>
                </a:lnTo>
                <a:lnTo>
                  <a:pt x="0" y="16319"/>
                </a:lnTo>
                <a:lnTo>
                  <a:pt x="1335" y="17083"/>
                </a:lnTo>
                <a:lnTo>
                  <a:pt x="9830" y="23310"/>
                </a:lnTo>
                <a:lnTo>
                  <a:pt x="29071" y="43640"/>
                </a:lnTo>
                <a:lnTo>
                  <a:pt x="46622" y="70191"/>
                </a:lnTo>
                <a:lnTo>
                  <a:pt x="59231" y="95286"/>
                </a:lnTo>
                <a:lnTo>
                  <a:pt x="71627" y="127012"/>
                </a:lnTo>
                <a:lnTo>
                  <a:pt x="78843" y="150187"/>
                </a:lnTo>
                <a:lnTo>
                  <a:pt x="85075" y="174361"/>
                </a:lnTo>
                <a:lnTo>
                  <a:pt x="90370" y="199433"/>
                </a:lnTo>
                <a:lnTo>
                  <a:pt x="94775" y="225300"/>
                </a:lnTo>
                <a:lnTo>
                  <a:pt x="98337" y="251860"/>
                </a:lnTo>
                <a:lnTo>
                  <a:pt x="101103" y="279011"/>
                </a:lnTo>
                <a:lnTo>
                  <a:pt x="103119" y="306651"/>
                </a:lnTo>
                <a:lnTo>
                  <a:pt x="104432" y="334678"/>
                </a:lnTo>
                <a:lnTo>
                  <a:pt x="105090" y="362989"/>
                </a:lnTo>
                <a:lnTo>
                  <a:pt x="105138" y="391483"/>
                </a:lnTo>
                <a:lnTo>
                  <a:pt x="104624" y="420058"/>
                </a:lnTo>
                <a:lnTo>
                  <a:pt x="103595" y="448610"/>
                </a:lnTo>
                <a:lnTo>
                  <a:pt x="102097" y="477039"/>
                </a:lnTo>
                <a:lnTo>
                  <a:pt x="100177" y="505242"/>
                </a:lnTo>
                <a:lnTo>
                  <a:pt x="97883" y="533117"/>
                </a:lnTo>
                <a:lnTo>
                  <a:pt x="95260" y="560561"/>
                </a:lnTo>
                <a:lnTo>
                  <a:pt x="92355" y="587473"/>
                </a:lnTo>
                <a:lnTo>
                  <a:pt x="89217" y="613751"/>
                </a:lnTo>
                <a:lnTo>
                  <a:pt x="85890" y="639291"/>
                </a:lnTo>
                <a:lnTo>
                  <a:pt x="82422" y="663994"/>
                </a:lnTo>
                <a:lnTo>
                  <a:pt x="100329" y="666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1" name="object 641"/>
          <p:cNvSpPr/>
          <p:nvPr/>
        </p:nvSpPr>
        <p:spPr>
          <a:xfrm>
            <a:off x="2212809" y="4260151"/>
            <a:ext cx="5559590" cy="317855"/>
          </a:xfrm>
          <a:custGeom>
            <a:avLst/>
            <a:gdLst/>
            <a:ahLst/>
            <a:cxnLst/>
            <a:rect l="l" t="t" r="r" b="b"/>
            <a:pathLst>
              <a:path w="5559590" h="317855">
                <a:moveTo>
                  <a:pt x="0" y="317855"/>
                </a:moveTo>
                <a:lnTo>
                  <a:pt x="5559590" y="317855"/>
                </a:lnTo>
                <a:lnTo>
                  <a:pt x="5559590" y="0"/>
                </a:lnTo>
                <a:lnTo>
                  <a:pt x="0" y="0"/>
                </a:lnTo>
                <a:lnTo>
                  <a:pt x="0" y="317855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2" name="object 642"/>
          <p:cNvSpPr/>
          <p:nvPr/>
        </p:nvSpPr>
        <p:spPr>
          <a:xfrm>
            <a:off x="2037816" y="4260151"/>
            <a:ext cx="174993" cy="317855"/>
          </a:xfrm>
          <a:custGeom>
            <a:avLst/>
            <a:gdLst/>
            <a:ahLst/>
            <a:cxnLst/>
            <a:rect l="l" t="t" r="r" b="b"/>
            <a:pathLst>
              <a:path w="174993" h="317855">
                <a:moveTo>
                  <a:pt x="174993" y="317855"/>
                </a:moveTo>
                <a:lnTo>
                  <a:pt x="174993" y="0"/>
                </a:lnTo>
                <a:lnTo>
                  <a:pt x="0" y="0"/>
                </a:lnTo>
                <a:lnTo>
                  <a:pt x="0" y="317855"/>
                </a:lnTo>
                <a:lnTo>
                  <a:pt x="174993" y="317855"/>
                </a:lnTo>
                <a:close/>
              </a:path>
            </a:pathLst>
          </a:custGeom>
          <a:solidFill>
            <a:srgbClr val="FAB50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3" name="object 643"/>
          <p:cNvSpPr/>
          <p:nvPr/>
        </p:nvSpPr>
        <p:spPr>
          <a:xfrm>
            <a:off x="2053106" y="4700395"/>
            <a:ext cx="69659" cy="119176"/>
          </a:xfrm>
          <a:custGeom>
            <a:avLst/>
            <a:gdLst/>
            <a:ahLst/>
            <a:cxnLst/>
            <a:rect l="l" t="t" r="r" b="b"/>
            <a:pathLst>
              <a:path w="69659" h="119176">
                <a:moveTo>
                  <a:pt x="17056" y="104597"/>
                </a:moveTo>
                <a:lnTo>
                  <a:pt x="17056" y="0"/>
                </a:lnTo>
                <a:lnTo>
                  <a:pt x="0" y="0"/>
                </a:lnTo>
                <a:lnTo>
                  <a:pt x="0" y="119176"/>
                </a:lnTo>
                <a:lnTo>
                  <a:pt x="69659" y="119176"/>
                </a:lnTo>
                <a:lnTo>
                  <a:pt x="69659" y="104597"/>
                </a:lnTo>
                <a:lnTo>
                  <a:pt x="17056" y="10459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4" name="object 644"/>
          <p:cNvSpPr/>
          <p:nvPr/>
        </p:nvSpPr>
        <p:spPr>
          <a:xfrm>
            <a:off x="2132406" y="4728855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5" name="object 645"/>
          <p:cNvSpPr/>
          <p:nvPr/>
        </p:nvSpPr>
        <p:spPr>
          <a:xfrm>
            <a:off x="2232324" y="4728852"/>
            <a:ext cx="64858" cy="92494"/>
          </a:xfrm>
          <a:custGeom>
            <a:avLst/>
            <a:gdLst/>
            <a:ahLst/>
            <a:cxnLst/>
            <a:rect l="l" t="t" r="r" b="b"/>
            <a:pathLst>
              <a:path w="64858" h="92494">
                <a:moveTo>
                  <a:pt x="14699" y="77380"/>
                </a:moveTo>
                <a:lnTo>
                  <a:pt x="2844" y="74180"/>
                </a:lnTo>
                <a:lnTo>
                  <a:pt x="0" y="87871"/>
                </a:lnTo>
                <a:lnTo>
                  <a:pt x="2471" y="88619"/>
                </a:lnTo>
                <a:lnTo>
                  <a:pt x="15352" y="91364"/>
                </a:lnTo>
                <a:lnTo>
                  <a:pt x="27901" y="92494"/>
                </a:lnTo>
                <a:lnTo>
                  <a:pt x="38032" y="91786"/>
                </a:lnTo>
                <a:lnTo>
                  <a:pt x="51957" y="87424"/>
                </a:lnTo>
                <a:lnTo>
                  <a:pt x="61388" y="78727"/>
                </a:lnTo>
                <a:lnTo>
                  <a:pt x="64858" y="65290"/>
                </a:lnTo>
                <a:lnTo>
                  <a:pt x="64857" y="64937"/>
                </a:lnTo>
                <a:lnTo>
                  <a:pt x="60780" y="50995"/>
                </a:lnTo>
                <a:lnTo>
                  <a:pt x="50699" y="43104"/>
                </a:lnTo>
                <a:lnTo>
                  <a:pt x="37325" y="38595"/>
                </a:lnTo>
                <a:lnTo>
                  <a:pt x="27724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01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2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5" y="38134"/>
                </a:lnTo>
                <a:lnTo>
                  <a:pt x="13644" y="46640"/>
                </a:lnTo>
                <a:lnTo>
                  <a:pt x="27190" y="51409"/>
                </a:lnTo>
                <a:lnTo>
                  <a:pt x="27964" y="51604"/>
                </a:lnTo>
                <a:lnTo>
                  <a:pt x="42292" y="56594"/>
                </a:lnTo>
                <a:lnTo>
                  <a:pt x="48336" y="66522"/>
                </a:lnTo>
                <a:lnTo>
                  <a:pt x="48336" y="75425"/>
                </a:lnTo>
                <a:lnTo>
                  <a:pt x="39623" y="78981"/>
                </a:lnTo>
                <a:lnTo>
                  <a:pt x="27854" y="78976"/>
                </a:lnTo>
                <a:lnTo>
                  <a:pt x="14699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6" name="object 646"/>
          <p:cNvSpPr/>
          <p:nvPr/>
        </p:nvSpPr>
        <p:spPr>
          <a:xfrm>
            <a:off x="2375712" y="4728855"/>
            <a:ext cx="71437" cy="92494"/>
          </a:xfrm>
          <a:custGeom>
            <a:avLst/>
            <a:gdLst/>
            <a:ahLst/>
            <a:cxnLst/>
            <a:rect l="l" t="t" r="r" b="b"/>
            <a:pathLst>
              <a:path w="71437" h="92494">
                <a:moveTo>
                  <a:pt x="0" y="48031"/>
                </a:moveTo>
                <a:lnTo>
                  <a:pt x="708" y="59559"/>
                </a:lnTo>
                <a:lnTo>
                  <a:pt x="4827" y="74375"/>
                </a:lnTo>
                <a:lnTo>
                  <a:pt x="12524" y="84622"/>
                </a:lnTo>
                <a:lnTo>
                  <a:pt x="23689" y="90571"/>
                </a:lnTo>
                <a:lnTo>
                  <a:pt x="38214" y="92494"/>
                </a:lnTo>
                <a:lnTo>
                  <a:pt x="46230" y="92225"/>
                </a:lnTo>
                <a:lnTo>
                  <a:pt x="59833" y="90498"/>
                </a:lnTo>
                <a:lnTo>
                  <a:pt x="70548" y="87160"/>
                </a:lnTo>
                <a:lnTo>
                  <a:pt x="67881" y="74536"/>
                </a:lnTo>
                <a:lnTo>
                  <a:pt x="66702" y="74960"/>
                </a:lnTo>
                <a:lnTo>
                  <a:pt x="54562" y="77882"/>
                </a:lnTo>
                <a:lnTo>
                  <a:pt x="41401" y="78981"/>
                </a:lnTo>
                <a:lnTo>
                  <a:pt x="39652" y="78950"/>
                </a:lnTo>
                <a:lnTo>
                  <a:pt x="25587" y="74820"/>
                </a:lnTo>
                <a:lnTo>
                  <a:pt x="18919" y="64262"/>
                </a:lnTo>
                <a:lnTo>
                  <a:pt x="17233" y="48031"/>
                </a:lnTo>
                <a:lnTo>
                  <a:pt x="17413" y="41660"/>
                </a:lnTo>
                <a:lnTo>
                  <a:pt x="20431" y="26447"/>
                </a:lnTo>
                <a:lnTo>
                  <a:pt x="28216" y="16961"/>
                </a:lnTo>
                <a:lnTo>
                  <a:pt x="42113" y="13690"/>
                </a:lnTo>
                <a:lnTo>
                  <a:pt x="44050" y="13724"/>
                </a:lnTo>
                <a:lnTo>
                  <a:pt x="57688" y="15558"/>
                </a:lnTo>
                <a:lnTo>
                  <a:pt x="68770" y="19024"/>
                </a:lnTo>
                <a:lnTo>
                  <a:pt x="71437" y="6223"/>
                </a:lnTo>
                <a:lnTo>
                  <a:pt x="67510" y="4268"/>
                </a:lnTo>
                <a:lnTo>
                  <a:pt x="54620" y="1001"/>
                </a:lnTo>
                <a:lnTo>
                  <a:pt x="41770" y="0"/>
                </a:lnTo>
                <a:lnTo>
                  <a:pt x="41551" y="0"/>
                </a:lnTo>
                <a:lnTo>
                  <a:pt x="25691" y="2044"/>
                </a:lnTo>
                <a:lnTo>
                  <a:pt x="13943" y="7995"/>
                </a:lnTo>
                <a:lnTo>
                  <a:pt x="5971" y="17727"/>
                </a:lnTo>
                <a:lnTo>
                  <a:pt x="1436" y="31114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7" name="object 647"/>
          <p:cNvSpPr/>
          <p:nvPr/>
        </p:nvSpPr>
        <p:spPr>
          <a:xfrm>
            <a:off x="2463722" y="4728855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8" name="object 648"/>
          <p:cNvSpPr/>
          <p:nvPr/>
        </p:nvSpPr>
        <p:spPr>
          <a:xfrm>
            <a:off x="2570749" y="4728860"/>
            <a:ext cx="45846" cy="90716"/>
          </a:xfrm>
          <a:custGeom>
            <a:avLst/>
            <a:gdLst/>
            <a:ahLst/>
            <a:cxnLst/>
            <a:rect l="l" t="t" r="r" b="b"/>
            <a:pathLst>
              <a:path w="45846" h="90716">
                <a:moveTo>
                  <a:pt x="40918" y="40"/>
                </a:moveTo>
                <a:lnTo>
                  <a:pt x="28599" y="2792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65"/>
                </a:lnTo>
                <a:lnTo>
                  <a:pt x="0" y="1765"/>
                </a:lnTo>
                <a:lnTo>
                  <a:pt x="0" y="90716"/>
                </a:lnTo>
                <a:lnTo>
                  <a:pt x="16522" y="90716"/>
                </a:lnTo>
                <a:lnTo>
                  <a:pt x="16522" y="19380"/>
                </a:lnTo>
                <a:lnTo>
                  <a:pt x="19196" y="18340"/>
                </a:lnTo>
                <a:lnTo>
                  <a:pt x="30322" y="15930"/>
                </a:lnTo>
                <a:lnTo>
                  <a:pt x="45846" y="15113"/>
                </a:lnTo>
                <a:lnTo>
                  <a:pt x="45846" y="0"/>
                </a:lnTo>
                <a:lnTo>
                  <a:pt x="40918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9" name="object 649"/>
          <p:cNvSpPr/>
          <p:nvPr/>
        </p:nvSpPr>
        <p:spPr>
          <a:xfrm>
            <a:off x="2631737" y="4728855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0" name="object 650"/>
          <p:cNvSpPr/>
          <p:nvPr/>
        </p:nvSpPr>
        <p:spPr>
          <a:xfrm>
            <a:off x="2737523" y="4728855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1991" y="13725"/>
                </a:lnTo>
                <a:lnTo>
                  <a:pt x="54507" y="19876"/>
                </a:lnTo>
                <a:lnTo>
                  <a:pt x="57569" y="33794"/>
                </a:lnTo>
                <a:lnTo>
                  <a:pt x="57569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2" y="11270"/>
                </a:lnTo>
                <a:lnTo>
                  <a:pt x="60056" y="2817"/>
                </a:lnTo>
                <a:lnTo>
                  <a:pt x="45491" y="0"/>
                </a:lnTo>
                <a:lnTo>
                  <a:pt x="41537" y="149"/>
                </a:lnTo>
                <a:lnTo>
                  <a:pt x="29360" y="2711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78"/>
                </a:lnTo>
                <a:lnTo>
                  <a:pt x="0" y="1778"/>
                </a:lnTo>
                <a:lnTo>
                  <a:pt x="0" y="90728"/>
                </a:lnTo>
                <a:lnTo>
                  <a:pt x="16522" y="90728"/>
                </a:lnTo>
                <a:lnTo>
                  <a:pt x="16522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1" name="object 651"/>
          <p:cNvSpPr/>
          <p:nvPr/>
        </p:nvSpPr>
        <p:spPr>
          <a:xfrm>
            <a:off x="2833532" y="4728852"/>
            <a:ext cx="84061" cy="92494"/>
          </a:xfrm>
          <a:custGeom>
            <a:avLst/>
            <a:gdLst/>
            <a:ahLst/>
            <a:cxnLst/>
            <a:rect l="l" t="t" r="r" b="b"/>
            <a:pathLst>
              <a:path w="84061" h="92494">
                <a:moveTo>
                  <a:pt x="30715" y="92389"/>
                </a:moveTo>
                <a:lnTo>
                  <a:pt x="43331" y="90012"/>
                </a:lnTo>
                <a:lnTo>
                  <a:pt x="54914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15" y="92494"/>
                </a:lnTo>
                <a:lnTo>
                  <a:pt x="77304" y="91262"/>
                </a:lnTo>
                <a:lnTo>
                  <a:pt x="84061" y="88417"/>
                </a:lnTo>
                <a:lnTo>
                  <a:pt x="84061" y="78447"/>
                </a:lnTo>
                <a:lnTo>
                  <a:pt x="72326" y="78447"/>
                </a:lnTo>
                <a:lnTo>
                  <a:pt x="72326" y="29171"/>
                </a:lnTo>
                <a:lnTo>
                  <a:pt x="71412" y="20398"/>
                </a:lnTo>
                <a:lnTo>
                  <a:pt x="65159" y="8549"/>
                </a:lnTo>
                <a:lnTo>
                  <a:pt x="53780" y="2008"/>
                </a:lnTo>
                <a:lnTo>
                  <a:pt x="38214" y="0"/>
                </a:lnTo>
                <a:lnTo>
                  <a:pt x="31357" y="203"/>
                </a:lnTo>
                <a:lnTo>
                  <a:pt x="18492" y="1904"/>
                </a:lnTo>
                <a:lnTo>
                  <a:pt x="7111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69" y="42329"/>
                </a:lnTo>
                <a:lnTo>
                  <a:pt x="37680" y="41630"/>
                </a:lnTo>
                <a:lnTo>
                  <a:pt x="30924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4" y="75603"/>
                </a:lnTo>
                <a:lnTo>
                  <a:pt x="43457" y="77882"/>
                </a:lnTo>
                <a:lnTo>
                  <a:pt x="29679" y="78981"/>
                </a:lnTo>
                <a:lnTo>
                  <a:pt x="27368" y="92494"/>
                </a:lnTo>
                <a:lnTo>
                  <a:pt x="30715" y="92389"/>
                </a:lnTo>
                <a:close/>
              </a:path>
              <a:path w="84061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24" y="41630"/>
                </a:lnTo>
                <a:lnTo>
                  <a:pt x="27987" y="41688"/>
                </a:lnTo>
                <a:lnTo>
                  <a:pt x="12845" y="44769"/>
                </a:lnTo>
                <a:lnTo>
                  <a:pt x="3312" y="53051"/>
                </a:lnTo>
                <a:lnTo>
                  <a:pt x="0" y="67246"/>
                </a:lnTo>
                <a:lnTo>
                  <a:pt x="3415" y="81408"/>
                </a:lnTo>
                <a:lnTo>
                  <a:pt x="13280" y="89900"/>
                </a:lnTo>
                <a:lnTo>
                  <a:pt x="27368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2" name="object 652"/>
          <p:cNvSpPr/>
          <p:nvPr/>
        </p:nvSpPr>
        <p:spPr>
          <a:xfrm>
            <a:off x="2924934" y="4730630"/>
            <a:ext cx="84226" cy="89839"/>
          </a:xfrm>
          <a:custGeom>
            <a:avLst/>
            <a:gdLst/>
            <a:ahLst/>
            <a:cxnLst/>
            <a:rect l="l" t="t" r="r" b="b"/>
            <a:pathLst>
              <a:path w="84226" h="89839">
                <a:moveTo>
                  <a:pt x="50457" y="89839"/>
                </a:moveTo>
                <a:lnTo>
                  <a:pt x="84226" y="0"/>
                </a:lnTo>
                <a:lnTo>
                  <a:pt x="66636" y="0"/>
                </a:lnTo>
                <a:lnTo>
                  <a:pt x="43002" y="69557"/>
                </a:lnTo>
                <a:lnTo>
                  <a:pt x="41935" y="69557"/>
                </a:lnTo>
                <a:lnTo>
                  <a:pt x="18300" y="0"/>
                </a:lnTo>
                <a:lnTo>
                  <a:pt x="0" y="0"/>
                </a:lnTo>
                <a:lnTo>
                  <a:pt x="33756" y="89839"/>
                </a:lnTo>
                <a:lnTo>
                  <a:pt x="50457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3" name="object 653"/>
          <p:cNvSpPr/>
          <p:nvPr/>
        </p:nvSpPr>
        <p:spPr>
          <a:xfrm>
            <a:off x="3025736" y="4697729"/>
            <a:ext cx="20421" cy="121843"/>
          </a:xfrm>
          <a:custGeom>
            <a:avLst/>
            <a:gdLst/>
            <a:ahLst/>
            <a:cxnLst/>
            <a:rect l="l" t="t" r="r" b="b"/>
            <a:pathLst>
              <a:path w="20421" h="121843">
                <a:moveTo>
                  <a:pt x="20421" y="10299"/>
                </a:moveTo>
                <a:lnTo>
                  <a:pt x="20421" y="4610"/>
                </a:lnTo>
                <a:lnTo>
                  <a:pt x="15811" y="0"/>
                </a:lnTo>
                <a:lnTo>
                  <a:pt x="4610" y="0"/>
                </a:lnTo>
                <a:lnTo>
                  <a:pt x="0" y="4610"/>
                </a:lnTo>
                <a:lnTo>
                  <a:pt x="0" y="15824"/>
                </a:lnTo>
                <a:lnTo>
                  <a:pt x="4610" y="20447"/>
                </a:lnTo>
                <a:lnTo>
                  <a:pt x="15811" y="20447"/>
                </a:lnTo>
                <a:lnTo>
                  <a:pt x="20421" y="15824"/>
                </a:lnTo>
                <a:lnTo>
                  <a:pt x="20421" y="10299"/>
                </a:lnTo>
                <a:close/>
              </a:path>
              <a:path w="20421" h="121843">
                <a:moveTo>
                  <a:pt x="1955" y="32893"/>
                </a:moveTo>
                <a:lnTo>
                  <a:pt x="1955" y="121843"/>
                </a:lnTo>
                <a:lnTo>
                  <a:pt x="18478" y="121843"/>
                </a:lnTo>
                <a:lnTo>
                  <a:pt x="18478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4" name="object 654"/>
          <p:cNvSpPr/>
          <p:nvPr/>
        </p:nvSpPr>
        <p:spPr>
          <a:xfrm>
            <a:off x="3077466" y="4728860"/>
            <a:ext cx="45846" cy="90716"/>
          </a:xfrm>
          <a:custGeom>
            <a:avLst/>
            <a:gdLst/>
            <a:ahLst/>
            <a:cxnLst/>
            <a:rect l="l" t="t" r="r" b="b"/>
            <a:pathLst>
              <a:path w="45846" h="90716">
                <a:moveTo>
                  <a:pt x="40918" y="40"/>
                </a:moveTo>
                <a:lnTo>
                  <a:pt x="28599" y="2792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65"/>
                </a:lnTo>
                <a:lnTo>
                  <a:pt x="0" y="1765"/>
                </a:lnTo>
                <a:lnTo>
                  <a:pt x="0" y="90716"/>
                </a:lnTo>
                <a:lnTo>
                  <a:pt x="16522" y="90716"/>
                </a:lnTo>
                <a:lnTo>
                  <a:pt x="16522" y="19380"/>
                </a:lnTo>
                <a:lnTo>
                  <a:pt x="19196" y="18340"/>
                </a:lnTo>
                <a:lnTo>
                  <a:pt x="30322" y="15930"/>
                </a:lnTo>
                <a:lnTo>
                  <a:pt x="45846" y="15113"/>
                </a:lnTo>
                <a:lnTo>
                  <a:pt x="45846" y="0"/>
                </a:lnTo>
                <a:lnTo>
                  <a:pt x="40918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5" name="object 655"/>
          <p:cNvSpPr/>
          <p:nvPr/>
        </p:nvSpPr>
        <p:spPr>
          <a:xfrm>
            <a:off x="3143779" y="4730630"/>
            <a:ext cx="74104" cy="90716"/>
          </a:xfrm>
          <a:custGeom>
            <a:avLst/>
            <a:gdLst/>
            <a:ahLst/>
            <a:cxnLst/>
            <a:rect l="l" t="t" r="r" b="b"/>
            <a:pathLst>
              <a:path w="74104" h="90716">
                <a:moveTo>
                  <a:pt x="156" y="65532"/>
                </a:moveTo>
                <a:lnTo>
                  <a:pt x="4448" y="79570"/>
                </a:lnTo>
                <a:lnTo>
                  <a:pt x="14184" y="87941"/>
                </a:lnTo>
                <a:lnTo>
                  <a:pt x="28790" y="90716"/>
                </a:lnTo>
                <a:lnTo>
                  <a:pt x="32599" y="90580"/>
                </a:lnTo>
                <a:lnTo>
                  <a:pt x="44781" y="88068"/>
                </a:lnTo>
                <a:lnTo>
                  <a:pt x="56692" y="82181"/>
                </a:lnTo>
                <a:lnTo>
                  <a:pt x="57581" y="82181"/>
                </a:lnTo>
                <a:lnTo>
                  <a:pt x="57581" y="88950"/>
                </a:lnTo>
                <a:lnTo>
                  <a:pt x="74104" y="88950"/>
                </a:lnTo>
                <a:lnTo>
                  <a:pt x="74104" y="0"/>
                </a:lnTo>
                <a:lnTo>
                  <a:pt x="57581" y="0"/>
                </a:lnTo>
                <a:lnTo>
                  <a:pt x="57581" y="71869"/>
                </a:lnTo>
                <a:lnTo>
                  <a:pt x="51892" y="74180"/>
                </a:lnTo>
                <a:lnTo>
                  <a:pt x="44424" y="77203"/>
                </a:lnTo>
                <a:lnTo>
                  <a:pt x="33114" y="77197"/>
                </a:lnTo>
                <a:lnTo>
                  <a:pt x="19834" y="71705"/>
                </a:lnTo>
                <a:lnTo>
                  <a:pt x="16535" y="57988"/>
                </a:lnTo>
                <a:lnTo>
                  <a:pt x="16535" y="0"/>
                </a:lnTo>
                <a:lnTo>
                  <a:pt x="0" y="0"/>
                </a:lnTo>
                <a:lnTo>
                  <a:pt x="0" y="61556"/>
                </a:lnTo>
                <a:lnTo>
                  <a:pt x="156" y="6553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6" name="object 656"/>
          <p:cNvSpPr/>
          <p:nvPr/>
        </p:nvSpPr>
        <p:spPr>
          <a:xfrm>
            <a:off x="3242817" y="4728852"/>
            <a:ext cx="64858" cy="92494"/>
          </a:xfrm>
          <a:custGeom>
            <a:avLst/>
            <a:gdLst/>
            <a:ahLst/>
            <a:cxnLst/>
            <a:rect l="l" t="t" r="r" b="b"/>
            <a:pathLst>
              <a:path w="64858" h="92494">
                <a:moveTo>
                  <a:pt x="14699" y="77380"/>
                </a:moveTo>
                <a:lnTo>
                  <a:pt x="2844" y="74180"/>
                </a:lnTo>
                <a:lnTo>
                  <a:pt x="0" y="87871"/>
                </a:lnTo>
                <a:lnTo>
                  <a:pt x="2471" y="88619"/>
                </a:lnTo>
                <a:lnTo>
                  <a:pt x="15352" y="91364"/>
                </a:lnTo>
                <a:lnTo>
                  <a:pt x="27901" y="92494"/>
                </a:lnTo>
                <a:lnTo>
                  <a:pt x="38032" y="91786"/>
                </a:lnTo>
                <a:lnTo>
                  <a:pt x="51957" y="87424"/>
                </a:lnTo>
                <a:lnTo>
                  <a:pt x="61388" y="78727"/>
                </a:lnTo>
                <a:lnTo>
                  <a:pt x="64858" y="65290"/>
                </a:lnTo>
                <a:lnTo>
                  <a:pt x="64857" y="64937"/>
                </a:lnTo>
                <a:lnTo>
                  <a:pt x="60780" y="50995"/>
                </a:lnTo>
                <a:lnTo>
                  <a:pt x="50699" y="43104"/>
                </a:lnTo>
                <a:lnTo>
                  <a:pt x="37325" y="38595"/>
                </a:lnTo>
                <a:lnTo>
                  <a:pt x="27724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01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2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5" y="38134"/>
                </a:lnTo>
                <a:lnTo>
                  <a:pt x="13644" y="46640"/>
                </a:lnTo>
                <a:lnTo>
                  <a:pt x="27190" y="51409"/>
                </a:lnTo>
                <a:lnTo>
                  <a:pt x="27964" y="51604"/>
                </a:lnTo>
                <a:lnTo>
                  <a:pt x="42292" y="56594"/>
                </a:lnTo>
                <a:lnTo>
                  <a:pt x="48336" y="66522"/>
                </a:lnTo>
                <a:lnTo>
                  <a:pt x="48336" y="75425"/>
                </a:lnTo>
                <a:lnTo>
                  <a:pt x="39623" y="78981"/>
                </a:lnTo>
                <a:lnTo>
                  <a:pt x="27854" y="78976"/>
                </a:lnTo>
                <a:lnTo>
                  <a:pt x="14699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7" name="object 657"/>
          <p:cNvSpPr/>
          <p:nvPr/>
        </p:nvSpPr>
        <p:spPr>
          <a:xfrm>
            <a:off x="3386026" y="4687049"/>
            <a:ext cx="42290" cy="161886"/>
          </a:xfrm>
          <a:custGeom>
            <a:avLst/>
            <a:gdLst/>
            <a:ahLst/>
            <a:cxnLst/>
            <a:rect l="l" t="t" r="r" b="b"/>
            <a:pathLst>
              <a:path w="42290" h="161886">
                <a:moveTo>
                  <a:pt x="19772" y="52644"/>
                </a:moveTo>
                <a:lnTo>
                  <a:pt x="23111" y="40370"/>
                </a:lnTo>
                <a:lnTo>
                  <a:pt x="27909" y="28765"/>
                </a:lnTo>
                <a:lnTo>
                  <a:pt x="34268" y="17805"/>
                </a:lnTo>
                <a:lnTo>
                  <a:pt x="42290" y="7467"/>
                </a:lnTo>
                <a:lnTo>
                  <a:pt x="33769" y="0"/>
                </a:lnTo>
                <a:lnTo>
                  <a:pt x="24576" y="8585"/>
                </a:lnTo>
                <a:lnTo>
                  <a:pt x="16363" y="19293"/>
                </a:lnTo>
                <a:lnTo>
                  <a:pt x="10021" y="30975"/>
                </a:lnTo>
                <a:lnTo>
                  <a:pt x="5383" y="43305"/>
                </a:lnTo>
                <a:lnTo>
                  <a:pt x="2280" y="55958"/>
                </a:lnTo>
                <a:lnTo>
                  <a:pt x="541" y="68610"/>
                </a:lnTo>
                <a:lnTo>
                  <a:pt x="0" y="80937"/>
                </a:lnTo>
                <a:lnTo>
                  <a:pt x="442" y="92089"/>
                </a:lnTo>
                <a:lnTo>
                  <a:pt x="2061" y="104723"/>
                </a:lnTo>
                <a:lnTo>
                  <a:pt x="5029" y="117389"/>
                </a:lnTo>
                <a:lnTo>
                  <a:pt x="9515" y="129763"/>
                </a:lnTo>
                <a:lnTo>
                  <a:pt x="15687" y="141520"/>
                </a:lnTo>
                <a:lnTo>
                  <a:pt x="23716" y="152336"/>
                </a:lnTo>
                <a:lnTo>
                  <a:pt x="33769" y="161886"/>
                </a:lnTo>
                <a:lnTo>
                  <a:pt x="42290" y="154406"/>
                </a:lnTo>
                <a:lnTo>
                  <a:pt x="41265" y="153231"/>
                </a:lnTo>
                <a:lnTo>
                  <a:pt x="33442" y="142826"/>
                </a:lnTo>
                <a:lnTo>
                  <a:pt x="27270" y="131793"/>
                </a:lnTo>
                <a:lnTo>
                  <a:pt x="22648" y="120110"/>
                </a:lnTo>
                <a:lnTo>
                  <a:pt x="19473" y="107754"/>
                </a:lnTo>
                <a:lnTo>
                  <a:pt x="17643" y="94704"/>
                </a:lnTo>
                <a:lnTo>
                  <a:pt x="17056" y="80937"/>
                </a:lnTo>
                <a:lnTo>
                  <a:pt x="17063" y="79292"/>
                </a:lnTo>
                <a:lnTo>
                  <a:pt x="17790" y="65610"/>
                </a:lnTo>
                <a:lnTo>
                  <a:pt x="19772" y="5264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8" name="object 658"/>
          <p:cNvSpPr/>
          <p:nvPr/>
        </p:nvSpPr>
        <p:spPr>
          <a:xfrm>
            <a:off x="3444877" y="4698601"/>
            <a:ext cx="89204" cy="122745"/>
          </a:xfrm>
          <a:custGeom>
            <a:avLst/>
            <a:gdLst/>
            <a:ahLst/>
            <a:cxnLst/>
            <a:rect l="l" t="t" r="r" b="b"/>
            <a:pathLst>
              <a:path w="89204" h="122745">
                <a:moveTo>
                  <a:pt x="18250" y="10846"/>
                </a:moveTo>
                <a:lnTo>
                  <a:pt x="9759" y="20643"/>
                </a:lnTo>
                <a:lnTo>
                  <a:pt x="4112" y="32813"/>
                </a:lnTo>
                <a:lnTo>
                  <a:pt x="971" y="46859"/>
                </a:lnTo>
                <a:lnTo>
                  <a:pt x="0" y="62280"/>
                </a:lnTo>
                <a:lnTo>
                  <a:pt x="66" y="66102"/>
                </a:lnTo>
                <a:lnTo>
                  <a:pt x="1765" y="81018"/>
                </a:lnTo>
                <a:lnTo>
                  <a:pt x="5917" y="94508"/>
                </a:lnTo>
                <a:lnTo>
                  <a:pt x="12737" y="106001"/>
                </a:lnTo>
                <a:lnTo>
                  <a:pt x="22439" y="114920"/>
                </a:lnTo>
                <a:lnTo>
                  <a:pt x="35237" y="120693"/>
                </a:lnTo>
                <a:lnTo>
                  <a:pt x="51346" y="122745"/>
                </a:lnTo>
                <a:lnTo>
                  <a:pt x="52474" y="122736"/>
                </a:lnTo>
                <a:lnTo>
                  <a:pt x="66322" y="121177"/>
                </a:lnTo>
                <a:lnTo>
                  <a:pt x="78784" y="117607"/>
                </a:lnTo>
                <a:lnTo>
                  <a:pt x="89204" y="112979"/>
                </a:lnTo>
                <a:lnTo>
                  <a:pt x="85648" y="99974"/>
                </a:lnTo>
                <a:lnTo>
                  <a:pt x="79606" y="102559"/>
                </a:lnTo>
                <a:lnTo>
                  <a:pt x="66777" y="106433"/>
                </a:lnTo>
                <a:lnTo>
                  <a:pt x="54546" y="107988"/>
                </a:lnTo>
                <a:lnTo>
                  <a:pt x="43701" y="106922"/>
                </a:lnTo>
                <a:lnTo>
                  <a:pt x="31014" y="101285"/>
                </a:lnTo>
                <a:lnTo>
                  <a:pt x="22930" y="91466"/>
                </a:lnTo>
                <a:lnTo>
                  <a:pt x="18659" y="78214"/>
                </a:lnTo>
                <a:lnTo>
                  <a:pt x="17411" y="62280"/>
                </a:lnTo>
                <a:lnTo>
                  <a:pt x="18138" y="49480"/>
                </a:lnTo>
                <a:lnTo>
                  <a:pt x="21635" y="35146"/>
                </a:lnTo>
                <a:lnTo>
                  <a:pt x="28547" y="24269"/>
                </a:lnTo>
                <a:lnTo>
                  <a:pt x="39448" y="17364"/>
                </a:lnTo>
                <a:lnTo>
                  <a:pt x="54914" y="14947"/>
                </a:lnTo>
                <a:lnTo>
                  <a:pt x="58824" y="15031"/>
                </a:lnTo>
                <a:lnTo>
                  <a:pt x="72403" y="16818"/>
                </a:lnTo>
                <a:lnTo>
                  <a:pt x="82981" y="20281"/>
                </a:lnTo>
                <a:lnTo>
                  <a:pt x="87604" y="6235"/>
                </a:lnTo>
                <a:lnTo>
                  <a:pt x="78833" y="3166"/>
                </a:lnTo>
                <a:lnTo>
                  <a:pt x="65918" y="776"/>
                </a:lnTo>
                <a:lnTo>
                  <a:pt x="52781" y="0"/>
                </a:lnTo>
                <a:lnTo>
                  <a:pt x="45116" y="367"/>
                </a:lnTo>
                <a:lnTo>
                  <a:pt x="29923" y="3921"/>
                </a:lnTo>
                <a:lnTo>
                  <a:pt x="18250" y="108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9" name="object 659"/>
          <p:cNvSpPr/>
          <p:nvPr/>
        </p:nvSpPr>
        <p:spPr>
          <a:xfrm>
            <a:off x="3551551" y="4728855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0" name="object 660"/>
          <p:cNvSpPr/>
          <p:nvPr/>
        </p:nvSpPr>
        <p:spPr>
          <a:xfrm>
            <a:off x="3644898" y="4700387"/>
            <a:ext cx="105194" cy="119722"/>
          </a:xfrm>
          <a:custGeom>
            <a:avLst/>
            <a:gdLst/>
            <a:ahLst/>
            <a:cxnLst/>
            <a:rect l="l" t="t" r="r" b="b"/>
            <a:pathLst>
              <a:path w="105194" h="119722">
                <a:moveTo>
                  <a:pt x="105194" y="0"/>
                </a:moveTo>
                <a:lnTo>
                  <a:pt x="86537" y="0"/>
                </a:lnTo>
                <a:lnTo>
                  <a:pt x="52235" y="96240"/>
                </a:lnTo>
                <a:lnTo>
                  <a:pt x="18656" y="0"/>
                </a:lnTo>
                <a:lnTo>
                  <a:pt x="0" y="0"/>
                </a:lnTo>
                <a:lnTo>
                  <a:pt x="43713" y="119722"/>
                </a:lnTo>
                <a:lnTo>
                  <a:pt x="59702" y="119722"/>
                </a:lnTo>
                <a:lnTo>
                  <a:pt x="105194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1" name="object 661"/>
          <p:cNvSpPr/>
          <p:nvPr/>
        </p:nvSpPr>
        <p:spPr>
          <a:xfrm>
            <a:off x="3759575" y="4687046"/>
            <a:ext cx="42468" cy="161886"/>
          </a:xfrm>
          <a:custGeom>
            <a:avLst/>
            <a:gdLst/>
            <a:ahLst/>
            <a:cxnLst/>
            <a:rect l="l" t="t" r="r" b="b"/>
            <a:pathLst>
              <a:path w="42468" h="161886">
                <a:moveTo>
                  <a:pt x="14381" y="133117"/>
                </a:moveTo>
                <a:lnTo>
                  <a:pt x="8022" y="144073"/>
                </a:lnTo>
                <a:lnTo>
                  <a:pt x="0" y="154406"/>
                </a:lnTo>
                <a:lnTo>
                  <a:pt x="8712" y="161886"/>
                </a:lnTo>
                <a:lnTo>
                  <a:pt x="17901" y="153292"/>
                </a:lnTo>
                <a:lnTo>
                  <a:pt x="26107" y="142582"/>
                </a:lnTo>
                <a:lnTo>
                  <a:pt x="32445" y="130901"/>
                </a:lnTo>
                <a:lnTo>
                  <a:pt x="37082" y="118572"/>
                </a:lnTo>
                <a:lnTo>
                  <a:pt x="40186" y="105919"/>
                </a:lnTo>
                <a:lnTo>
                  <a:pt x="41926" y="93266"/>
                </a:lnTo>
                <a:lnTo>
                  <a:pt x="42468" y="80937"/>
                </a:lnTo>
                <a:lnTo>
                  <a:pt x="42026" y="69799"/>
                </a:lnTo>
                <a:lnTo>
                  <a:pt x="40407" y="57165"/>
                </a:lnTo>
                <a:lnTo>
                  <a:pt x="37439" y="44499"/>
                </a:lnTo>
                <a:lnTo>
                  <a:pt x="32953" y="32125"/>
                </a:lnTo>
                <a:lnTo>
                  <a:pt x="26782" y="20368"/>
                </a:lnTo>
                <a:lnTo>
                  <a:pt x="18758" y="9552"/>
                </a:lnTo>
                <a:lnTo>
                  <a:pt x="8712" y="0"/>
                </a:lnTo>
                <a:lnTo>
                  <a:pt x="0" y="7467"/>
                </a:lnTo>
                <a:lnTo>
                  <a:pt x="1025" y="8643"/>
                </a:lnTo>
                <a:lnTo>
                  <a:pt x="8848" y="19052"/>
                </a:lnTo>
                <a:lnTo>
                  <a:pt x="15020" y="30086"/>
                </a:lnTo>
                <a:lnTo>
                  <a:pt x="19642" y="41768"/>
                </a:lnTo>
                <a:lnTo>
                  <a:pt x="22817" y="54122"/>
                </a:lnTo>
                <a:lnTo>
                  <a:pt x="24647" y="67170"/>
                </a:lnTo>
                <a:lnTo>
                  <a:pt x="25234" y="80937"/>
                </a:lnTo>
                <a:lnTo>
                  <a:pt x="25227" y="82582"/>
                </a:lnTo>
                <a:lnTo>
                  <a:pt x="24500" y="96268"/>
                </a:lnTo>
                <a:lnTo>
                  <a:pt x="22518" y="109237"/>
                </a:lnTo>
                <a:lnTo>
                  <a:pt x="19179" y="121512"/>
                </a:lnTo>
                <a:lnTo>
                  <a:pt x="14381" y="1331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2" name="object 662"/>
          <p:cNvSpPr/>
          <p:nvPr/>
        </p:nvSpPr>
        <p:spPr>
          <a:xfrm>
            <a:off x="3879665" y="4728852"/>
            <a:ext cx="64871" cy="92494"/>
          </a:xfrm>
          <a:custGeom>
            <a:avLst/>
            <a:gdLst/>
            <a:ahLst/>
            <a:cxnLst/>
            <a:rect l="l" t="t" r="r" b="b"/>
            <a:pathLst>
              <a:path w="64871" h="92494">
                <a:moveTo>
                  <a:pt x="14704" y="77380"/>
                </a:moveTo>
                <a:lnTo>
                  <a:pt x="2844" y="74180"/>
                </a:lnTo>
                <a:lnTo>
                  <a:pt x="0" y="87871"/>
                </a:lnTo>
                <a:lnTo>
                  <a:pt x="2471" y="88619"/>
                </a:lnTo>
                <a:lnTo>
                  <a:pt x="15352" y="91364"/>
                </a:lnTo>
                <a:lnTo>
                  <a:pt x="27901" y="92494"/>
                </a:lnTo>
                <a:lnTo>
                  <a:pt x="38048" y="91785"/>
                </a:lnTo>
                <a:lnTo>
                  <a:pt x="51973" y="87421"/>
                </a:lnTo>
                <a:lnTo>
                  <a:pt x="61402" y="78725"/>
                </a:lnTo>
                <a:lnTo>
                  <a:pt x="64871" y="65290"/>
                </a:lnTo>
                <a:lnTo>
                  <a:pt x="64869" y="64924"/>
                </a:lnTo>
                <a:lnTo>
                  <a:pt x="60785" y="50990"/>
                </a:lnTo>
                <a:lnTo>
                  <a:pt x="50700" y="43103"/>
                </a:lnTo>
                <a:lnTo>
                  <a:pt x="37325" y="38595"/>
                </a:lnTo>
                <a:lnTo>
                  <a:pt x="27724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01" y="13690"/>
                </a:lnTo>
                <a:lnTo>
                  <a:pt x="40881" y="13690"/>
                </a:lnTo>
                <a:lnTo>
                  <a:pt x="49237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2" y="4676"/>
                </a:lnTo>
                <a:lnTo>
                  <a:pt x="47952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5" y="38134"/>
                </a:lnTo>
                <a:lnTo>
                  <a:pt x="13644" y="46640"/>
                </a:lnTo>
                <a:lnTo>
                  <a:pt x="27190" y="51409"/>
                </a:lnTo>
                <a:lnTo>
                  <a:pt x="27977" y="51607"/>
                </a:lnTo>
                <a:lnTo>
                  <a:pt x="42303" y="56597"/>
                </a:lnTo>
                <a:lnTo>
                  <a:pt x="48348" y="66522"/>
                </a:lnTo>
                <a:lnTo>
                  <a:pt x="48348" y="75425"/>
                </a:lnTo>
                <a:lnTo>
                  <a:pt x="39636" y="78981"/>
                </a:lnTo>
                <a:lnTo>
                  <a:pt x="27855" y="78976"/>
                </a:lnTo>
                <a:lnTo>
                  <a:pt x="14704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3" name="object 663"/>
          <p:cNvSpPr/>
          <p:nvPr/>
        </p:nvSpPr>
        <p:spPr>
          <a:xfrm>
            <a:off x="3963774" y="4728855"/>
            <a:ext cx="81216" cy="92494"/>
          </a:xfrm>
          <a:custGeom>
            <a:avLst/>
            <a:gdLst/>
            <a:ahLst/>
            <a:cxnLst/>
            <a:rect l="l" t="t" r="r" b="b"/>
            <a:pathLst>
              <a:path w="81216" h="92494">
                <a:moveTo>
                  <a:pt x="28246" y="16036"/>
                </a:moveTo>
                <a:lnTo>
                  <a:pt x="41592" y="12801"/>
                </a:lnTo>
                <a:lnTo>
                  <a:pt x="43094" y="12829"/>
                </a:lnTo>
                <a:lnTo>
                  <a:pt x="56269" y="17051"/>
                </a:lnTo>
                <a:lnTo>
                  <a:pt x="62873" y="27876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42" y="90365"/>
                </a:lnTo>
                <a:lnTo>
                  <a:pt x="67086" y="84376"/>
                </a:lnTo>
                <a:lnTo>
                  <a:pt x="75124" y="74648"/>
                </a:lnTo>
                <a:lnTo>
                  <a:pt x="79740" y="61306"/>
                </a:lnTo>
                <a:lnTo>
                  <a:pt x="81216" y="44475"/>
                </a:lnTo>
                <a:lnTo>
                  <a:pt x="80422" y="32526"/>
                </a:lnTo>
                <a:lnTo>
                  <a:pt x="76126" y="17894"/>
                </a:lnTo>
                <a:lnTo>
                  <a:pt x="68255" y="7774"/>
                </a:lnTo>
                <a:lnTo>
                  <a:pt x="56978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18" y="2161"/>
                </a:lnTo>
                <a:lnTo>
                  <a:pt x="14180" y="8165"/>
                </a:lnTo>
                <a:lnTo>
                  <a:pt x="16522" y="48031"/>
                </a:lnTo>
                <a:lnTo>
                  <a:pt x="16810" y="40451"/>
                </a:lnTo>
                <a:lnTo>
                  <a:pt x="20256" y="25415"/>
                </a:lnTo>
                <a:lnTo>
                  <a:pt x="28246" y="16036"/>
                </a:lnTo>
                <a:close/>
              </a:path>
              <a:path w="81216" h="92494">
                <a:moveTo>
                  <a:pt x="0" y="48031"/>
                </a:moveTo>
                <a:lnTo>
                  <a:pt x="821" y="60099"/>
                </a:lnTo>
                <a:lnTo>
                  <a:pt x="5174" y="74670"/>
                </a:lnTo>
                <a:lnTo>
                  <a:pt x="13103" y="84749"/>
                </a:lnTo>
                <a:lnTo>
                  <a:pt x="24417" y="90602"/>
                </a:lnTo>
                <a:lnTo>
                  <a:pt x="38925" y="92494"/>
                </a:lnTo>
                <a:lnTo>
                  <a:pt x="39611" y="92491"/>
                </a:lnTo>
                <a:lnTo>
                  <a:pt x="55342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0" y="8165"/>
                </a:lnTo>
                <a:lnTo>
                  <a:pt x="6125" y="17894"/>
                </a:lnTo>
                <a:lnTo>
                  <a:pt x="1486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4" name="object 664"/>
          <p:cNvSpPr/>
          <p:nvPr/>
        </p:nvSpPr>
        <p:spPr>
          <a:xfrm>
            <a:off x="4069565" y="4728855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2003" y="13725"/>
                </a:lnTo>
                <a:lnTo>
                  <a:pt x="54520" y="19876"/>
                </a:lnTo>
                <a:lnTo>
                  <a:pt x="57581" y="33794"/>
                </a:lnTo>
                <a:lnTo>
                  <a:pt x="57581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6" y="11270"/>
                </a:lnTo>
                <a:lnTo>
                  <a:pt x="60062" y="2817"/>
                </a:lnTo>
                <a:lnTo>
                  <a:pt x="45491" y="0"/>
                </a:lnTo>
                <a:lnTo>
                  <a:pt x="41541" y="149"/>
                </a:lnTo>
                <a:lnTo>
                  <a:pt x="29364" y="2711"/>
                </a:ln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5" name="object 665"/>
          <p:cNvSpPr/>
          <p:nvPr/>
        </p:nvSpPr>
        <p:spPr>
          <a:xfrm>
            <a:off x="4219341" y="4730630"/>
            <a:ext cx="84239" cy="89839"/>
          </a:xfrm>
          <a:custGeom>
            <a:avLst/>
            <a:gdLst/>
            <a:ahLst/>
            <a:cxnLst/>
            <a:rect l="l" t="t" r="r" b="b"/>
            <a:pathLst>
              <a:path w="84239" h="89839">
                <a:moveTo>
                  <a:pt x="50457" y="89839"/>
                </a:moveTo>
                <a:lnTo>
                  <a:pt x="84239" y="0"/>
                </a:lnTo>
                <a:lnTo>
                  <a:pt x="66636" y="0"/>
                </a:lnTo>
                <a:lnTo>
                  <a:pt x="43014" y="69557"/>
                </a:lnTo>
                <a:lnTo>
                  <a:pt x="41948" y="69557"/>
                </a:lnTo>
                <a:lnTo>
                  <a:pt x="18300" y="0"/>
                </a:lnTo>
                <a:lnTo>
                  <a:pt x="0" y="0"/>
                </a:lnTo>
                <a:lnTo>
                  <a:pt x="33769" y="89839"/>
                </a:lnTo>
                <a:lnTo>
                  <a:pt x="50457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6" name="object 666"/>
          <p:cNvSpPr/>
          <p:nvPr/>
        </p:nvSpPr>
        <p:spPr>
          <a:xfrm>
            <a:off x="4320146" y="4697729"/>
            <a:ext cx="20434" cy="121843"/>
          </a:xfrm>
          <a:custGeom>
            <a:avLst/>
            <a:gdLst/>
            <a:ahLst/>
            <a:cxnLst/>
            <a:rect l="l" t="t" r="r" b="b"/>
            <a:pathLst>
              <a:path w="20434" h="121843">
                <a:moveTo>
                  <a:pt x="20434" y="10299"/>
                </a:moveTo>
                <a:lnTo>
                  <a:pt x="20434" y="4610"/>
                </a:lnTo>
                <a:lnTo>
                  <a:pt x="15811" y="0"/>
                </a:lnTo>
                <a:lnTo>
                  <a:pt x="4610" y="0"/>
                </a:lnTo>
                <a:lnTo>
                  <a:pt x="0" y="4610"/>
                </a:lnTo>
                <a:lnTo>
                  <a:pt x="0" y="15824"/>
                </a:lnTo>
                <a:lnTo>
                  <a:pt x="4610" y="20447"/>
                </a:lnTo>
                <a:lnTo>
                  <a:pt x="15811" y="20447"/>
                </a:lnTo>
                <a:lnTo>
                  <a:pt x="20434" y="15824"/>
                </a:lnTo>
                <a:lnTo>
                  <a:pt x="20434" y="10299"/>
                </a:lnTo>
                <a:close/>
              </a:path>
              <a:path w="20434" h="121843">
                <a:moveTo>
                  <a:pt x="1955" y="32893"/>
                </a:moveTo>
                <a:lnTo>
                  <a:pt x="1955" y="121843"/>
                </a:lnTo>
                <a:lnTo>
                  <a:pt x="18478" y="121843"/>
                </a:lnTo>
                <a:lnTo>
                  <a:pt x="18478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7" name="object 667"/>
          <p:cNvSpPr/>
          <p:nvPr/>
        </p:nvSpPr>
        <p:spPr>
          <a:xfrm>
            <a:off x="4371892" y="4728860"/>
            <a:ext cx="45834" cy="90716"/>
          </a:xfrm>
          <a:custGeom>
            <a:avLst/>
            <a:gdLst/>
            <a:ahLst/>
            <a:cxnLst/>
            <a:rect l="l" t="t" r="r" b="b"/>
            <a:pathLst>
              <a:path w="45834" h="90716">
                <a:moveTo>
                  <a:pt x="40916" y="39"/>
                </a:moveTo>
                <a:lnTo>
                  <a:pt x="28593" y="2790"/>
                </a:lnTo>
                <a:lnTo>
                  <a:pt x="17411" y="8712"/>
                </a:lnTo>
                <a:lnTo>
                  <a:pt x="16509" y="8712"/>
                </a:lnTo>
                <a:lnTo>
                  <a:pt x="16509" y="1765"/>
                </a:lnTo>
                <a:lnTo>
                  <a:pt x="0" y="1765"/>
                </a:lnTo>
                <a:lnTo>
                  <a:pt x="0" y="90716"/>
                </a:lnTo>
                <a:lnTo>
                  <a:pt x="16509" y="90716"/>
                </a:lnTo>
                <a:lnTo>
                  <a:pt x="16509" y="19380"/>
                </a:lnTo>
                <a:lnTo>
                  <a:pt x="19183" y="18340"/>
                </a:lnTo>
                <a:lnTo>
                  <a:pt x="30309" y="15930"/>
                </a:lnTo>
                <a:lnTo>
                  <a:pt x="45834" y="15113"/>
                </a:lnTo>
                <a:lnTo>
                  <a:pt x="45834" y="0"/>
                </a:lnTo>
                <a:lnTo>
                  <a:pt x="40916" y="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8" name="object 668"/>
          <p:cNvSpPr/>
          <p:nvPr/>
        </p:nvSpPr>
        <p:spPr>
          <a:xfrm>
            <a:off x="4438205" y="4730630"/>
            <a:ext cx="74091" cy="90716"/>
          </a:xfrm>
          <a:custGeom>
            <a:avLst/>
            <a:gdLst/>
            <a:ahLst/>
            <a:cxnLst/>
            <a:rect l="l" t="t" r="r" b="b"/>
            <a:pathLst>
              <a:path w="74091" h="90716">
                <a:moveTo>
                  <a:pt x="155" y="65521"/>
                </a:moveTo>
                <a:lnTo>
                  <a:pt x="4441" y="79565"/>
                </a:lnTo>
                <a:lnTo>
                  <a:pt x="14172" y="87940"/>
                </a:lnTo>
                <a:lnTo>
                  <a:pt x="28778" y="90716"/>
                </a:lnTo>
                <a:lnTo>
                  <a:pt x="32586" y="90580"/>
                </a:lnTo>
                <a:lnTo>
                  <a:pt x="44769" y="88068"/>
                </a:lnTo>
                <a:lnTo>
                  <a:pt x="56680" y="82181"/>
                </a:lnTo>
                <a:lnTo>
                  <a:pt x="57569" y="82181"/>
                </a:lnTo>
                <a:lnTo>
                  <a:pt x="57569" y="88950"/>
                </a:lnTo>
                <a:lnTo>
                  <a:pt x="74091" y="88950"/>
                </a:lnTo>
                <a:lnTo>
                  <a:pt x="74091" y="0"/>
                </a:lnTo>
                <a:lnTo>
                  <a:pt x="57569" y="0"/>
                </a:lnTo>
                <a:lnTo>
                  <a:pt x="57569" y="71869"/>
                </a:lnTo>
                <a:lnTo>
                  <a:pt x="51879" y="74180"/>
                </a:lnTo>
                <a:lnTo>
                  <a:pt x="44424" y="77203"/>
                </a:lnTo>
                <a:lnTo>
                  <a:pt x="33101" y="77197"/>
                </a:lnTo>
                <a:lnTo>
                  <a:pt x="19817" y="71705"/>
                </a:lnTo>
                <a:lnTo>
                  <a:pt x="16522" y="57988"/>
                </a:lnTo>
                <a:lnTo>
                  <a:pt x="16522" y="0"/>
                </a:lnTo>
                <a:lnTo>
                  <a:pt x="0" y="0"/>
                </a:lnTo>
                <a:lnTo>
                  <a:pt x="0" y="61556"/>
                </a:lnTo>
                <a:lnTo>
                  <a:pt x="155" y="6552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9" name="object 669"/>
          <p:cNvSpPr/>
          <p:nvPr/>
        </p:nvSpPr>
        <p:spPr>
          <a:xfrm>
            <a:off x="4537218" y="4728852"/>
            <a:ext cx="64871" cy="92494"/>
          </a:xfrm>
          <a:custGeom>
            <a:avLst/>
            <a:gdLst/>
            <a:ahLst/>
            <a:cxnLst/>
            <a:rect l="l" t="t" r="r" b="b"/>
            <a:pathLst>
              <a:path w="64871" h="92494">
                <a:moveTo>
                  <a:pt x="14702" y="77380"/>
                </a:moveTo>
                <a:lnTo>
                  <a:pt x="2857" y="74180"/>
                </a:lnTo>
                <a:lnTo>
                  <a:pt x="0" y="87871"/>
                </a:lnTo>
                <a:lnTo>
                  <a:pt x="2485" y="88622"/>
                </a:lnTo>
                <a:lnTo>
                  <a:pt x="15370" y="91365"/>
                </a:lnTo>
                <a:lnTo>
                  <a:pt x="27914" y="92494"/>
                </a:lnTo>
                <a:lnTo>
                  <a:pt x="38040" y="91786"/>
                </a:lnTo>
                <a:lnTo>
                  <a:pt x="51964" y="87424"/>
                </a:lnTo>
                <a:lnTo>
                  <a:pt x="61399" y="78727"/>
                </a:lnTo>
                <a:lnTo>
                  <a:pt x="64871" y="65290"/>
                </a:lnTo>
                <a:lnTo>
                  <a:pt x="64869" y="64924"/>
                </a:lnTo>
                <a:lnTo>
                  <a:pt x="60788" y="50990"/>
                </a:lnTo>
                <a:lnTo>
                  <a:pt x="50705" y="43103"/>
                </a:lnTo>
                <a:lnTo>
                  <a:pt x="37325" y="38595"/>
                </a:lnTo>
                <a:lnTo>
                  <a:pt x="27736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13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7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9" y="38139"/>
                </a:lnTo>
                <a:lnTo>
                  <a:pt x="13651" y="46642"/>
                </a:lnTo>
                <a:lnTo>
                  <a:pt x="27203" y="51409"/>
                </a:lnTo>
                <a:lnTo>
                  <a:pt x="27977" y="51604"/>
                </a:lnTo>
                <a:lnTo>
                  <a:pt x="42304" y="56594"/>
                </a:lnTo>
                <a:lnTo>
                  <a:pt x="48348" y="66522"/>
                </a:lnTo>
                <a:lnTo>
                  <a:pt x="48348" y="75425"/>
                </a:lnTo>
                <a:lnTo>
                  <a:pt x="39636" y="78981"/>
                </a:lnTo>
                <a:lnTo>
                  <a:pt x="27866" y="78976"/>
                </a:lnTo>
                <a:lnTo>
                  <a:pt x="14702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0" name="object 670"/>
          <p:cNvSpPr/>
          <p:nvPr/>
        </p:nvSpPr>
        <p:spPr>
          <a:xfrm>
            <a:off x="4680603" y="4728851"/>
            <a:ext cx="42646" cy="126314"/>
          </a:xfrm>
          <a:custGeom>
            <a:avLst/>
            <a:gdLst/>
            <a:ahLst/>
            <a:cxnLst/>
            <a:rect l="l" t="t" r="r" b="b"/>
            <a:pathLst>
              <a:path w="42646" h="126314">
                <a:moveTo>
                  <a:pt x="17246" y="47142"/>
                </a:moveTo>
                <a:lnTo>
                  <a:pt x="17422" y="41323"/>
                </a:lnTo>
                <a:lnTo>
                  <a:pt x="20427" y="26668"/>
                </a:lnTo>
                <a:lnTo>
                  <a:pt x="28329" y="16783"/>
                </a:lnTo>
                <a:lnTo>
                  <a:pt x="42646" y="13157"/>
                </a:lnTo>
                <a:lnTo>
                  <a:pt x="41592" y="0"/>
                </a:lnTo>
                <a:lnTo>
                  <a:pt x="25969" y="2444"/>
                </a:lnTo>
                <a:lnTo>
                  <a:pt x="14261" y="9237"/>
                </a:lnTo>
                <a:lnTo>
                  <a:pt x="17246" y="47142"/>
                </a:lnTo>
                <a:close/>
              </a:path>
              <a:path w="42646" h="126314">
                <a:moveTo>
                  <a:pt x="18504" y="61960"/>
                </a:moveTo>
                <a:lnTo>
                  <a:pt x="17246" y="47142"/>
                </a:lnTo>
                <a:lnTo>
                  <a:pt x="14261" y="9237"/>
                </a:lnTo>
                <a:lnTo>
                  <a:pt x="6184" y="19611"/>
                </a:lnTo>
                <a:lnTo>
                  <a:pt x="1507" y="32798"/>
                </a:lnTo>
                <a:lnTo>
                  <a:pt x="0" y="48031"/>
                </a:lnTo>
                <a:lnTo>
                  <a:pt x="297" y="55048"/>
                </a:lnTo>
                <a:lnTo>
                  <a:pt x="3213" y="69442"/>
                </a:lnTo>
                <a:lnTo>
                  <a:pt x="9640" y="81365"/>
                </a:lnTo>
                <a:lnTo>
                  <a:pt x="20072" y="89490"/>
                </a:lnTo>
                <a:lnTo>
                  <a:pt x="35001" y="92494"/>
                </a:lnTo>
                <a:lnTo>
                  <a:pt x="35859" y="92488"/>
                </a:lnTo>
                <a:lnTo>
                  <a:pt x="47826" y="90806"/>
                </a:lnTo>
                <a:lnTo>
                  <a:pt x="60236" y="85204"/>
                </a:lnTo>
                <a:lnTo>
                  <a:pt x="61137" y="85204"/>
                </a:lnTo>
                <a:lnTo>
                  <a:pt x="61137" y="126314"/>
                </a:lnTo>
                <a:lnTo>
                  <a:pt x="77647" y="126314"/>
                </a:lnTo>
                <a:lnTo>
                  <a:pt x="77647" y="7112"/>
                </a:lnTo>
                <a:lnTo>
                  <a:pt x="68729" y="4315"/>
                </a:lnTo>
                <a:lnTo>
                  <a:pt x="55970" y="1335"/>
                </a:lnTo>
                <a:lnTo>
                  <a:pt x="41592" y="0"/>
                </a:lnTo>
                <a:lnTo>
                  <a:pt x="42646" y="13157"/>
                </a:lnTo>
                <a:lnTo>
                  <a:pt x="48691" y="13157"/>
                </a:lnTo>
                <a:lnTo>
                  <a:pt x="54013" y="14058"/>
                </a:lnTo>
                <a:lnTo>
                  <a:pt x="61137" y="15824"/>
                </a:lnTo>
                <a:lnTo>
                  <a:pt x="61137" y="75425"/>
                </a:lnTo>
                <a:lnTo>
                  <a:pt x="55079" y="77203"/>
                </a:lnTo>
                <a:lnTo>
                  <a:pt x="50469" y="78981"/>
                </a:lnTo>
                <a:lnTo>
                  <a:pt x="38461" y="78910"/>
                </a:lnTo>
                <a:lnTo>
                  <a:pt x="24476" y="73577"/>
                </a:lnTo>
                <a:lnTo>
                  <a:pt x="18504" y="619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1" name="object 671"/>
          <p:cNvSpPr/>
          <p:nvPr/>
        </p:nvSpPr>
        <p:spPr>
          <a:xfrm>
            <a:off x="4788175" y="4730630"/>
            <a:ext cx="74091" cy="90716"/>
          </a:xfrm>
          <a:custGeom>
            <a:avLst/>
            <a:gdLst/>
            <a:ahLst/>
            <a:cxnLst/>
            <a:rect l="l" t="t" r="r" b="b"/>
            <a:pathLst>
              <a:path w="74091" h="90716">
                <a:moveTo>
                  <a:pt x="155" y="65521"/>
                </a:moveTo>
                <a:lnTo>
                  <a:pt x="4441" y="79565"/>
                </a:lnTo>
                <a:lnTo>
                  <a:pt x="14172" y="87940"/>
                </a:lnTo>
                <a:lnTo>
                  <a:pt x="28778" y="90716"/>
                </a:lnTo>
                <a:lnTo>
                  <a:pt x="32586" y="90580"/>
                </a:lnTo>
                <a:lnTo>
                  <a:pt x="44769" y="88068"/>
                </a:lnTo>
                <a:lnTo>
                  <a:pt x="56680" y="82181"/>
                </a:lnTo>
                <a:lnTo>
                  <a:pt x="57569" y="82181"/>
                </a:lnTo>
                <a:lnTo>
                  <a:pt x="57569" y="88950"/>
                </a:lnTo>
                <a:lnTo>
                  <a:pt x="74091" y="88950"/>
                </a:lnTo>
                <a:lnTo>
                  <a:pt x="74091" y="0"/>
                </a:lnTo>
                <a:lnTo>
                  <a:pt x="57569" y="0"/>
                </a:lnTo>
                <a:lnTo>
                  <a:pt x="57569" y="71869"/>
                </a:lnTo>
                <a:lnTo>
                  <a:pt x="51879" y="74180"/>
                </a:lnTo>
                <a:lnTo>
                  <a:pt x="44424" y="77203"/>
                </a:lnTo>
                <a:lnTo>
                  <a:pt x="33101" y="77197"/>
                </a:lnTo>
                <a:lnTo>
                  <a:pt x="19817" y="71705"/>
                </a:lnTo>
                <a:lnTo>
                  <a:pt x="16522" y="57988"/>
                </a:lnTo>
                <a:lnTo>
                  <a:pt x="16522" y="0"/>
                </a:lnTo>
                <a:lnTo>
                  <a:pt x="0" y="0"/>
                </a:lnTo>
                <a:lnTo>
                  <a:pt x="0" y="61556"/>
                </a:lnTo>
                <a:lnTo>
                  <a:pt x="155" y="6552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2" name="object 672"/>
          <p:cNvSpPr/>
          <p:nvPr/>
        </p:nvSpPr>
        <p:spPr>
          <a:xfrm>
            <a:off x="4886846" y="4730268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3" name="object 673"/>
          <p:cNvSpPr/>
          <p:nvPr/>
        </p:nvSpPr>
        <p:spPr>
          <a:xfrm>
            <a:off x="5042477" y="4728852"/>
            <a:ext cx="64871" cy="92494"/>
          </a:xfrm>
          <a:custGeom>
            <a:avLst/>
            <a:gdLst/>
            <a:ahLst/>
            <a:cxnLst/>
            <a:rect l="l" t="t" r="r" b="b"/>
            <a:pathLst>
              <a:path w="64871" h="92494">
                <a:moveTo>
                  <a:pt x="14702" y="77380"/>
                </a:moveTo>
                <a:lnTo>
                  <a:pt x="2857" y="74180"/>
                </a:lnTo>
                <a:lnTo>
                  <a:pt x="0" y="87871"/>
                </a:lnTo>
                <a:lnTo>
                  <a:pt x="2482" y="88622"/>
                </a:lnTo>
                <a:lnTo>
                  <a:pt x="15365" y="91365"/>
                </a:lnTo>
                <a:lnTo>
                  <a:pt x="27914" y="92494"/>
                </a:lnTo>
                <a:lnTo>
                  <a:pt x="38040" y="91786"/>
                </a:lnTo>
                <a:lnTo>
                  <a:pt x="51964" y="87424"/>
                </a:lnTo>
                <a:lnTo>
                  <a:pt x="61399" y="78727"/>
                </a:lnTo>
                <a:lnTo>
                  <a:pt x="64871" y="65290"/>
                </a:lnTo>
                <a:lnTo>
                  <a:pt x="64869" y="64924"/>
                </a:lnTo>
                <a:lnTo>
                  <a:pt x="60788" y="50990"/>
                </a:lnTo>
                <a:lnTo>
                  <a:pt x="50705" y="43103"/>
                </a:lnTo>
                <a:lnTo>
                  <a:pt x="37325" y="38595"/>
                </a:lnTo>
                <a:lnTo>
                  <a:pt x="27736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13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7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9" y="38139"/>
                </a:lnTo>
                <a:lnTo>
                  <a:pt x="13651" y="46642"/>
                </a:lnTo>
                <a:lnTo>
                  <a:pt x="27203" y="51409"/>
                </a:lnTo>
                <a:lnTo>
                  <a:pt x="27977" y="51604"/>
                </a:lnTo>
                <a:lnTo>
                  <a:pt x="42304" y="56594"/>
                </a:lnTo>
                <a:lnTo>
                  <a:pt x="48348" y="66522"/>
                </a:lnTo>
                <a:lnTo>
                  <a:pt x="48348" y="75425"/>
                </a:lnTo>
                <a:lnTo>
                  <a:pt x="39636" y="78981"/>
                </a:lnTo>
                <a:lnTo>
                  <a:pt x="27866" y="78976"/>
                </a:lnTo>
                <a:lnTo>
                  <a:pt x="14702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4" name="object 674"/>
          <p:cNvSpPr/>
          <p:nvPr/>
        </p:nvSpPr>
        <p:spPr>
          <a:xfrm>
            <a:off x="5131918" y="4730630"/>
            <a:ext cx="74091" cy="90716"/>
          </a:xfrm>
          <a:custGeom>
            <a:avLst/>
            <a:gdLst/>
            <a:ahLst/>
            <a:cxnLst/>
            <a:rect l="l" t="t" r="r" b="b"/>
            <a:pathLst>
              <a:path w="74091" h="90716">
                <a:moveTo>
                  <a:pt x="155" y="65521"/>
                </a:moveTo>
                <a:lnTo>
                  <a:pt x="4441" y="79565"/>
                </a:lnTo>
                <a:lnTo>
                  <a:pt x="14172" y="87940"/>
                </a:lnTo>
                <a:lnTo>
                  <a:pt x="28778" y="90716"/>
                </a:lnTo>
                <a:lnTo>
                  <a:pt x="32586" y="90580"/>
                </a:lnTo>
                <a:lnTo>
                  <a:pt x="44769" y="88068"/>
                </a:lnTo>
                <a:lnTo>
                  <a:pt x="56680" y="82181"/>
                </a:lnTo>
                <a:lnTo>
                  <a:pt x="57569" y="82181"/>
                </a:lnTo>
                <a:lnTo>
                  <a:pt x="57569" y="88950"/>
                </a:lnTo>
                <a:lnTo>
                  <a:pt x="74091" y="88950"/>
                </a:lnTo>
                <a:lnTo>
                  <a:pt x="74091" y="0"/>
                </a:lnTo>
                <a:lnTo>
                  <a:pt x="57569" y="0"/>
                </a:lnTo>
                <a:lnTo>
                  <a:pt x="57569" y="71869"/>
                </a:lnTo>
                <a:lnTo>
                  <a:pt x="51879" y="74180"/>
                </a:lnTo>
                <a:lnTo>
                  <a:pt x="44424" y="77203"/>
                </a:lnTo>
                <a:lnTo>
                  <a:pt x="33101" y="77197"/>
                </a:lnTo>
                <a:lnTo>
                  <a:pt x="19817" y="71705"/>
                </a:lnTo>
                <a:lnTo>
                  <a:pt x="16522" y="57988"/>
                </a:lnTo>
                <a:lnTo>
                  <a:pt x="16522" y="0"/>
                </a:lnTo>
                <a:lnTo>
                  <a:pt x="0" y="0"/>
                </a:lnTo>
                <a:lnTo>
                  <a:pt x="0" y="61556"/>
                </a:lnTo>
                <a:lnTo>
                  <a:pt x="155" y="6552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5" name="object 675"/>
          <p:cNvSpPr/>
          <p:nvPr/>
        </p:nvSpPr>
        <p:spPr>
          <a:xfrm>
            <a:off x="5238060" y="4728860"/>
            <a:ext cx="45834" cy="90716"/>
          </a:xfrm>
          <a:custGeom>
            <a:avLst/>
            <a:gdLst/>
            <a:ahLst/>
            <a:cxnLst/>
            <a:rect l="l" t="t" r="r" b="b"/>
            <a:pathLst>
              <a:path w="45834" h="90716">
                <a:moveTo>
                  <a:pt x="40916" y="39"/>
                </a:moveTo>
                <a:lnTo>
                  <a:pt x="28593" y="2790"/>
                </a:lnTo>
                <a:lnTo>
                  <a:pt x="17411" y="8712"/>
                </a:lnTo>
                <a:lnTo>
                  <a:pt x="16509" y="8712"/>
                </a:lnTo>
                <a:lnTo>
                  <a:pt x="16509" y="1765"/>
                </a:lnTo>
                <a:lnTo>
                  <a:pt x="0" y="1765"/>
                </a:lnTo>
                <a:lnTo>
                  <a:pt x="0" y="90716"/>
                </a:lnTo>
                <a:lnTo>
                  <a:pt x="16509" y="90716"/>
                </a:lnTo>
                <a:lnTo>
                  <a:pt x="16509" y="19380"/>
                </a:lnTo>
                <a:lnTo>
                  <a:pt x="19183" y="18340"/>
                </a:lnTo>
                <a:lnTo>
                  <a:pt x="30309" y="15930"/>
                </a:lnTo>
                <a:lnTo>
                  <a:pt x="45834" y="15113"/>
                </a:lnTo>
                <a:lnTo>
                  <a:pt x="45834" y="0"/>
                </a:lnTo>
                <a:lnTo>
                  <a:pt x="40916" y="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6" name="object 676"/>
          <p:cNvSpPr/>
          <p:nvPr/>
        </p:nvSpPr>
        <p:spPr>
          <a:xfrm>
            <a:off x="5298142" y="4763891"/>
            <a:ext cx="72361" cy="150152"/>
          </a:xfrm>
          <a:custGeom>
            <a:avLst/>
            <a:gdLst/>
            <a:ahLst/>
            <a:cxnLst/>
            <a:rect l="l" t="t" r="r" b="b"/>
            <a:pathLst>
              <a:path w="72361" h="150152">
                <a:moveTo>
                  <a:pt x="20649" y="13465"/>
                </a:moveTo>
                <a:lnTo>
                  <a:pt x="17602" y="0"/>
                </a:lnTo>
                <a:lnTo>
                  <a:pt x="19011" y="59956"/>
                </a:lnTo>
                <a:lnTo>
                  <a:pt x="23279" y="55689"/>
                </a:lnTo>
                <a:lnTo>
                  <a:pt x="20649" y="13465"/>
                </a:lnTo>
                <a:close/>
              </a:path>
              <a:path w="72361" h="150152">
                <a:moveTo>
                  <a:pt x="75882" y="-12446"/>
                </a:moveTo>
                <a:lnTo>
                  <a:pt x="72872" y="-18491"/>
                </a:lnTo>
                <a:lnTo>
                  <a:pt x="68770" y="-23647"/>
                </a:lnTo>
                <a:lnTo>
                  <a:pt x="86550" y="-38252"/>
                </a:lnTo>
                <a:lnTo>
                  <a:pt x="75349" y="-50698"/>
                </a:lnTo>
                <a:lnTo>
                  <a:pt x="59893" y="-30949"/>
                </a:lnTo>
                <a:lnTo>
                  <a:pt x="54736" y="-33794"/>
                </a:lnTo>
                <a:lnTo>
                  <a:pt x="47802" y="-35039"/>
                </a:lnTo>
                <a:lnTo>
                  <a:pt x="37601" y="-34999"/>
                </a:lnTo>
                <a:lnTo>
                  <a:pt x="21570" y="-32588"/>
                </a:lnTo>
                <a:lnTo>
                  <a:pt x="10030" y="-26217"/>
                </a:lnTo>
                <a:lnTo>
                  <a:pt x="3053" y="-15572"/>
                </a:lnTo>
                <a:lnTo>
                  <a:pt x="711" y="-342"/>
                </a:lnTo>
                <a:lnTo>
                  <a:pt x="1534" y="8185"/>
                </a:lnTo>
                <a:lnTo>
                  <a:pt x="7039" y="20139"/>
                </a:lnTo>
                <a:lnTo>
                  <a:pt x="16713" y="27584"/>
                </a:lnTo>
                <a:lnTo>
                  <a:pt x="12801" y="30416"/>
                </a:lnTo>
                <a:lnTo>
                  <a:pt x="10845" y="33807"/>
                </a:lnTo>
                <a:lnTo>
                  <a:pt x="10312" y="37363"/>
                </a:lnTo>
                <a:lnTo>
                  <a:pt x="9245" y="42875"/>
                </a:lnTo>
                <a:lnTo>
                  <a:pt x="11201" y="48031"/>
                </a:lnTo>
                <a:lnTo>
                  <a:pt x="14935" y="50888"/>
                </a:lnTo>
                <a:lnTo>
                  <a:pt x="11182" y="53244"/>
                </a:lnTo>
                <a:lnTo>
                  <a:pt x="1828" y="64657"/>
                </a:lnTo>
                <a:lnTo>
                  <a:pt x="0" y="74891"/>
                </a:lnTo>
                <a:lnTo>
                  <a:pt x="1085" y="81479"/>
                </a:lnTo>
                <a:lnTo>
                  <a:pt x="8529" y="91365"/>
                </a:lnTo>
                <a:lnTo>
                  <a:pt x="21293" y="97406"/>
                </a:lnTo>
                <a:lnTo>
                  <a:pt x="19985" y="81313"/>
                </a:lnTo>
                <a:lnTo>
                  <a:pt x="16344" y="72758"/>
                </a:lnTo>
                <a:lnTo>
                  <a:pt x="16344" y="64579"/>
                </a:lnTo>
                <a:lnTo>
                  <a:pt x="19011" y="59956"/>
                </a:lnTo>
                <a:lnTo>
                  <a:pt x="17602" y="0"/>
                </a:lnTo>
                <a:lnTo>
                  <a:pt x="18138" y="-7337"/>
                </a:lnTo>
                <a:lnTo>
                  <a:pt x="24212" y="-18498"/>
                </a:lnTo>
                <a:lnTo>
                  <a:pt x="39281" y="-22237"/>
                </a:lnTo>
                <a:lnTo>
                  <a:pt x="43398" y="-22061"/>
                </a:lnTo>
                <a:lnTo>
                  <a:pt x="56205" y="-16136"/>
                </a:lnTo>
                <a:lnTo>
                  <a:pt x="59359" y="-2844"/>
                </a:lnTo>
                <a:lnTo>
                  <a:pt x="58704" y="4978"/>
                </a:lnTo>
                <a:lnTo>
                  <a:pt x="52320" y="15886"/>
                </a:lnTo>
                <a:lnTo>
                  <a:pt x="37147" y="19570"/>
                </a:lnTo>
                <a:lnTo>
                  <a:pt x="33436" y="19422"/>
                </a:lnTo>
                <a:lnTo>
                  <a:pt x="20649" y="13465"/>
                </a:lnTo>
                <a:lnTo>
                  <a:pt x="23279" y="55689"/>
                </a:lnTo>
                <a:lnTo>
                  <a:pt x="65570" y="55689"/>
                </a:lnTo>
                <a:lnTo>
                  <a:pt x="69672" y="63334"/>
                </a:lnTo>
                <a:lnTo>
                  <a:pt x="67881" y="71691"/>
                </a:lnTo>
                <a:lnTo>
                  <a:pt x="72361" y="90371"/>
                </a:lnTo>
                <a:lnTo>
                  <a:pt x="80661" y="81925"/>
                </a:lnTo>
                <a:lnTo>
                  <a:pt x="84772" y="71526"/>
                </a:lnTo>
                <a:lnTo>
                  <a:pt x="85189" y="66896"/>
                </a:lnTo>
                <a:lnTo>
                  <a:pt x="82763" y="55222"/>
                </a:lnTo>
                <a:lnTo>
                  <a:pt x="74051" y="45945"/>
                </a:lnTo>
                <a:lnTo>
                  <a:pt x="57403" y="42164"/>
                </a:lnTo>
                <a:lnTo>
                  <a:pt x="26657" y="42164"/>
                </a:lnTo>
                <a:lnTo>
                  <a:pt x="24180" y="38785"/>
                </a:lnTo>
                <a:lnTo>
                  <a:pt x="25412" y="32550"/>
                </a:lnTo>
                <a:lnTo>
                  <a:pt x="26835" y="30607"/>
                </a:lnTo>
                <a:lnTo>
                  <a:pt x="29679" y="31140"/>
                </a:lnTo>
                <a:lnTo>
                  <a:pt x="32689" y="31483"/>
                </a:lnTo>
                <a:lnTo>
                  <a:pt x="39047" y="31435"/>
                </a:lnTo>
                <a:lnTo>
                  <a:pt x="54672" y="29033"/>
                </a:lnTo>
                <a:lnTo>
                  <a:pt x="66238" y="22706"/>
                </a:lnTo>
                <a:lnTo>
                  <a:pt x="73416" y="12040"/>
                </a:lnTo>
                <a:lnTo>
                  <a:pt x="75882" y="-3378"/>
                </a:lnTo>
                <a:lnTo>
                  <a:pt x="75882" y="-12446"/>
                </a:lnTo>
                <a:close/>
              </a:path>
              <a:path w="72361" h="150152">
                <a:moveTo>
                  <a:pt x="19985" y="81313"/>
                </a:moveTo>
                <a:lnTo>
                  <a:pt x="21293" y="97406"/>
                </a:lnTo>
                <a:lnTo>
                  <a:pt x="37325" y="99453"/>
                </a:lnTo>
                <a:lnTo>
                  <a:pt x="43661" y="99246"/>
                </a:lnTo>
                <a:lnTo>
                  <a:pt x="59989" y="96324"/>
                </a:lnTo>
                <a:lnTo>
                  <a:pt x="72361" y="90371"/>
                </a:lnTo>
                <a:lnTo>
                  <a:pt x="67881" y="71691"/>
                </a:lnTo>
                <a:lnTo>
                  <a:pt x="65377" y="77173"/>
                </a:lnTo>
                <a:lnTo>
                  <a:pt x="54342" y="84384"/>
                </a:lnTo>
                <a:lnTo>
                  <a:pt x="39814" y="86817"/>
                </a:lnTo>
                <a:lnTo>
                  <a:pt x="35817" y="86692"/>
                </a:lnTo>
                <a:lnTo>
                  <a:pt x="19985" y="813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7" name="object 677"/>
          <p:cNvSpPr/>
          <p:nvPr/>
        </p:nvSpPr>
        <p:spPr>
          <a:xfrm>
            <a:off x="5397365" y="4730268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8" name="object 678"/>
          <p:cNvSpPr/>
          <p:nvPr/>
        </p:nvSpPr>
        <p:spPr>
          <a:xfrm>
            <a:off x="5499579" y="4728855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2003" y="13725"/>
                </a:lnTo>
                <a:lnTo>
                  <a:pt x="54520" y="19876"/>
                </a:lnTo>
                <a:lnTo>
                  <a:pt x="57581" y="33794"/>
                </a:lnTo>
                <a:lnTo>
                  <a:pt x="57581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6" y="11270"/>
                </a:lnTo>
                <a:lnTo>
                  <a:pt x="60062" y="2817"/>
                </a:lnTo>
                <a:lnTo>
                  <a:pt x="45491" y="0"/>
                </a:lnTo>
                <a:lnTo>
                  <a:pt x="41541" y="149"/>
                </a:lnTo>
                <a:lnTo>
                  <a:pt x="29364" y="2711"/>
                </a:ln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9" name="object 679"/>
          <p:cNvSpPr/>
          <p:nvPr/>
        </p:nvSpPr>
        <p:spPr>
          <a:xfrm>
            <a:off x="5662866" y="4728856"/>
            <a:ext cx="77660" cy="126301"/>
          </a:xfrm>
          <a:custGeom>
            <a:avLst/>
            <a:gdLst/>
            <a:ahLst/>
            <a:cxnLst/>
            <a:rect l="l" t="t" r="r" b="b"/>
            <a:pathLst>
              <a:path w="77660" h="126301">
                <a:moveTo>
                  <a:pt x="77660" y="44475"/>
                </a:moveTo>
                <a:lnTo>
                  <a:pt x="77391" y="37674"/>
                </a:lnTo>
                <a:lnTo>
                  <a:pt x="74583" y="23204"/>
                </a:lnTo>
                <a:lnTo>
                  <a:pt x="68281" y="11207"/>
                </a:lnTo>
                <a:lnTo>
                  <a:pt x="57936" y="3025"/>
                </a:lnTo>
                <a:lnTo>
                  <a:pt x="43002" y="0"/>
                </a:lnTo>
                <a:lnTo>
                  <a:pt x="41503" y="15"/>
                </a:lnTo>
                <a:lnTo>
                  <a:pt x="52864" y="18696"/>
                </a:lnTo>
                <a:lnTo>
                  <a:pt x="59017" y="30309"/>
                </a:lnTo>
                <a:lnTo>
                  <a:pt x="60413" y="45351"/>
                </a:lnTo>
                <a:lnTo>
                  <a:pt x="60281" y="50607"/>
                </a:lnTo>
                <a:lnTo>
                  <a:pt x="57514" y="65599"/>
                </a:lnTo>
                <a:lnTo>
                  <a:pt x="49968" y="75769"/>
                </a:lnTo>
                <a:lnTo>
                  <a:pt x="36067" y="79514"/>
                </a:lnTo>
                <a:lnTo>
                  <a:pt x="28968" y="79514"/>
                </a:lnTo>
                <a:lnTo>
                  <a:pt x="31267" y="92494"/>
                </a:lnTo>
                <a:lnTo>
                  <a:pt x="38557" y="92494"/>
                </a:lnTo>
                <a:lnTo>
                  <a:pt x="52140" y="90519"/>
                </a:lnTo>
                <a:lnTo>
                  <a:pt x="63814" y="83925"/>
                </a:lnTo>
                <a:lnTo>
                  <a:pt x="71733" y="73501"/>
                </a:lnTo>
                <a:lnTo>
                  <a:pt x="76235" y="60074"/>
                </a:lnTo>
                <a:lnTo>
                  <a:pt x="77660" y="44475"/>
                </a:lnTo>
                <a:close/>
              </a:path>
              <a:path w="77660" h="126301">
                <a:moveTo>
                  <a:pt x="29220" y="1866"/>
                </a:moveTo>
                <a:lnTo>
                  <a:pt x="17411" y="8001"/>
                </a:lnTo>
                <a:lnTo>
                  <a:pt x="16522" y="8001"/>
                </a:lnTo>
                <a:lnTo>
                  <a:pt x="16522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22" y="126301"/>
                </a:lnTo>
                <a:lnTo>
                  <a:pt x="16522" y="87515"/>
                </a:lnTo>
                <a:lnTo>
                  <a:pt x="17056" y="87160"/>
                </a:lnTo>
                <a:lnTo>
                  <a:pt x="23456" y="90716"/>
                </a:lnTo>
                <a:lnTo>
                  <a:pt x="31267" y="92494"/>
                </a:lnTo>
                <a:lnTo>
                  <a:pt x="28968" y="79514"/>
                </a:lnTo>
                <a:lnTo>
                  <a:pt x="23456" y="78625"/>
                </a:lnTo>
                <a:lnTo>
                  <a:pt x="16522" y="76847"/>
                </a:lnTo>
                <a:lnTo>
                  <a:pt x="16522" y="17246"/>
                </a:lnTo>
                <a:lnTo>
                  <a:pt x="23101" y="15481"/>
                </a:lnTo>
                <a:lnTo>
                  <a:pt x="27533" y="13690"/>
                </a:lnTo>
                <a:lnTo>
                  <a:pt x="39015" y="13709"/>
                </a:lnTo>
                <a:lnTo>
                  <a:pt x="52864" y="18696"/>
                </a:lnTo>
                <a:lnTo>
                  <a:pt x="41503" y="15"/>
                </a:lnTo>
                <a:lnTo>
                  <a:pt x="29220" y="18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0" name="object 680"/>
          <p:cNvSpPr/>
          <p:nvPr/>
        </p:nvSpPr>
        <p:spPr>
          <a:xfrm>
            <a:off x="5758880" y="4730268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1" name="object 681"/>
          <p:cNvSpPr/>
          <p:nvPr/>
        </p:nvSpPr>
        <p:spPr>
          <a:xfrm>
            <a:off x="5862356" y="4728860"/>
            <a:ext cx="45834" cy="90716"/>
          </a:xfrm>
          <a:custGeom>
            <a:avLst/>
            <a:gdLst/>
            <a:ahLst/>
            <a:cxnLst/>
            <a:rect l="l" t="t" r="r" b="b"/>
            <a:pathLst>
              <a:path w="45834" h="90716">
                <a:moveTo>
                  <a:pt x="40916" y="39"/>
                </a:moveTo>
                <a:lnTo>
                  <a:pt x="28593" y="2790"/>
                </a:lnTo>
                <a:lnTo>
                  <a:pt x="17411" y="8712"/>
                </a:lnTo>
                <a:lnTo>
                  <a:pt x="16509" y="8712"/>
                </a:lnTo>
                <a:lnTo>
                  <a:pt x="16509" y="1765"/>
                </a:lnTo>
                <a:lnTo>
                  <a:pt x="0" y="1765"/>
                </a:lnTo>
                <a:lnTo>
                  <a:pt x="0" y="90716"/>
                </a:lnTo>
                <a:lnTo>
                  <a:pt x="16509" y="90716"/>
                </a:lnTo>
                <a:lnTo>
                  <a:pt x="16509" y="19380"/>
                </a:lnTo>
                <a:lnTo>
                  <a:pt x="19183" y="18340"/>
                </a:lnTo>
                <a:lnTo>
                  <a:pt x="30309" y="15930"/>
                </a:lnTo>
                <a:lnTo>
                  <a:pt x="45834" y="15113"/>
                </a:lnTo>
                <a:lnTo>
                  <a:pt x="45834" y="0"/>
                </a:lnTo>
                <a:lnTo>
                  <a:pt x="40916" y="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2" name="object 682"/>
          <p:cNvSpPr/>
          <p:nvPr/>
        </p:nvSpPr>
        <p:spPr>
          <a:xfrm>
            <a:off x="5928842" y="4697729"/>
            <a:ext cx="20434" cy="121843"/>
          </a:xfrm>
          <a:custGeom>
            <a:avLst/>
            <a:gdLst/>
            <a:ahLst/>
            <a:cxnLst/>
            <a:rect l="l" t="t" r="r" b="b"/>
            <a:pathLst>
              <a:path w="20434" h="121843">
                <a:moveTo>
                  <a:pt x="20434" y="10299"/>
                </a:moveTo>
                <a:lnTo>
                  <a:pt x="20434" y="4610"/>
                </a:lnTo>
                <a:lnTo>
                  <a:pt x="15811" y="0"/>
                </a:lnTo>
                <a:lnTo>
                  <a:pt x="4610" y="0"/>
                </a:lnTo>
                <a:lnTo>
                  <a:pt x="0" y="4610"/>
                </a:lnTo>
                <a:lnTo>
                  <a:pt x="0" y="15824"/>
                </a:lnTo>
                <a:lnTo>
                  <a:pt x="4610" y="20447"/>
                </a:lnTo>
                <a:lnTo>
                  <a:pt x="15811" y="20447"/>
                </a:lnTo>
                <a:lnTo>
                  <a:pt x="20434" y="15824"/>
                </a:lnTo>
                <a:lnTo>
                  <a:pt x="20434" y="10299"/>
                </a:lnTo>
                <a:close/>
              </a:path>
              <a:path w="20434" h="121843">
                <a:moveTo>
                  <a:pt x="1955" y="32893"/>
                </a:moveTo>
                <a:lnTo>
                  <a:pt x="1955" y="121843"/>
                </a:lnTo>
                <a:lnTo>
                  <a:pt x="18478" y="121843"/>
                </a:lnTo>
                <a:lnTo>
                  <a:pt x="18478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3" name="object 683"/>
          <p:cNvSpPr/>
          <p:nvPr/>
        </p:nvSpPr>
        <p:spPr>
          <a:xfrm>
            <a:off x="5973112" y="4682414"/>
            <a:ext cx="81216" cy="138938"/>
          </a:xfrm>
          <a:custGeom>
            <a:avLst/>
            <a:gdLst/>
            <a:ahLst/>
            <a:cxnLst/>
            <a:rect l="l" t="t" r="r" b="b"/>
            <a:pathLst>
              <a:path w="81216" h="138938">
                <a:moveTo>
                  <a:pt x="28249" y="62466"/>
                </a:moveTo>
                <a:lnTo>
                  <a:pt x="41592" y="59232"/>
                </a:lnTo>
                <a:lnTo>
                  <a:pt x="43108" y="59261"/>
                </a:lnTo>
                <a:lnTo>
                  <a:pt x="56274" y="63490"/>
                </a:lnTo>
                <a:lnTo>
                  <a:pt x="62874" y="74321"/>
                </a:lnTo>
                <a:lnTo>
                  <a:pt x="64681" y="90919"/>
                </a:lnTo>
                <a:lnTo>
                  <a:pt x="64391" y="98582"/>
                </a:lnTo>
                <a:lnTo>
                  <a:pt x="60958" y="113680"/>
                </a:lnTo>
                <a:lnTo>
                  <a:pt x="53023" y="123078"/>
                </a:lnTo>
                <a:lnTo>
                  <a:pt x="55342" y="136809"/>
                </a:lnTo>
                <a:lnTo>
                  <a:pt x="67086" y="130819"/>
                </a:lnTo>
                <a:lnTo>
                  <a:pt x="75124" y="121092"/>
                </a:lnTo>
                <a:lnTo>
                  <a:pt x="79740" y="107750"/>
                </a:lnTo>
                <a:lnTo>
                  <a:pt x="81216" y="90919"/>
                </a:lnTo>
                <a:lnTo>
                  <a:pt x="80422" y="78966"/>
                </a:lnTo>
                <a:lnTo>
                  <a:pt x="76126" y="64332"/>
                </a:lnTo>
                <a:lnTo>
                  <a:pt x="68255" y="54214"/>
                </a:lnTo>
                <a:lnTo>
                  <a:pt x="56978" y="48341"/>
                </a:lnTo>
                <a:lnTo>
                  <a:pt x="42468" y="46443"/>
                </a:lnTo>
                <a:lnTo>
                  <a:pt x="41605" y="46448"/>
                </a:lnTo>
                <a:lnTo>
                  <a:pt x="25918" y="48605"/>
                </a:lnTo>
                <a:lnTo>
                  <a:pt x="14180" y="54609"/>
                </a:lnTo>
                <a:lnTo>
                  <a:pt x="16522" y="94475"/>
                </a:lnTo>
                <a:lnTo>
                  <a:pt x="16811" y="86878"/>
                </a:lnTo>
                <a:lnTo>
                  <a:pt x="20259" y="71843"/>
                </a:lnTo>
                <a:lnTo>
                  <a:pt x="28249" y="62466"/>
                </a:lnTo>
                <a:close/>
              </a:path>
              <a:path w="81216" h="138938">
                <a:moveTo>
                  <a:pt x="0" y="94475"/>
                </a:moveTo>
                <a:lnTo>
                  <a:pt x="821" y="106542"/>
                </a:lnTo>
                <a:lnTo>
                  <a:pt x="5174" y="121114"/>
                </a:lnTo>
                <a:lnTo>
                  <a:pt x="13103" y="131193"/>
                </a:lnTo>
                <a:lnTo>
                  <a:pt x="24417" y="137046"/>
                </a:lnTo>
                <a:lnTo>
                  <a:pt x="38925" y="138938"/>
                </a:lnTo>
                <a:lnTo>
                  <a:pt x="39611" y="138935"/>
                </a:lnTo>
                <a:lnTo>
                  <a:pt x="55342" y="136809"/>
                </a:lnTo>
                <a:lnTo>
                  <a:pt x="53023" y="123078"/>
                </a:lnTo>
                <a:lnTo>
                  <a:pt x="39801" y="126314"/>
                </a:lnTo>
                <a:lnTo>
                  <a:pt x="37963" y="126272"/>
                </a:lnTo>
                <a:lnTo>
                  <a:pt x="24866" y="121957"/>
                </a:lnTo>
                <a:lnTo>
                  <a:pt x="18312" y="111095"/>
                </a:lnTo>
                <a:lnTo>
                  <a:pt x="16522" y="94475"/>
                </a:lnTo>
                <a:lnTo>
                  <a:pt x="14180" y="54609"/>
                </a:lnTo>
                <a:lnTo>
                  <a:pt x="6125" y="64338"/>
                </a:lnTo>
                <a:lnTo>
                  <a:pt x="1486" y="77667"/>
                </a:lnTo>
                <a:lnTo>
                  <a:pt x="0" y="94475"/>
                </a:lnTo>
                <a:close/>
              </a:path>
              <a:path w="81216" h="138938">
                <a:moveTo>
                  <a:pt x="57048" y="0"/>
                </a:moveTo>
                <a:lnTo>
                  <a:pt x="29857" y="26162"/>
                </a:lnTo>
                <a:lnTo>
                  <a:pt x="39103" y="35052"/>
                </a:lnTo>
                <a:lnTo>
                  <a:pt x="67881" y="12458"/>
                </a:lnTo>
                <a:lnTo>
                  <a:pt x="57048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4" name="object 684"/>
          <p:cNvSpPr/>
          <p:nvPr/>
        </p:nvSpPr>
        <p:spPr>
          <a:xfrm>
            <a:off x="6072681" y="4728851"/>
            <a:ext cx="48691" cy="82727"/>
          </a:xfrm>
          <a:custGeom>
            <a:avLst/>
            <a:gdLst/>
            <a:ahLst/>
            <a:cxnLst/>
            <a:rect l="l" t="t" r="r" b="b"/>
            <a:pathLst>
              <a:path w="48691" h="82727">
                <a:moveTo>
                  <a:pt x="17246" y="47142"/>
                </a:moveTo>
                <a:lnTo>
                  <a:pt x="17344" y="42608"/>
                </a:lnTo>
                <a:lnTo>
                  <a:pt x="20010" y="27490"/>
                </a:lnTo>
                <a:lnTo>
                  <a:pt x="27546" y="17377"/>
                </a:lnTo>
                <a:lnTo>
                  <a:pt x="41592" y="13690"/>
                </a:lnTo>
                <a:lnTo>
                  <a:pt x="48691" y="13690"/>
                </a:lnTo>
                <a:lnTo>
                  <a:pt x="46380" y="0"/>
                </a:lnTo>
                <a:lnTo>
                  <a:pt x="39090" y="0"/>
                </a:lnTo>
                <a:lnTo>
                  <a:pt x="25511" y="1975"/>
                </a:lnTo>
                <a:lnTo>
                  <a:pt x="13841" y="8569"/>
                </a:lnTo>
                <a:lnTo>
                  <a:pt x="17246" y="47142"/>
                </a:lnTo>
                <a:close/>
              </a:path>
              <a:path w="48691" h="82727">
                <a:moveTo>
                  <a:pt x="18631" y="62180"/>
                </a:moveTo>
                <a:lnTo>
                  <a:pt x="17246" y="47142"/>
                </a:lnTo>
                <a:lnTo>
                  <a:pt x="13841" y="8569"/>
                </a:lnTo>
                <a:lnTo>
                  <a:pt x="5925" y="18996"/>
                </a:lnTo>
                <a:lnTo>
                  <a:pt x="1424" y="32426"/>
                </a:lnTo>
                <a:lnTo>
                  <a:pt x="0" y="48031"/>
                </a:lnTo>
                <a:lnTo>
                  <a:pt x="329" y="55284"/>
                </a:lnTo>
                <a:lnTo>
                  <a:pt x="3354" y="69598"/>
                </a:lnTo>
                <a:lnTo>
                  <a:pt x="9906" y="81444"/>
                </a:lnTo>
                <a:lnTo>
                  <a:pt x="20426" y="89513"/>
                </a:lnTo>
                <a:lnTo>
                  <a:pt x="35356" y="92494"/>
                </a:lnTo>
                <a:lnTo>
                  <a:pt x="36098" y="92489"/>
                </a:lnTo>
                <a:lnTo>
                  <a:pt x="48136" y="90661"/>
                </a:lnTo>
                <a:lnTo>
                  <a:pt x="60236" y="84505"/>
                </a:lnTo>
                <a:lnTo>
                  <a:pt x="61137" y="84505"/>
                </a:lnTo>
                <a:lnTo>
                  <a:pt x="61137" y="90728"/>
                </a:lnTo>
                <a:lnTo>
                  <a:pt x="77647" y="90728"/>
                </a:lnTo>
                <a:lnTo>
                  <a:pt x="77647" y="-35585"/>
                </a:lnTo>
                <a:lnTo>
                  <a:pt x="61137" y="-33807"/>
                </a:lnTo>
                <a:lnTo>
                  <a:pt x="61137" y="4978"/>
                </a:lnTo>
                <a:lnTo>
                  <a:pt x="60604" y="5334"/>
                </a:lnTo>
                <a:lnTo>
                  <a:pt x="54203" y="1778"/>
                </a:lnTo>
                <a:lnTo>
                  <a:pt x="46380" y="0"/>
                </a:lnTo>
                <a:lnTo>
                  <a:pt x="48691" y="13690"/>
                </a:lnTo>
                <a:lnTo>
                  <a:pt x="54203" y="14592"/>
                </a:lnTo>
                <a:lnTo>
                  <a:pt x="61137" y="16357"/>
                </a:lnTo>
                <a:lnTo>
                  <a:pt x="61137" y="75425"/>
                </a:lnTo>
                <a:lnTo>
                  <a:pt x="54546" y="77203"/>
                </a:lnTo>
                <a:lnTo>
                  <a:pt x="50114" y="78981"/>
                </a:lnTo>
                <a:lnTo>
                  <a:pt x="38436" y="78955"/>
                </a:lnTo>
                <a:lnTo>
                  <a:pt x="24725" y="73862"/>
                </a:lnTo>
                <a:lnTo>
                  <a:pt x="18631" y="621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5" name="object 685"/>
          <p:cNvSpPr/>
          <p:nvPr/>
        </p:nvSpPr>
        <p:spPr>
          <a:xfrm>
            <a:off x="6180416" y="4697729"/>
            <a:ext cx="20446" cy="121843"/>
          </a:xfrm>
          <a:custGeom>
            <a:avLst/>
            <a:gdLst/>
            <a:ahLst/>
            <a:cxnLst/>
            <a:rect l="l" t="t" r="r" b="b"/>
            <a:pathLst>
              <a:path w="20446" h="121843">
                <a:moveTo>
                  <a:pt x="20446" y="10299"/>
                </a:moveTo>
                <a:lnTo>
                  <a:pt x="20446" y="4610"/>
                </a:lnTo>
                <a:lnTo>
                  <a:pt x="15824" y="0"/>
                </a:lnTo>
                <a:lnTo>
                  <a:pt x="4622" y="0"/>
                </a:lnTo>
                <a:lnTo>
                  <a:pt x="0" y="4610"/>
                </a:lnTo>
                <a:lnTo>
                  <a:pt x="0" y="15824"/>
                </a:lnTo>
                <a:lnTo>
                  <a:pt x="4622" y="20447"/>
                </a:lnTo>
                <a:lnTo>
                  <a:pt x="15824" y="20447"/>
                </a:lnTo>
                <a:lnTo>
                  <a:pt x="20446" y="15824"/>
                </a:lnTo>
                <a:lnTo>
                  <a:pt x="20446" y="10299"/>
                </a:lnTo>
                <a:close/>
              </a:path>
              <a:path w="20446" h="121843">
                <a:moveTo>
                  <a:pt x="1968" y="32893"/>
                </a:moveTo>
                <a:lnTo>
                  <a:pt x="1968" y="121843"/>
                </a:lnTo>
                <a:lnTo>
                  <a:pt x="18491" y="121843"/>
                </a:lnTo>
                <a:lnTo>
                  <a:pt x="18491" y="32893"/>
                </a:lnTo>
                <a:lnTo>
                  <a:pt x="1968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6" name="object 686"/>
          <p:cNvSpPr/>
          <p:nvPr/>
        </p:nvSpPr>
        <p:spPr>
          <a:xfrm>
            <a:off x="6224699" y="4728855"/>
            <a:ext cx="71437" cy="92494"/>
          </a:xfrm>
          <a:custGeom>
            <a:avLst/>
            <a:gdLst/>
            <a:ahLst/>
            <a:cxnLst/>
            <a:rect l="l" t="t" r="r" b="b"/>
            <a:pathLst>
              <a:path w="71437" h="92494">
                <a:moveTo>
                  <a:pt x="0" y="48031"/>
                </a:moveTo>
                <a:lnTo>
                  <a:pt x="707" y="59549"/>
                </a:lnTo>
                <a:lnTo>
                  <a:pt x="4821" y="74370"/>
                </a:lnTo>
                <a:lnTo>
                  <a:pt x="12514" y="84620"/>
                </a:lnTo>
                <a:lnTo>
                  <a:pt x="23676" y="90571"/>
                </a:lnTo>
                <a:lnTo>
                  <a:pt x="38201" y="92494"/>
                </a:lnTo>
                <a:lnTo>
                  <a:pt x="46233" y="92225"/>
                </a:lnTo>
                <a:lnTo>
                  <a:pt x="59832" y="90497"/>
                </a:lnTo>
                <a:lnTo>
                  <a:pt x="70548" y="87160"/>
                </a:lnTo>
                <a:lnTo>
                  <a:pt x="67881" y="74536"/>
                </a:lnTo>
                <a:lnTo>
                  <a:pt x="66700" y="74960"/>
                </a:lnTo>
                <a:lnTo>
                  <a:pt x="54558" y="77882"/>
                </a:lnTo>
                <a:lnTo>
                  <a:pt x="41401" y="78981"/>
                </a:lnTo>
                <a:lnTo>
                  <a:pt x="39652" y="78950"/>
                </a:lnTo>
                <a:lnTo>
                  <a:pt x="25587" y="74820"/>
                </a:lnTo>
                <a:lnTo>
                  <a:pt x="18919" y="64262"/>
                </a:lnTo>
                <a:lnTo>
                  <a:pt x="17233" y="48031"/>
                </a:lnTo>
                <a:lnTo>
                  <a:pt x="17413" y="41660"/>
                </a:lnTo>
                <a:lnTo>
                  <a:pt x="20431" y="26447"/>
                </a:lnTo>
                <a:lnTo>
                  <a:pt x="28216" y="16961"/>
                </a:lnTo>
                <a:lnTo>
                  <a:pt x="42113" y="13690"/>
                </a:lnTo>
                <a:lnTo>
                  <a:pt x="44050" y="13724"/>
                </a:lnTo>
                <a:lnTo>
                  <a:pt x="57688" y="15558"/>
                </a:lnTo>
                <a:lnTo>
                  <a:pt x="68770" y="19024"/>
                </a:lnTo>
                <a:lnTo>
                  <a:pt x="71437" y="6223"/>
                </a:lnTo>
                <a:lnTo>
                  <a:pt x="67500" y="4264"/>
                </a:lnTo>
                <a:lnTo>
                  <a:pt x="54606" y="1000"/>
                </a:lnTo>
                <a:lnTo>
                  <a:pt x="41757" y="0"/>
                </a:lnTo>
                <a:lnTo>
                  <a:pt x="41551" y="0"/>
                </a:lnTo>
                <a:lnTo>
                  <a:pt x="25686" y="2042"/>
                </a:lnTo>
                <a:lnTo>
                  <a:pt x="13939" y="7992"/>
                </a:lnTo>
                <a:lnTo>
                  <a:pt x="5968" y="17724"/>
                </a:lnTo>
                <a:lnTo>
                  <a:pt x="1435" y="31112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7" name="object 687"/>
          <p:cNvSpPr/>
          <p:nvPr/>
        </p:nvSpPr>
        <p:spPr>
          <a:xfrm>
            <a:off x="6310914" y="4728852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82" y="42329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8" name="object 688"/>
          <p:cNvSpPr/>
          <p:nvPr/>
        </p:nvSpPr>
        <p:spPr>
          <a:xfrm>
            <a:off x="6415816" y="4728855"/>
            <a:ext cx="129908" cy="90728"/>
          </a:xfrm>
          <a:custGeom>
            <a:avLst/>
            <a:gdLst/>
            <a:ahLst/>
            <a:cxnLst/>
            <a:rect l="l" t="t" r="r" b="b"/>
            <a:pathLst>
              <a:path w="129908" h="90728">
                <a:moveTo>
                  <a:pt x="28434" y="2802"/>
                </a:move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8613" y="13690"/>
                </a:lnTo>
                <a:lnTo>
                  <a:pt x="40924" y="13731"/>
                </a:lnTo>
                <a:lnTo>
                  <a:pt x="53400" y="19779"/>
                </a:lnTo>
                <a:lnTo>
                  <a:pt x="56514" y="33794"/>
                </a:lnTo>
                <a:lnTo>
                  <a:pt x="56514" y="90728"/>
                </a:lnTo>
                <a:lnTo>
                  <a:pt x="73037" y="90728"/>
                </a:lnTo>
                <a:lnTo>
                  <a:pt x="73037" y="25971"/>
                </a:lnTo>
                <a:lnTo>
                  <a:pt x="72682" y="22771"/>
                </a:lnTo>
                <a:lnTo>
                  <a:pt x="71970" y="20104"/>
                </a:lnTo>
                <a:lnTo>
                  <a:pt x="77482" y="17246"/>
                </a:lnTo>
                <a:lnTo>
                  <a:pt x="85483" y="13690"/>
                </a:lnTo>
                <a:lnTo>
                  <a:pt x="97759" y="13735"/>
                </a:lnTo>
                <a:lnTo>
                  <a:pt x="110156" y="19412"/>
                </a:lnTo>
                <a:lnTo>
                  <a:pt x="113385" y="33794"/>
                </a:lnTo>
                <a:lnTo>
                  <a:pt x="113385" y="90728"/>
                </a:lnTo>
                <a:lnTo>
                  <a:pt x="129908" y="90728"/>
                </a:lnTo>
                <a:lnTo>
                  <a:pt x="129908" y="29337"/>
                </a:lnTo>
                <a:lnTo>
                  <a:pt x="129719" y="25052"/>
                </a:lnTo>
                <a:lnTo>
                  <a:pt x="125269" y="11134"/>
                </a:lnTo>
                <a:lnTo>
                  <a:pt x="115438" y="2783"/>
                </a:lnTo>
                <a:lnTo>
                  <a:pt x="100939" y="0"/>
                </a:lnTo>
                <a:lnTo>
                  <a:pt x="92388" y="685"/>
                </a:lnTo>
                <a:lnTo>
                  <a:pt x="80173" y="4140"/>
                </a:lnTo>
                <a:lnTo>
                  <a:pt x="68237" y="10845"/>
                </a:lnTo>
                <a:lnTo>
                  <a:pt x="67623" y="9913"/>
                </a:lnTo>
                <a:lnTo>
                  <a:pt x="57225" y="2282"/>
                </a:lnTo>
                <a:lnTo>
                  <a:pt x="44081" y="0"/>
                </a:lnTo>
                <a:lnTo>
                  <a:pt x="40963" y="89"/>
                </a:lnTo>
                <a:lnTo>
                  <a:pt x="28434" y="28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9" name="object 689"/>
          <p:cNvSpPr/>
          <p:nvPr/>
        </p:nvSpPr>
        <p:spPr>
          <a:xfrm>
            <a:off x="6569448" y="4730268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0" name="object 690"/>
          <p:cNvSpPr/>
          <p:nvPr/>
        </p:nvSpPr>
        <p:spPr>
          <a:xfrm>
            <a:off x="6671664" y="4728855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2003" y="13725"/>
                </a:lnTo>
                <a:lnTo>
                  <a:pt x="54520" y="19876"/>
                </a:lnTo>
                <a:lnTo>
                  <a:pt x="57581" y="33794"/>
                </a:lnTo>
                <a:lnTo>
                  <a:pt x="57581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6" y="11270"/>
                </a:lnTo>
                <a:lnTo>
                  <a:pt x="60062" y="2817"/>
                </a:lnTo>
                <a:lnTo>
                  <a:pt x="45491" y="0"/>
                </a:lnTo>
                <a:lnTo>
                  <a:pt x="41541" y="149"/>
                </a:lnTo>
                <a:lnTo>
                  <a:pt x="29364" y="2711"/>
                </a:ln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1" name="object 691"/>
          <p:cNvSpPr/>
          <p:nvPr/>
        </p:nvSpPr>
        <p:spPr>
          <a:xfrm>
            <a:off x="6764832" y="4702164"/>
            <a:ext cx="57581" cy="119189"/>
          </a:xfrm>
          <a:custGeom>
            <a:avLst/>
            <a:gdLst/>
            <a:ahLst/>
            <a:cxnLst/>
            <a:rect l="l" t="t" r="r" b="b"/>
            <a:pathLst>
              <a:path w="57581" h="119189">
                <a:moveTo>
                  <a:pt x="31280" y="28460"/>
                </a:moveTo>
                <a:lnTo>
                  <a:pt x="31280" y="0"/>
                </a:lnTo>
                <a:lnTo>
                  <a:pt x="14744" y="1790"/>
                </a:lnTo>
                <a:lnTo>
                  <a:pt x="14744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44" y="41630"/>
                </a:lnTo>
                <a:lnTo>
                  <a:pt x="14744" y="96418"/>
                </a:lnTo>
                <a:lnTo>
                  <a:pt x="16385" y="106241"/>
                </a:lnTo>
                <a:lnTo>
                  <a:pt x="24958" y="116061"/>
                </a:lnTo>
                <a:lnTo>
                  <a:pt x="39090" y="119189"/>
                </a:lnTo>
                <a:lnTo>
                  <a:pt x="45491" y="119189"/>
                </a:lnTo>
                <a:lnTo>
                  <a:pt x="51892" y="117767"/>
                </a:lnTo>
                <a:lnTo>
                  <a:pt x="57581" y="116878"/>
                </a:lnTo>
                <a:lnTo>
                  <a:pt x="55625" y="104254"/>
                </a:lnTo>
                <a:lnTo>
                  <a:pt x="47447" y="105854"/>
                </a:lnTo>
                <a:lnTo>
                  <a:pt x="44615" y="105664"/>
                </a:lnTo>
                <a:lnTo>
                  <a:pt x="37680" y="105664"/>
                </a:lnTo>
                <a:lnTo>
                  <a:pt x="31280" y="103530"/>
                </a:lnTo>
                <a:lnTo>
                  <a:pt x="31280" y="41630"/>
                </a:lnTo>
                <a:lnTo>
                  <a:pt x="54381" y="41630"/>
                </a:lnTo>
                <a:lnTo>
                  <a:pt x="56159" y="28460"/>
                </a:lnTo>
                <a:lnTo>
                  <a:pt x="31280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2" name="object 692"/>
          <p:cNvSpPr/>
          <p:nvPr/>
        </p:nvSpPr>
        <p:spPr>
          <a:xfrm>
            <a:off x="6837016" y="4730268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3" name="object 693"/>
          <p:cNvSpPr/>
          <p:nvPr/>
        </p:nvSpPr>
        <p:spPr>
          <a:xfrm>
            <a:off x="6992306" y="4730268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4" name="object 694"/>
          <p:cNvSpPr/>
          <p:nvPr/>
        </p:nvSpPr>
        <p:spPr>
          <a:xfrm>
            <a:off x="7094522" y="4728855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2003" y="13725"/>
                </a:lnTo>
                <a:lnTo>
                  <a:pt x="54520" y="19876"/>
                </a:lnTo>
                <a:lnTo>
                  <a:pt x="57581" y="33794"/>
                </a:lnTo>
                <a:lnTo>
                  <a:pt x="57581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6" y="11270"/>
                </a:lnTo>
                <a:lnTo>
                  <a:pt x="60062" y="2817"/>
                </a:lnTo>
                <a:lnTo>
                  <a:pt x="45491" y="0"/>
                </a:lnTo>
                <a:lnTo>
                  <a:pt x="41541" y="149"/>
                </a:lnTo>
                <a:lnTo>
                  <a:pt x="29364" y="2711"/>
                </a:ln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5" name="object 695"/>
          <p:cNvSpPr/>
          <p:nvPr/>
        </p:nvSpPr>
        <p:spPr>
          <a:xfrm>
            <a:off x="2046886" y="4919351"/>
            <a:ext cx="48691" cy="82727"/>
          </a:xfrm>
          <a:custGeom>
            <a:avLst/>
            <a:gdLst/>
            <a:ahLst/>
            <a:cxnLst/>
            <a:rect l="l" t="t" r="r" b="b"/>
            <a:pathLst>
              <a:path w="48691" h="82727">
                <a:moveTo>
                  <a:pt x="17233" y="47142"/>
                </a:moveTo>
                <a:lnTo>
                  <a:pt x="17332" y="42608"/>
                </a:lnTo>
                <a:lnTo>
                  <a:pt x="20001" y="27490"/>
                </a:lnTo>
                <a:lnTo>
                  <a:pt x="27539" y="17377"/>
                </a:lnTo>
                <a:lnTo>
                  <a:pt x="41579" y="13690"/>
                </a:lnTo>
                <a:lnTo>
                  <a:pt x="48691" y="13690"/>
                </a:lnTo>
                <a:lnTo>
                  <a:pt x="46380" y="0"/>
                </a:lnTo>
                <a:lnTo>
                  <a:pt x="39090" y="0"/>
                </a:lnTo>
                <a:lnTo>
                  <a:pt x="25511" y="1975"/>
                </a:lnTo>
                <a:lnTo>
                  <a:pt x="13841" y="8569"/>
                </a:lnTo>
                <a:lnTo>
                  <a:pt x="17233" y="47142"/>
                </a:lnTo>
                <a:close/>
              </a:path>
              <a:path w="48691" h="82727">
                <a:moveTo>
                  <a:pt x="18621" y="62177"/>
                </a:moveTo>
                <a:lnTo>
                  <a:pt x="17233" y="47142"/>
                </a:lnTo>
                <a:lnTo>
                  <a:pt x="13841" y="8569"/>
                </a:lnTo>
                <a:lnTo>
                  <a:pt x="5925" y="18996"/>
                </a:lnTo>
                <a:lnTo>
                  <a:pt x="1424" y="32426"/>
                </a:lnTo>
                <a:lnTo>
                  <a:pt x="0" y="48031"/>
                </a:lnTo>
                <a:lnTo>
                  <a:pt x="329" y="55284"/>
                </a:lnTo>
                <a:lnTo>
                  <a:pt x="3357" y="69598"/>
                </a:lnTo>
                <a:lnTo>
                  <a:pt x="9911" y="81444"/>
                </a:lnTo>
                <a:lnTo>
                  <a:pt x="20431" y="89513"/>
                </a:lnTo>
                <a:lnTo>
                  <a:pt x="35356" y="92494"/>
                </a:lnTo>
                <a:lnTo>
                  <a:pt x="36098" y="92489"/>
                </a:lnTo>
                <a:lnTo>
                  <a:pt x="48136" y="90661"/>
                </a:lnTo>
                <a:lnTo>
                  <a:pt x="60236" y="84505"/>
                </a:lnTo>
                <a:lnTo>
                  <a:pt x="61125" y="84505"/>
                </a:lnTo>
                <a:lnTo>
                  <a:pt x="61125" y="90728"/>
                </a:lnTo>
                <a:lnTo>
                  <a:pt x="77647" y="90728"/>
                </a:lnTo>
                <a:lnTo>
                  <a:pt x="77647" y="-35585"/>
                </a:lnTo>
                <a:lnTo>
                  <a:pt x="61125" y="-33807"/>
                </a:lnTo>
                <a:lnTo>
                  <a:pt x="61125" y="4978"/>
                </a:lnTo>
                <a:lnTo>
                  <a:pt x="60591" y="5334"/>
                </a:lnTo>
                <a:lnTo>
                  <a:pt x="54203" y="1778"/>
                </a:lnTo>
                <a:lnTo>
                  <a:pt x="46380" y="0"/>
                </a:lnTo>
                <a:lnTo>
                  <a:pt x="48691" y="13690"/>
                </a:lnTo>
                <a:lnTo>
                  <a:pt x="54203" y="14592"/>
                </a:lnTo>
                <a:lnTo>
                  <a:pt x="61125" y="16357"/>
                </a:lnTo>
                <a:lnTo>
                  <a:pt x="61125" y="75425"/>
                </a:lnTo>
                <a:lnTo>
                  <a:pt x="54559" y="77203"/>
                </a:lnTo>
                <a:lnTo>
                  <a:pt x="50114" y="78981"/>
                </a:lnTo>
                <a:lnTo>
                  <a:pt x="38426" y="78954"/>
                </a:lnTo>
                <a:lnTo>
                  <a:pt x="24718" y="73859"/>
                </a:lnTo>
                <a:lnTo>
                  <a:pt x="18621" y="621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6" name="object 696"/>
          <p:cNvSpPr/>
          <p:nvPr/>
        </p:nvSpPr>
        <p:spPr>
          <a:xfrm>
            <a:off x="2154631" y="4888229"/>
            <a:ext cx="20434" cy="121843"/>
          </a:xfrm>
          <a:custGeom>
            <a:avLst/>
            <a:gdLst/>
            <a:ahLst/>
            <a:cxnLst/>
            <a:rect l="l" t="t" r="r" b="b"/>
            <a:pathLst>
              <a:path w="20434" h="121843">
                <a:moveTo>
                  <a:pt x="20434" y="10299"/>
                </a:moveTo>
                <a:lnTo>
                  <a:pt x="20434" y="4610"/>
                </a:lnTo>
                <a:lnTo>
                  <a:pt x="15811" y="0"/>
                </a:lnTo>
                <a:lnTo>
                  <a:pt x="4622" y="0"/>
                </a:lnTo>
                <a:lnTo>
                  <a:pt x="0" y="4610"/>
                </a:lnTo>
                <a:lnTo>
                  <a:pt x="0" y="15824"/>
                </a:lnTo>
                <a:lnTo>
                  <a:pt x="4622" y="20447"/>
                </a:lnTo>
                <a:lnTo>
                  <a:pt x="15811" y="20447"/>
                </a:lnTo>
                <a:lnTo>
                  <a:pt x="20434" y="15824"/>
                </a:lnTo>
                <a:lnTo>
                  <a:pt x="20434" y="10299"/>
                </a:lnTo>
                <a:close/>
              </a:path>
              <a:path w="20434" h="121843">
                <a:moveTo>
                  <a:pt x="1955" y="32893"/>
                </a:moveTo>
                <a:lnTo>
                  <a:pt x="1955" y="121843"/>
                </a:lnTo>
                <a:lnTo>
                  <a:pt x="18478" y="121843"/>
                </a:lnTo>
                <a:lnTo>
                  <a:pt x="18478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7" name="object 697"/>
          <p:cNvSpPr/>
          <p:nvPr/>
        </p:nvSpPr>
        <p:spPr>
          <a:xfrm>
            <a:off x="2193931" y="4881985"/>
            <a:ext cx="58635" cy="128092"/>
          </a:xfrm>
          <a:custGeom>
            <a:avLst/>
            <a:gdLst/>
            <a:ahLst/>
            <a:cxnLst/>
            <a:rect l="l" t="t" r="r" b="b"/>
            <a:pathLst>
              <a:path w="58635" h="128092">
                <a:moveTo>
                  <a:pt x="31089" y="15659"/>
                </a:moveTo>
                <a:lnTo>
                  <a:pt x="38379" y="13703"/>
                </a:lnTo>
                <a:lnTo>
                  <a:pt x="48336" y="13703"/>
                </a:lnTo>
                <a:lnTo>
                  <a:pt x="56680" y="15481"/>
                </a:lnTo>
                <a:lnTo>
                  <a:pt x="58635" y="3213"/>
                </a:lnTo>
                <a:lnTo>
                  <a:pt x="51346" y="1079"/>
                </a:lnTo>
                <a:lnTo>
                  <a:pt x="45135" y="0"/>
                </a:lnTo>
                <a:lnTo>
                  <a:pt x="38734" y="0"/>
                </a:lnTo>
                <a:lnTo>
                  <a:pt x="29532" y="1117"/>
                </a:lnTo>
                <a:lnTo>
                  <a:pt x="18682" y="8177"/>
                </a:lnTo>
                <a:lnTo>
                  <a:pt x="14566" y="22961"/>
                </a:lnTo>
                <a:lnTo>
                  <a:pt x="14566" y="39141"/>
                </a:lnTo>
                <a:lnTo>
                  <a:pt x="0" y="39141"/>
                </a:lnTo>
                <a:lnTo>
                  <a:pt x="0" y="52311"/>
                </a:lnTo>
                <a:lnTo>
                  <a:pt x="14566" y="52311"/>
                </a:lnTo>
                <a:lnTo>
                  <a:pt x="14566" y="128092"/>
                </a:lnTo>
                <a:lnTo>
                  <a:pt x="31089" y="128092"/>
                </a:lnTo>
                <a:lnTo>
                  <a:pt x="31089" y="52311"/>
                </a:lnTo>
                <a:lnTo>
                  <a:pt x="54190" y="52311"/>
                </a:lnTo>
                <a:lnTo>
                  <a:pt x="55968" y="39141"/>
                </a:lnTo>
                <a:lnTo>
                  <a:pt x="31089" y="39141"/>
                </a:lnTo>
                <a:lnTo>
                  <a:pt x="31089" y="1565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8" name="object 698"/>
          <p:cNvSpPr/>
          <p:nvPr/>
        </p:nvSpPr>
        <p:spPr>
          <a:xfrm>
            <a:off x="2262894" y="4920770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9" name="object 699"/>
          <p:cNvSpPr/>
          <p:nvPr/>
        </p:nvSpPr>
        <p:spPr>
          <a:xfrm>
            <a:off x="2366378" y="4919360"/>
            <a:ext cx="45846" cy="90716"/>
          </a:xfrm>
          <a:custGeom>
            <a:avLst/>
            <a:gdLst/>
            <a:ahLst/>
            <a:cxnLst/>
            <a:rect l="l" t="t" r="r" b="b"/>
            <a:pathLst>
              <a:path w="45846" h="90716">
                <a:moveTo>
                  <a:pt x="40918" y="40"/>
                </a:moveTo>
                <a:lnTo>
                  <a:pt x="28599" y="2792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65"/>
                </a:lnTo>
                <a:lnTo>
                  <a:pt x="0" y="1765"/>
                </a:lnTo>
                <a:lnTo>
                  <a:pt x="0" y="90716"/>
                </a:lnTo>
                <a:lnTo>
                  <a:pt x="16522" y="90716"/>
                </a:lnTo>
                <a:lnTo>
                  <a:pt x="16522" y="19380"/>
                </a:lnTo>
                <a:lnTo>
                  <a:pt x="19196" y="18340"/>
                </a:lnTo>
                <a:lnTo>
                  <a:pt x="30322" y="15930"/>
                </a:lnTo>
                <a:lnTo>
                  <a:pt x="45846" y="15113"/>
                </a:lnTo>
                <a:lnTo>
                  <a:pt x="45846" y="0"/>
                </a:lnTo>
                <a:lnTo>
                  <a:pt x="40918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0" name="object 700"/>
          <p:cNvSpPr/>
          <p:nvPr/>
        </p:nvSpPr>
        <p:spPr>
          <a:xfrm>
            <a:off x="2427356" y="4920770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1" name="object 701"/>
          <p:cNvSpPr/>
          <p:nvPr/>
        </p:nvSpPr>
        <p:spPr>
          <a:xfrm>
            <a:off x="2529597" y="4919355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1991" y="13725"/>
                </a:lnTo>
                <a:lnTo>
                  <a:pt x="54507" y="19876"/>
                </a:lnTo>
                <a:lnTo>
                  <a:pt x="57569" y="33794"/>
                </a:lnTo>
                <a:lnTo>
                  <a:pt x="57569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2" y="11270"/>
                </a:lnTo>
                <a:lnTo>
                  <a:pt x="60056" y="2817"/>
                </a:lnTo>
                <a:lnTo>
                  <a:pt x="45491" y="0"/>
                </a:lnTo>
                <a:lnTo>
                  <a:pt x="41537" y="149"/>
                </a:lnTo>
                <a:lnTo>
                  <a:pt x="29360" y="2711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78"/>
                </a:lnTo>
                <a:lnTo>
                  <a:pt x="0" y="1778"/>
                </a:lnTo>
                <a:lnTo>
                  <a:pt x="0" y="90728"/>
                </a:lnTo>
                <a:lnTo>
                  <a:pt x="16522" y="90728"/>
                </a:lnTo>
                <a:lnTo>
                  <a:pt x="16522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2" name="object 702"/>
          <p:cNvSpPr/>
          <p:nvPr/>
        </p:nvSpPr>
        <p:spPr>
          <a:xfrm>
            <a:off x="2622765" y="4892664"/>
            <a:ext cx="57581" cy="119189"/>
          </a:xfrm>
          <a:custGeom>
            <a:avLst/>
            <a:gdLst/>
            <a:ahLst/>
            <a:cxnLst/>
            <a:rect l="l" t="t" r="r" b="b"/>
            <a:pathLst>
              <a:path w="57581" h="119189">
                <a:moveTo>
                  <a:pt x="31280" y="28460"/>
                </a:moveTo>
                <a:lnTo>
                  <a:pt x="31280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396" y="106241"/>
                </a:lnTo>
                <a:lnTo>
                  <a:pt x="24965" y="116061"/>
                </a:lnTo>
                <a:lnTo>
                  <a:pt x="39103" y="119189"/>
                </a:lnTo>
                <a:lnTo>
                  <a:pt x="45491" y="119189"/>
                </a:lnTo>
                <a:lnTo>
                  <a:pt x="51892" y="117767"/>
                </a:lnTo>
                <a:lnTo>
                  <a:pt x="57581" y="116878"/>
                </a:lnTo>
                <a:lnTo>
                  <a:pt x="55625" y="104254"/>
                </a:lnTo>
                <a:lnTo>
                  <a:pt x="47447" y="105854"/>
                </a:lnTo>
                <a:lnTo>
                  <a:pt x="44602" y="105664"/>
                </a:lnTo>
                <a:lnTo>
                  <a:pt x="37680" y="105664"/>
                </a:lnTo>
                <a:lnTo>
                  <a:pt x="31280" y="103530"/>
                </a:lnTo>
                <a:lnTo>
                  <a:pt x="31280" y="41630"/>
                </a:lnTo>
                <a:lnTo>
                  <a:pt x="54381" y="41630"/>
                </a:lnTo>
                <a:lnTo>
                  <a:pt x="56159" y="28460"/>
                </a:lnTo>
                <a:lnTo>
                  <a:pt x="31280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3" name="object 703"/>
          <p:cNvSpPr/>
          <p:nvPr/>
        </p:nvSpPr>
        <p:spPr>
          <a:xfrm>
            <a:off x="2694943" y="4920770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4" name="object 704"/>
          <p:cNvSpPr/>
          <p:nvPr/>
        </p:nvSpPr>
        <p:spPr>
          <a:xfrm>
            <a:off x="2791316" y="4919352"/>
            <a:ext cx="64858" cy="92494"/>
          </a:xfrm>
          <a:custGeom>
            <a:avLst/>
            <a:gdLst/>
            <a:ahLst/>
            <a:cxnLst/>
            <a:rect l="l" t="t" r="r" b="b"/>
            <a:pathLst>
              <a:path w="64858" h="92494">
                <a:moveTo>
                  <a:pt x="14699" y="77380"/>
                </a:moveTo>
                <a:lnTo>
                  <a:pt x="2844" y="74180"/>
                </a:lnTo>
                <a:lnTo>
                  <a:pt x="0" y="87871"/>
                </a:lnTo>
                <a:lnTo>
                  <a:pt x="2471" y="88619"/>
                </a:lnTo>
                <a:lnTo>
                  <a:pt x="15352" y="91364"/>
                </a:lnTo>
                <a:lnTo>
                  <a:pt x="27901" y="92494"/>
                </a:lnTo>
                <a:lnTo>
                  <a:pt x="38032" y="91786"/>
                </a:lnTo>
                <a:lnTo>
                  <a:pt x="51957" y="87424"/>
                </a:lnTo>
                <a:lnTo>
                  <a:pt x="61388" y="78727"/>
                </a:lnTo>
                <a:lnTo>
                  <a:pt x="64858" y="65290"/>
                </a:lnTo>
                <a:lnTo>
                  <a:pt x="64857" y="64937"/>
                </a:lnTo>
                <a:lnTo>
                  <a:pt x="60780" y="50995"/>
                </a:lnTo>
                <a:lnTo>
                  <a:pt x="50699" y="43104"/>
                </a:lnTo>
                <a:lnTo>
                  <a:pt x="37325" y="38595"/>
                </a:lnTo>
                <a:lnTo>
                  <a:pt x="27724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01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2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5" y="38134"/>
                </a:lnTo>
                <a:lnTo>
                  <a:pt x="13644" y="46640"/>
                </a:lnTo>
                <a:lnTo>
                  <a:pt x="27190" y="51409"/>
                </a:lnTo>
                <a:lnTo>
                  <a:pt x="27964" y="51604"/>
                </a:lnTo>
                <a:lnTo>
                  <a:pt x="42292" y="56594"/>
                </a:lnTo>
                <a:lnTo>
                  <a:pt x="48336" y="66522"/>
                </a:lnTo>
                <a:lnTo>
                  <a:pt x="48336" y="75425"/>
                </a:lnTo>
                <a:lnTo>
                  <a:pt x="39623" y="78981"/>
                </a:lnTo>
                <a:lnTo>
                  <a:pt x="27854" y="78976"/>
                </a:lnTo>
                <a:lnTo>
                  <a:pt x="14699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5" name="object 705"/>
          <p:cNvSpPr/>
          <p:nvPr/>
        </p:nvSpPr>
        <p:spPr>
          <a:xfrm>
            <a:off x="2919950" y="4872914"/>
            <a:ext cx="84048" cy="138938"/>
          </a:xfrm>
          <a:custGeom>
            <a:avLst/>
            <a:gdLst/>
            <a:ahLst/>
            <a:cxnLst/>
            <a:rect l="l" t="t" r="r" b="b"/>
            <a:pathLst>
              <a:path w="84048" h="138938">
                <a:moveTo>
                  <a:pt x="29679" y="125412"/>
                </a:moveTo>
                <a:lnTo>
                  <a:pt x="21323" y="125412"/>
                </a:lnTo>
                <a:lnTo>
                  <a:pt x="16522" y="122580"/>
                </a:lnTo>
                <a:lnTo>
                  <a:pt x="16522" y="107454"/>
                </a:lnTo>
                <a:lnTo>
                  <a:pt x="18656" y="101574"/>
                </a:lnTo>
                <a:lnTo>
                  <a:pt x="30213" y="101574"/>
                </a:lnTo>
                <a:lnTo>
                  <a:pt x="30924" y="88061"/>
                </a:lnTo>
                <a:lnTo>
                  <a:pt x="27976" y="88120"/>
                </a:lnTo>
                <a:lnTo>
                  <a:pt x="12840" y="91203"/>
                </a:lnTo>
                <a:lnTo>
                  <a:pt x="3311" y="99489"/>
                </a:lnTo>
                <a:lnTo>
                  <a:pt x="0" y="113690"/>
                </a:lnTo>
                <a:lnTo>
                  <a:pt x="3412" y="127847"/>
                </a:lnTo>
                <a:lnTo>
                  <a:pt x="13274" y="136341"/>
                </a:lnTo>
                <a:lnTo>
                  <a:pt x="27368" y="138938"/>
                </a:lnTo>
                <a:lnTo>
                  <a:pt x="29679" y="125412"/>
                </a:lnTo>
                <a:close/>
              </a:path>
              <a:path w="84048" h="138938">
                <a:moveTo>
                  <a:pt x="56870" y="0"/>
                </a:moveTo>
                <a:lnTo>
                  <a:pt x="29679" y="26162"/>
                </a:lnTo>
                <a:lnTo>
                  <a:pt x="38925" y="35052"/>
                </a:lnTo>
                <a:lnTo>
                  <a:pt x="67703" y="12458"/>
                </a:lnTo>
                <a:lnTo>
                  <a:pt x="56870" y="0"/>
                </a:lnTo>
                <a:close/>
              </a:path>
              <a:path w="84048" h="138938">
                <a:moveTo>
                  <a:pt x="30715" y="138833"/>
                </a:moveTo>
                <a:lnTo>
                  <a:pt x="43324" y="136453"/>
                </a:lnTo>
                <a:lnTo>
                  <a:pt x="54914" y="130937"/>
                </a:lnTo>
                <a:lnTo>
                  <a:pt x="55803" y="130937"/>
                </a:lnTo>
                <a:lnTo>
                  <a:pt x="56337" y="135928"/>
                </a:lnTo>
                <a:lnTo>
                  <a:pt x="61480" y="138938"/>
                </a:lnTo>
                <a:lnTo>
                  <a:pt x="73215" y="138938"/>
                </a:lnTo>
                <a:lnTo>
                  <a:pt x="77304" y="137693"/>
                </a:lnTo>
                <a:lnTo>
                  <a:pt x="84048" y="134861"/>
                </a:lnTo>
                <a:lnTo>
                  <a:pt x="84048" y="124879"/>
                </a:lnTo>
                <a:lnTo>
                  <a:pt x="72326" y="124879"/>
                </a:lnTo>
                <a:lnTo>
                  <a:pt x="72326" y="75615"/>
                </a:lnTo>
                <a:lnTo>
                  <a:pt x="71409" y="66832"/>
                </a:lnTo>
                <a:lnTo>
                  <a:pt x="65151" y="54989"/>
                </a:lnTo>
                <a:lnTo>
                  <a:pt x="53767" y="48451"/>
                </a:lnTo>
                <a:lnTo>
                  <a:pt x="38201" y="46443"/>
                </a:lnTo>
                <a:lnTo>
                  <a:pt x="31360" y="46645"/>
                </a:lnTo>
                <a:lnTo>
                  <a:pt x="18490" y="48341"/>
                </a:lnTo>
                <a:lnTo>
                  <a:pt x="7111" y="51777"/>
                </a:lnTo>
                <a:lnTo>
                  <a:pt x="9778" y="64579"/>
                </a:lnTo>
                <a:lnTo>
                  <a:pt x="10523" y="64356"/>
                </a:lnTo>
                <a:lnTo>
                  <a:pt x="22328" y="61291"/>
                </a:lnTo>
                <a:lnTo>
                  <a:pt x="35534" y="60134"/>
                </a:lnTo>
                <a:lnTo>
                  <a:pt x="38420" y="60219"/>
                </a:lnTo>
                <a:lnTo>
                  <a:pt x="51672" y="65217"/>
                </a:lnTo>
                <a:lnTo>
                  <a:pt x="55803" y="78460"/>
                </a:lnTo>
                <a:lnTo>
                  <a:pt x="55803" y="90728"/>
                </a:lnTo>
                <a:lnTo>
                  <a:pt x="55270" y="90728"/>
                </a:lnTo>
                <a:lnTo>
                  <a:pt x="47269" y="88773"/>
                </a:lnTo>
                <a:lnTo>
                  <a:pt x="37668" y="88061"/>
                </a:lnTo>
                <a:lnTo>
                  <a:pt x="30924" y="88061"/>
                </a:lnTo>
                <a:lnTo>
                  <a:pt x="30213" y="101574"/>
                </a:lnTo>
                <a:lnTo>
                  <a:pt x="55803" y="101574"/>
                </a:lnTo>
                <a:lnTo>
                  <a:pt x="55803" y="121856"/>
                </a:lnTo>
                <a:lnTo>
                  <a:pt x="55034" y="122034"/>
                </a:lnTo>
                <a:lnTo>
                  <a:pt x="43452" y="124313"/>
                </a:lnTo>
                <a:lnTo>
                  <a:pt x="29679" y="125412"/>
                </a:lnTo>
                <a:lnTo>
                  <a:pt x="27368" y="138938"/>
                </a:lnTo>
                <a:lnTo>
                  <a:pt x="30715" y="13883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6" name="object 706"/>
          <p:cNvSpPr/>
          <p:nvPr/>
        </p:nvSpPr>
        <p:spPr>
          <a:xfrm>
            <a:off x="3026089" y="4919360"/>
            <a:ext cx="45846" cy="90716"/>
          </a:xfrm>
          <a:custGeom>
            <a:avLst/>
            <a:gdLst/>
            <a:ahLst/>
            <a:cxnLst/>
            <a:rect l="l" t="t" r="r" b="b"/>
            <a:pathLst>
              <a:path w="45846" h="90716">
                <a:moveTo>
                  <a:pt x="40918" y="40"/>
                </a:moveTo>
                <a:lnTo>
                  <a:pt x="28599" y="2792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65"/>
                </a:lnTo>
                <a:lnTo>
                  <a:pt x="0" y="1765"/>
                </a:lnTo>
                <a:lnTo>
                  <a:pt x="0" y="90716"/>
                </a:lnTo>
                <a:lnTo>
                  <a:pt x="16522" y="90716"/>
                </a:lnTo>
                <a:lnTo>
                  <a:pt x="16522" y="19380"/>
                </a:lnTo>
                <a:lnTo>
                  <a:pt x="19196" y="18340"/>
                </a:lnTo>
                <a:lnTo>
                  <a:pt x="30322" y="15930"/>
                </a:lnTo>
                <a:lnTo>
                  <a:pt x="45846" y="15113"/>
                </a:lnTo>
                <a:lnTo>
                  <a:pt x="45846" y="0"/>
                </a:lnTo>
                <a:lnTo>
                  <a:pt x="40918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7" name="object 707"/>
          <p:cNvSpPr/>
          <p:nvPr/>
        </p:nvSpPr>
        <p:spPr>
          <a:xfrm>
            <a:off x="3087067" y="4920770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8" name="object 708"/>
          <p:cNvSpPr/>
          <p:nvPr/>
        </p:nvSpPr>
        <p:spPr>
          <a:xfrm>
            <a:off x="3181306" y="4919352"/>
            <a:ext cx="84061" cy="92494"/>
          </a:xfrm>
          <a:custGeom>
            <a:avLst/>
            <a:gdLst/>
            <a:ahLst/>
            <a:cxnLst/>
            <a:rect l="l" t="t" r="r" b="b"/>
            <a:pathLst>
              <a:path w="84061" h="92494">
                <a:moveTo>
                  <a:pt x="30715" y="92389"/>
                </a:moveTo>
                <a:lnTo>
                  <a:pt x="43331" y="90012"/>
                </a:lnTo>
                <a:lnTo>
                  <a:pt x="54914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15" y="92494"/>
                </a:lnTo>
                <a:lnTo>
                  <a:pt x="77304" y="91262"/>
                </a:lnTo>
                <a:lnTo>
                  <a:pt x="84061" y="88417"/>
                </a:lnTo>
                <a:lnTo>
                  <a:pt x="84061" y="78447"/>
                </a:lnTo>
                <a:lnTo>
                  <a:pt x="72326" y="78447"/>
                </a:lnTo>
                <a:lnTo>
                  <a:pt x="72326" y="29171"/>
                </a:lnTo>
                <a:lnTo>
                  <a:pt x="71412" y="20398"/>
                </a:lnTo>
                <a:lnTo>
                  <a:pt x="65159" y="8549"/>
                </a:lnTo>
                <a:lnTo>
                  <a:pt x="53780" y="2008"/>
                </a:lnTo>
                <a:lnTo>
                  <a:pt x="38214" y="0"/>
                </a:lnTo>
                <a:lnTo>
                  <a:pt x="31357" y="203"/>
                </a:lnTo>
                <a:lnTo>
                  <a:pt x="18492" y="1904"/>
                </a:lnTo>
                <a:lnTo>
                  <a:pt x="7111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69" y="42329"/>
                </a:lnTo>
                <a:lnTo>
                  <a:pt x="37680" y="41630"/>
                </a:lnTo>
                <a:lnTo>
                  <a:pt x="30924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4" y="75603"/>
                </a:lnTo>
                <a:lnTo>
                  <a:pt x="43457" y="77882"/>
                </a:lnTo>
                <a:lnTo>
                  <a:pt x="29679" y="78981"/>
                </a:lnTo>
                <a:lnTo>
                  <a:pt x="27368" y="92494"/>
                </a:lnTo>
                <a:lnTo>
                  <a:pt x="30715" y="92389"/>
                </a:lnTo>
                <a:close/>
              </a:path>
              <a:path w="84061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24" y="41630"/>
                </a:lnTo>
                <a:lnTo>
                  <a:pt x="27987" y="41688"/>
                </a:lnTo>
                <a:lnTo>
                  <a:pt x="12845" y="44769"/>
                </a:lnTo>
                <a:lnTo>
                  <a:pt x="3312" y="53051"/>
                </a:lnTo>
                <a:lnTo>
                  <a:pt x="0" y="67246"/>
                </a:lnTo>
                <a:lnTo>
                  <a:pt x="3415" y="81408"/>
                </a:lnTo>
                <a:lnTo>
                  <a:pt x="13280" y="89900"/>
                </a:lnTo>
                <a:lnTo>
                  <a:pt x="27368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9" name="object 709"/>
          <p:cNvSpPr/>
          <p:nvPr/>
        </p:nvSpPr>
        <p:spPr>
          <a:xfrm>
            <a:off x="3280341" y="4919352"/>
            <a:ext cx="64858" cy="92494"/>
          </a:xfrm>
          <a:custGeom>
            <a:avLst/>
            <a:gdLst/>
            <a:ahLst/>
            <a:cxnLst/>
            <a:rect l="l" t="t" r="r" b="b"/>
            <a:pathLst>
              <a:path w="64858" h="92494">
                <a:moveTo>
                  <a:pt x="14699" y="77380"/>
                </a:moveTo>
                <a:lnTo>
                  <a:pt x="2844" y="74180"/>
                </a:lnTo>
                <a:lnTo>
                  <a:pt x="0" y="87871"/>
                </a:lnTo>
                <a:lnTo>
                  <a:pt x="2471" y="88619"/>
                </a:lnTo>
                <a:lnTo>
                  <a:pt x="15352" y="91364"/>
                </a:lnTo>
                <a:lnTo>
                  <a:pt x="27901" y="92494"/>
                </a:lnTo>
                <a:lnTo>
                  <a:pt x="38032" y="91786"/>
                </a:lnTo>
                <a:lnTo>
                  <a:pt x="51957" y="87424"/>
                </a:lnTo>
                <a:lnTo>
                  <a:pt x="61388" y="78727"/>
                </a:lnTo>
                <a:lnTo>
                  <a:pt x="64858" y="65290"/>
                </a:lnTo>
                <a:lnTo>
                  <a:pt x="64857" y="64937"/>
                </a:lnTo>
                <a:lnTo>
                  <a:pt x="60780" y="50995"/>
                </a:lnTo>
                <a:lnTo>
                  <a:pt x="50699" y="43104"/>
                </a:lnTo>
                <a:lnTo>
                  <a:pt x="37325" y="38595"/>
                </a:lnTo>
                <a:lnTo>
                  <a:pt x="27724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01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2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5" y="38134"/>
                </a:lnTo>
                <a:lnTo>
                  <a:pt x="13644" y="46640"/>
                </a:lnTo>
                <a:lnTo>
                  <a:pt x="27190" y="51409"/>
                </a:lnTo>
                <a:lnTo>
                  <a:pt x="27964" y="51604"/>
                </a:lnTo>
                <a:lnTo>
                  <a:pt x="42292" y="56594"/>
                </a:lnTo>
                <a:lnTo>
                  <a:pt x="48336" y="66522"/>
                </a:lnTo>
                <a:lnTo>
                  <a:pt x="48336" y="75425"/>
                </a:lnTo>
                <a:lnTo>
                  <a:pt x="39623" y="78981"/>
                </a:lnTo>
                <a:lnTo>
                  <a:pt x="27854" y="78976"/>
                </a:lnTo>
                <a:lnTo>
                  <a:pt x="14699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0" name="object 710"/>
          <p:cNvSpPr/>
          <p:nvPr/>
        </p:nvSpPr>
        <p:spPr>
          <a:xfrm>
            <a:off x="3410753" y="4919351"/>
            <a:ext cx="48691" cy="82727"/>
          </a:xfrm>
          <a:custGeom>
            <a:avLst/>
            <a:gdLst/>
            <a:ahLst/>
            <a:cxnLst/>
            <a:rect l="l" t="t" r="r" b="b"/>
            <a:pathLst>
              <a:path w="48691" h="82727">
                <a:moveTo>
                  <a:pt x="17233" y="47142"/>
                </a:moveTo>
                <a:lnTo>
                  <a:pt x="17332" y="42608"/>
                </a:lnTo>
                <a:lnTo>
                  <a:pt x="20001" y="27490"/>
                </a:lnTo>
                <a:lnTo>
                  <a:pt x="27539" y="17377"/>
                </a:lnTo>
                <a:lnTo>
                  <a:pt x="41579" y="13690"/>
                </a:lnTo>
                <a:lnTo>
                  <a:pt x="48691" y="13690"/>
                </a:lnTo>
                <a:lnTo>
                  <a:pt x="46380" y="0"/>
                </a:lnTo>
                <a:lnTo>
                  <a:pt x="39090" y="0"/>
                </a:lnTo>
                <a:lnTo>
                  <a:pt x="25507" y="1975"/>
                </a:lnTo>
                <a:lnTo>
                  <a:pt x="13836" y="8569"/>
                </a:lnTo>
                <a:lnTo>
                  <a:pt x="17233" y="47142"/>
                </a:lnTo>
                <a:close/>
              </a:path>
              <a:path w="48691" h="82727">
                <a:moveTo>
                  <a:pt x="18621" y="62177"/>
                </a:moveTo>
                <a:lnTo>
                  <a:pt x="17233" y="47142"/>
                </a:lnTo>
                <a:lnTo>
                  <a:pt x="13836" y="8569"/>
                </a:lnTo>
                <a:lnTo>
                  <a:pt x="5921" y="18996"/>
                </a:lnTo>
                <a:lnTo>
                  <a:pt x="1423" y="32426"/>
                </a:lnTo>
                <a:lnTo>
                  <a:pt x="0" y="48031"/>
                </a:lnTo>
                <a:lnTo>
                  <a:pt x="329" y="55284"/>
                </a:lnTo>
                <a:lnTo>
                  <a:pt x="3357" y="69598"/>
                </a:lnTo>
                <a:lnTo>
                  <a:pt x="9911" y="81444"/>
                </a:lnTo>
                <a:lnTo>
                  <a:pt x="20431" y="89513"/>
                </a:lnTo>
                <a:lnTo>
                  <a:pt x="35356" y="92494"/>
                </a:lnTo>
                <a:lnTo>
                  <a:pt x="36098" y="92489"/>
                </a:lnTo>
                <a:lnTo>
                  <a:pt x="48136" y="90661"/>
                </a:lnTo>
                <a:lnTo>
                  <a:pt x="60236" y="84505"/>
                </a:lnTo>
                <a:lnTo>
                  <a:pt x="61125" y="84505"/>
                </a:lnTo>
                <a:lnTo>
                  <a:pt x="61125" y="90728"/>
                </a:lnTo>
                <a:lnTo>
                  <a:pt x="77647" y="90728"/>
                </a:lnTo>
                <a:lnTo>
                  <a:pt x="77647" y="-35585"/>
                </a:lnTo>
                <a:lnTo>
                  <a:pt x="61125" y="-33807"/>
                </a:lnTo>
                <a:lnTo>
                  <a:pt x="61125" y="4978"/>
                </a:lnTo>
                <a:lnTo>
                  <a:pt x="60591" y="5334"/>
                </a:lnTo>
                <a:lnTo>
                  <a:pt x="54203" y="1778"/>
                </a:lnTo>
                <a:lnTo>
                  <a:pt x="46380" y="0"/>
                </a:lnTo>
                <a:lnTo>
                  <a:pt x="48691" y="13690"/>
                </a:lnTo>
                <a:lnTo>
                  <a:pt x="54203" y="14592"/>
                </a:lnTo>
                <a:lnTo>
                  <a:pt x="61125" y="16357"/>
                </a:lnTo>
                <a:lnTo>
                  <a:pt x="61125" y="75425"/>
                </a:lnTo>
                <a:lnTo>
                  <a:pt x="54559" y="77203"/>
                </a:lnTo>
                <a:lnTo>
                  <a:pt x="50114" y="78981"/>
                </a:lnTo>
                <a:lnTo>
                  <a:pt x="38426" y="78954"/>
                </a:lnTo>
                <a:lnTo>
                  <a:pt x="24718" y="73859"/>
                </a:lnTo>
                <a:lnTo>
                  <a:pt x="18621" y="621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1" name="object 711"/>
          <p:cNvSpPr/>
          <p:nvPr/>
        </p:nvSpPr>
        <p:spPr>
          <a:xfrm>
            <a:off x="3512977" y="4920770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2" name="object 712"/>
          <p:cNvSpPr/>
          <p:nvPr/>
        </p:nvSpPr>
        <p:spPr>
          <a:xfrm>
            <a:off x="3614864" y="4883775"/>
            <a:ext cx="16522" cy="126301"/>
          </a:xfrm>
          <a:custGeom>
            <a:avLst/>
            <a:gdLst/>
            <a:ahLst/>
            <a:cxnLst/>
            <a:rect l="l" t="t" r="r" b="b"/>
            <a:pathLst>
              <a:path w="16522" h="126301">
                <a:moveTo>
                  <a:pt x="16522" y="126301"/>
                </a:moveTo>
                <a:lnTo>
                  <a:pt x="16522" y="0"/>
                </a:lnTo>
                <a:lnTo>
                  <a:pt x="0" y="1765"/>
                </a:lnTo>
                <a:lnTo>
                  <a:pt x="0" y="126301"/>
                </a:lnTo>
                <a:lnTo>
                  <a:pt x="16522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3" name="object 713"/>
          <p:cNvSpPr/>
          <p:nvPr/>
        </p:nvSpPr>
        <p:spPr>
          <a:xfrm>
            <a:off x="3707752" y="4919355"/>
            <a:ext cx="129895" cy="90728"/>
          </a:xfrm>
          <a:custGeom>
            <a:avLst/>
            <a:gdLst/>
            <a:ahLst/>
            <a:cxnLst/>
            <a:rect l="l" t="t" r="r" b="b"/>
            <a:pathLst>
              <a:path w="129895" h="90728">
                <a:moveTo>
                  <a:pt x="28428" y="2801"/>
                </a:moveTo>
                <a:lnTo>
                  <a:pt x="17411" y="8712"/>
                </a:lnTo>
                <a:lnTo>
                  <a:pt x="16522" y="8712"/>
                </a:lnTo>
                <a:lnTo>
                  <a:pt x="16522" y="1778"/>
                </a:lnTo>
                <a:lnTo>
                  <a:pt x="0" y="1778"/>
                </a:lnTo>
                <a:lnTo>
                  <a:pt x="0" y="90728"/>
                </a:lnTo>
                <a:lnTo>
                  <a:pt x="16522" y="90728"/>
                </a:lnTo>
                <a:lnTo>
                  <a:pt x="16522" y="19024"/>
                </a:lnTo>
                <a:lnTo>
                  <a:pt x="22212" y="16713"/>
                </a:lnTo>
                <a:lnTo>
                  <a:pt x="28613" y="13690"/>
                </a:lnTo>
                <a:lnTo>
                  <a:pt x="40913" y="13731"/>
                </a:lnTo>
                <a:lnTo>
                  <a:pt x="53392" y="19779"/>
                </a:lnTo>
                <a:lnTo>
                  <a:pt x="56502" y="33794"/>
                </a:lnTo>
                <a:lnTo>
                  <a:pt x="56502" y="90728"/>
                </a:lnTo>
                <a:lnTo>
                  <a:pt x="73037" y="90728"/>
                </a:lnTo>
                <a:lnTo>
                  <a:pt x="73037" y="25971"/>
                </a:lnTo>
                <a:lnTo>
                  <a:pt x="72682" y="22771"/>
                </a:lnTo>
                <a:lnTo>
                  <a:pt x="71970" y="20104"/>
                </a:lnTo>
                <a:lnTo>
                  <a:pt x="77482" y="17246"/>
                </a:lnTo>
                <a:lnTo>
                  <a:pt x="85470" y="13690"/>
                </a:lnTo>
                <a:lnTo>
                  <a:pt x="97746" y="13734"/>
                </a:lnTo>
                <a:lnTo>
                  <a:pt x="110142" y="19408"/>
                </a:lnTo>
                <a:lnTo>
                  <a:pt x="113372" y="33794"/>
                </a:lnTo>
                <a:lnTo>
                  <a:pt x="113372" y="90728"/>
                </a:lnTo>
                <a:lnTo>
                  <a:pt x="129895" y="90728"/>
                </a:lnTo>
                <a:lnTo>
                  <a:pt x="129895" y="29337"/>
                </a:lnTo>
                <a:lnTo>
                  <a:pt x="129707" y="25052"/>
                </a:lnTo>
                <a:lnTo>
                  <a:pt x="125256" y="11134"/>
                </a:lnTo>
                <a:lnTo>
                  <a:pt x="115425" y="2783"/>
                </a:lnTo>
                <a:lnTo>
                  <a:pt x="100926" y="0"/>
                </a:lnTo>
                <a:lnTo>
                  <a:pt x="92384" y="684"/>
                </a:lnTo>
                <a:lnTo>
                  <a:pt x="80168" y="4139"/>
                </a:lnTo>
                <a:lnTo>
                  <a:pt x="68237" y="10845"/>
                </a:lnTo>
                <a:lnTo>
                  <a:pt x="67616" y="9904"/>
                </a:lnTo>
                <a:lnTo>
                  <a:pt x="57218" y="2280"/>
                </a:lnTo>
                <a:lnTo>
                  <a:pt x="44068" y="0"/>
                </a:lnTo>
                <a:lnTo>
                  <a:pt x="40963" y="88"/>
                </a:lnTo>
                <a:lnTo>
                  <a:pt x="28428" y="28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4" name="object 714"/>
          <p:cNvSpPr/>
          <p:nvPr/>
        </p:nvSpPr>
        <p:spPr>
          <a:xfrm>
            <a:off x="3866692" y="4921130"/>
            <a:ext cx="74117" cy="90716"/>
          </a:xfrm>
          <a:custGeom>
            <a:avLst/>
            <a:gdLst/>
            <a:ahLst/>
            <a:cxnLst/>
            <a:rect l="l" t="t" r="r" b="b"/>
            <a:pathLst>
              <a:path w="74117" h="90716">
                <a:moveTo>
                  <a:pt x="156" y="65532"/>
                </a:moveTo>
                <a:lnTo>
                  <a:pt x="4448" y="79570"/>
                </a:lnTo>
                <a:lnTo>
                  <a:pt x="14184" y="87941"/>
                </a:lnTo>
                <a:lnTo>
                  <a:pt x="28790" y="90716"/>
                </a:lnTo>
                <a:lnTo>
                  <a:pt x="32609" y="90580"/>
                </a:lnTo>
                <a:lnTo>
                  <a:pt x="44788" y="88066"/>
                </a:lnTo>
                <a:lnTo>
                  <a:pt x="56705" y="82181"/>
                </a:lnTo>
                <a:lnTo>
                  <a:pt x="57581" y="82181"/>
                </a:lnTo>
                <a:lnTo>
                  <a:pt x="57581" y="88950"/>
                </a:lnTo>
                <a:lnTo>
                  <a:pt x="74117" y="88950"/>
                </a:lnTo>
                <a:lnTo>
                  <a:pt x="74117" y="0"/>
                </a:lnTo>
                <a:lnTo>
                  <a:pt x="57581" y="0"/>
                </a:lnTo>
                <a:lnTo>
                  <a:pt x="57581" y="71869"/>
                </a:lnTo>
                <a:lnTo>
                  <a:pt x="51904" y="74180"/>
                </a:lnTo>
                <a:lnTo>
                  <a:pt x="44437" y="77203"/>
                </a:lnTo>
                <a:lnTo>
                  <a:pt x="33114" y="77197"/>
                </a:lnTo>
                <a:lnTo>
                  <a:pt x="19834" y="71705"/>
                </a:lnTo>
                <a:lnTo>
                  <a:pt x="16535" y="57988"/>
                </a:lnTo>
                <a:lnTo>
                  <a:pt x="16535" y="0"/>
                </a:lnTo>
                <a:lnTo>
                  <a:pt x="0" y="0"/>
                </a:lnTo>
                <a:lnTo>
                  <a:pt x="0" y="61556"/>
                </a:lnTo>
                <a:lnTo>
                  <a:pt x="156" y="6553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5" name="object 715"/>
          <p:cNvSpPr/>
          <p:nvPr/>
        </p:nvSpPr>
        <p:spPr>
          <a:xfrm>
            <a:off x="3971587" y="4919355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2003" y="13725"/>
                </a:lnTo>
                <a:lnTo>
                  <a:pt x="54520" y="19876"/>
                </a:lnTo>
                <a:lnTo>
                  <a:pt x="57581" y="33794"/>
                </a:lnTo>
                <a:lnTo>
                  <a:pt x="57581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6" y="11270"/>
                </a:lnTo>
                <a:lnTo>
                  <a:pt x="60062" y="2817"/>
                </a:lnTo>
                <a:lnTo>
                  <a:pt x="45491" y="0"/>
                </a:lnTo>
                <a:lnTo>
                  <a:pt x="41541" y="149"/>
                </a:lnTo>
                <a:lnTo>
                  <a:pt x="29364" y="2711"/>
                </a:ln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6" name="object 716"/>
          <p:cNvSpPr/>
          <p:nvPr/>
        </p:nvSpPr>
        <p:spPr>
          <a:xfrm>
            <a:off x="4069379" y="4919351"/>
            <a:ext cx="48691" cy="82727"/>
          </a:xfrm>
          <a:custGeom>
            <a:avLst/>
            <a:gdLst/>
            <a:ahLst/>
            <a:cxnLst/>
            <a:rect l="l" t="t" r="r" b="b"/>
            <a:pathLst>
              <a:path w="48691" h="82727">
                <a:moveTo>
                  <a:pt x="17246" y="47142"/>
                </a:moveTo>
                <a:lnTo>
                  <a:pt x="17344" y="42608"/>
                </a:lnTo>
                <a:lnTo>
                  <a:pt x="20010" y="27490"/>
                </a:lnTo>
                <a:lnTo>
                  <a:pt x="27546" y="17377"/>
                </a:lnTo>
                <a:lnTo>
                  <a:pt x="41592" y="13690"/>
                </a:lnTo>
                <a:lnTo>
                  <a:pt x="48691" y="13690"/>
                </a:lnTo>
                <a:lnTo>
                  <a:pt x="46380" y="0"/>
                </a:lnTo>
                <a:lnTo>
                  <a:pt x="39090" y="0"/>
                </a:lnTo>
                <a:lnTo>
                  <a:pt x="25511" y="1975"/>
                </a:lnTo>
                <a:lnTo>
                  <a:pt x="13841" y="8569"/>
                </a:lnTo>
                <a:lnTo>
                  <a:pt x="17246" y="47142"/>
                </a:lnTo>
                <a:close/>
              </a:path>
              <a:path w="48691" h="82727">
                <a:moveTo>
                  <a:pt x="18631" y="62180"/>
                </a:moveTo>
                <a:lnTo>
                  <a:pt x="17246" y="47142"/>
                </a:lnTo>
                <a:lnTo>
                  <a:pt x="13841" y="8569"/>
                </a:lnTo>
                <a:lnTo>
                  <a:pt x="5925" y="18996"/>
                </a:lnTo>
                <a:lnTo>
                  <a:pt x="1424" y="32426"/>
                </a:lnTo>
                <a:lnTo>
                  <a:pt x="0" y="48031"/>
                </a:lnTo>
                <a:lnTo>
                  <a:pt x="329" y="55284"/>
                </a:lnTo>
                <a:lnTo>
                  <a:pt x="3354" y="69598"/>
                </a:lnTo>
                <a:lnTo>
                  <a:pt x="9906" y="81444"/>
                </a:lnTo>
                <a:lnTo>
                  <a:pt x="20426" y="89513"/>
                </a:lnTo>
                <a:lnTo>
                  <a:pt x="35356" y="92494"/>
                </a:lnTo>
                <a:lnTo>
                  <a:pt x="36098" y="92489"/>
                </a:lnTo>
                <a:lnTo>
                  <a:pt x="48136" y="90661"/>
                </a:lnTo>
                <a:lnTo>
                  <a:pt x="60236" y="84505"/>
                </a:lnTo>
                <a:lnTo>
                  <a:pt x="61137" y="84505"/>
                </a:lnTo>
                <a:lnTo>
                  <a:pt x="61137" y="90728"/>
                </a:lnTo>
                <a:lnTo>
                  <a:pt x="77647" y="90728"/>
                </a:lnTo>
                <a:lnTo>
                  <a:pt x="77647" y="-35585"/>
                </a:lnTo>
                <a:lnTo>
                  <a:pt x="61137" y="-33807"/>
                </a:lnTo>
                <a:lnTo>
                  <a:pt x="61137" y="4978"/>
                </a:lnTo>
                <a:lnTo>
                  <a:pt x="60604" y="5334"/>
                </a:lnTo>
                <a:lnTo>
                  <a:pt x="54203" y="1778"/>
                </a:lnTo>
                <a:lnTo>
                  <a:pt x="46380" y="0"/>
                </a:lnTo>
                <a:lnTo>
                  <a:pt x="48691" y="13690"/>
                </a:lnTo>
                <a:lnTo>
                  <a:pt x="54203" y="14592"/>
                </a:lnTo>
                <a:lnTo>
                  <a:pt x="61137" y="16357"/>
                </a:lnTo>
                <a:lnTo>
                  <a:pt x="61137" y="75425"/>
                </a:lnTo>
                <a:lnTo>
                  <a:pt x="54546" y="77203"/>
                </a:lnTo>
                <a:lnTo>
                  <a:pt x="50114" y="78981"/>
                </a:lnTo>
                <a:lnTo>
                  <a:pt x="38436" y="78955"/>
                </a:lnTo>
                <a:lnTo>
                  <a:pt x="24725" y="73862"/>
                </a:lnTo>
                <a:lnTo>
                  <a:pt x="18631" y="621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7" name="object 717"/>
          <p:cNvSpPr/>
          <p:nvPr/>
        </p:nvSpPr>
        <p:spPr>
          <a:xfrm>
            <a:off x="4171612" y="4919355"/>
            <a:ext cx="81216" cy="92494"/>
          </a:xfrm>
          <a:custGeom>
            <a:avLst/>
            <a:gdLst/>
            <a:ahLst/>
            <a:cxnLst/>
            <a:rect l="l" t="t" r="r" b="b"/>
            <a:pathLst>
              <a:path w="81216" h="92494">
                <a:moveTo>
                  <a:pt x="28246" y="16036"/>
                </a:moveTo>
                <a:lnTo>
                  <a:pt x="41592" y="12801"/>
                </a:lnTo>
                <a:lnTo>
                  <a:pt x="43094" y="12829"/>
                </a:lnTo>
                <a:lnTo>
                  <a:pt x="56269" y="17051"/>
                </a:lnTo>
                <a:lnTo>
                  <a:pt x="62873" y="27876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42" y="90365"/>
                </a:lnTo>
                <a:lnTo>
                  <a:pt x="67086" y="84376"/>
                </a:lnTo>
                <a:lnTo>
                  <a:pt x="75124" y="74648"/>
                </a:lnTo>
                <a:lnTo>
                  <a:pt x="79740" y="61306"/>
                </a:lnTo>
                <a:lnTo>
                  <a:pt x="81216" y="44475"/>
                </a:lnTo>
                <a:lnTo>
                  <a:pt x="80422" y="32526"/>
                </a:lnTo>
                <a:lnTo>
                  <a:pt x="76126" y="17894"/>
                </a:lnTo>
                <a:lnTo>
                  <a:pt x="68255" y="7774"/>
                </a:lnTo>
                <a:lnTo>
                  <a:pt x="56978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18" y="2161"/>
                </a:lnTo>
                <a:lnTo>
                  <a:pt x="14180" y="8165"/>
                </a:lnTo>
                <a:lnTo>
                  <a:pt x="16522" y="48031"/>
                </a:lnTo>
                <a:lnTo>
                  <a:pt x="16810" y="40451"/>
                </a:lnTo>
                <a:lnTo>
                  <a:pt x="20256" y="25415"/>
                </a:lnTo>
                <a:lnTo>
                  <a:pt x="28246" y="16036"/>
                </a:lnTo>
                <a:close/>
              </a:path>
              <a:path w="81216" h="92494">
                <a:moveTo>
                  <a:pt x="0" y="48031"/>
                </a:moveTo>
                <a:lnTo>
                  <a:pt x="821" y="60099"/>
                </a:lnTo>
                <a:lnTo>
                  <a:pt x="5174" y="74670"/>
                </a:lnTo>
                <a:lnTo>
                  <a:pt x="13103" y="84749"/>
                </a:lnTo>
                <a:lnTo>
                  <a:pt x="24417" y="90602"/>
                </a:lnTo>
                <a:lnTo>
                  <a:pt x="38925" y="92494"/>
                </a:lnTo>
                <a:lnTo>
                  <a:pt x="39611" y="92491"/>
                </a:lnTo>
                <a:lnTo>
                  <a:pt x="55342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0" y="8165"/>
                </a:lnTo>
                <a:lnTo>
                  <a:pt x="6125" y="17894"/>
                </a:lnTo>
                <a:lnTo>
                  <a:pt x="1486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8" name="object 718"/>
          <p:cNvSpPr/>
          <p:nvPr/>
        </p:nvSpPr>
        <p:spPr>
          <a:xfrm>
            <a:off x="4310197" y="4921131"/>
            <a:ext cx="81572" cy="125590"/>
          </a:xfrm>
          <a:custGeom>
            <a:avLst/>
            <a:gdLst/>
            <a:ahLst/>
            <a:cxnLst/>
            <a:rect l="l" t="t" r="r" b="b"/>
            <a:pathLst>
              <a:path w="81572" h="125590">
                <a:moveTo>
                  <a:pt x="6756" y="124879"/>
                </a:moveTo>
                <a:lnTo>
                  <a:pt x="11023" y="125590"/>
                </a:lnTo>
                <a:lnTo>
                  <a:pt x="15278" y="125590"/>
                </a:lnTo>
                <a:lnTo>
                  <a:pt x="26541" y="124195"/>
                </a:lnTo>
                <a:lnTo>
                  <a:pt x="36334" y="119412"/>
                </a:lnTo>
                <a:lnTo>
                  <a:pt x="44782" y="110720"/>
                </a:lnTo>
                <a:lnTo>
                  <a:pt x="52092" y="97594"/>
                </a:lnTo>
                <a:lnTo>
                  <a:pt x="58470" y="79514"/>
                </a:lnTo>
                <a:lnTo>
                  <a:pt x="81572" y="0"/>
                </a:lnTo>
                <a:lnTo>
                  <a:pt x="63969" y="0"/>
                </a:lnTo>
                <a:lnTo>
                  <a:pt x="44780" y="71869"/>
                </a:lnTo>
                <a:lnTo>
                  <a:pt x="43548" y="71869"/>
                </a:lnTo>
                <a:lnTo>
                  <a:pt x="18313" y="0"/>
                </a:lnTo>
                <a:lnTo>
                  <a:pt x="0" y="0"/>
                </a:lnTo>
                <a:lnTo>
                  <a:pt x="31813" y="87172"/>
                </a:lnTo>
                <a:lnTo>
                  <a:pt x="39623" y="87172"/>
                </a:lnTo>
                <a:lnTo>
                  <a:pt x="38290" y="91219"/>
                </a:lnTo>
                <a:lnTo>
                  <a:pt x="31920" y="103142"/>
                </a:lnTo>
                <a:lnTo>
                  <a:pt x="18313" y="111887"/>
                </a:lnTo>
                <a:lnTo>
                  <a:pt x="15468" y="112420"/>
                </a:lnTo>
                <a:lnTo>
                  <a:pt x="9778" y="112420"/>
                </a:lnTo>
                <a:lnTo>
                  <a:pt x="4444" y="111188"/>
                </a:lnTo>
                <a:lnTo>
                  <a:pt x="2489" y="123812"/>
                </a:lnTo>
                <a:lnTo>
                  <a:pt x="6756" y="1248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9" name="object 719"/>
          <p:cNvSpPr/>
          <p:nvPr/>
        </p:nvSpPr>
        <p:spPr>
          <a:xfrm>
            <a:off x="4449127" y="4919351"/>
            <a:ext cx="42646" cy="126314"/>
          </a:xfrm>
          <a:custGeom>
            <a:avLst/>
            <a:gdLst/>
            <a:ahLst/>
            <a:cxnLst/>
            <a:rect l="l" t="t" r="r" b="b"/>
            <a:pathLst>
              <a:path w="42646" h="126314">
                <a:moveTo>
                  <a:pt x="17246" y="47142"/>
                </a:moveTo>
                <a:lnTo>
                  <a:pt x="17422" y="41323"/>
                </a:lnTo>
                <a:lnTo>
                  <a:pt x="20427" y="26668"/>
                </a:lnTo>
                <a:lnTo>
                  <a:pt x="28329" y="16783"/>
                </a:lnTo>
                <a:lnTo>
                  <a:pt x="42646" y="13157"/>
                </a:lnTo>
                <a:lnTo>
                  <a:pt x="41592" y="0"/>
                </a:lnTo>
                <a:lnTo>
                  <a:pt x="25969" y="2444"/>
                </a:lnTo>
                <a:lnTo>
                  <a:pt x="14261" y="9237"/>
                </a:lnTo>
                <a:lnTo>
                  <a:pt x="17246" y="47142"/>
                </a:lnTo>
                <a:close/>
              </a:path>
              <a:path w="42646" h="126314">
                <a:moveTo>
                  <a:pt x="18504" y="61960"/>
                </a:moveTo>
                <a:lnTo>
                  <a:pt x="17246" y="47142"/>
                </a:lnTo>
                <a:lnTo>
                  <a:pt x="14261" y="9237"/>
                </a:lnTo>
                <a:lnTo>
                  <a:pt x="6184" y="19611"/>
                </a:lnTo>
                <a:lnTo>
                  <a:pt x="1507" y="32798"/>
                </a:lnTo>
                <a:lnTo>
                  <a:pt x="0" y="48031"/>
                </a:lnTo>
                <a:lnTo>
                  <a:pt x="297" y="55048"/>
                </a:lnTo>
                <a:lnTo>
                  <a:pt x="3213" y="69442"/>
                </a:lnTo>
                <a:lnTo>
                  <a:pt x="9640" y="81365"/>
                </a:lnTo>
                <a:lnTo>
                  <a:pt x="20072" y="89490"/>
                </a:lnTo>
                <a:lnTo>
                  <a:pt x="35001" y="92494"/>
                </a:lnTo>
                <a:lnTo>
                  <a:pt x="35859" y="92488"/>
                </a:lnTo>
                <a:lnTo>
                  <a:pt x="47826" y="90806"/>
                </a:lnTo>
                <a:lnTo>
                  <a:pt x="60236" y="85204"/>
                </a:lnTo>
                <a:lnTo>
                  <a:pt x="61137" y="85204"/>
                </a:lnTo>
                <a:lnTo>
                  <a:pt x="61137" y="126314"/>
                </a:lnTo>
                <a:lnTo>
                  <a:pt x="77647" y="126314"/>
                </a:lnTo>
                <a:lnTo>
                  <a:pt x="77647" y="7112"/>
                </a:lnTo>
                <a:lnTo>
                  <a:pt x="68729" y="4315"/>
                </a:lnTo>
                <a:lnTo>
                  <a:pt x="55970" y="1335"/>
                </a:lnTo>
                <a:lnTo>
                  <a:pt x="41592" y="0"/>
                </a:lnTo>
                <a:lnTo>
                  <a:pt x="42646" y="13157"/>
                </a:lnTo>
                <a:lnTo>
                  <a:pt x="48691" y="13157"/>
                </a:lnTo>
                <a:lnTo>
                  <a:pt x="54013" y="14058"/>
                </a:lnTo>
                <a:lnTo>
                  <a:pt x="61137" y="15824"/>
                </a:lnTo>
                <a:lnTo>
                  <a:pt x="61137" y="75425"/>
                </a:lnTo>
                <a:lnTo>
                  <a:pt x="55079" y="77203"/>
                </a:lnTo>
                <a:lnTo>
                  <a:pt x="50469" y="78981"/>
                </a:lnTo>
                <a:lnTo>
                  <a:pt x="38461" y="78910"/>
                </a:lnTo>
                <a:lnTo>
                  <a:pt x="24476" y="73577"/>
                </a:lnTo>
                <a:lnTo>
                  <a:pt x="18504" y="619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0" name="object 720"/>
          <p:cNvSpPr/>
          <p:nvPr/>
        </p:nvSpPr>
        <p:spPr>
          <a:xfrm>
            <a:off x="4556697" y="4921130"/>
            <a:ext cx="74091" cy="90716"/>
          </a:xfrm>
          <a:custGeom>
            <a:avLst/>
            <a:gdLst/>
            <a:ahLst/>
            <a:cxnLst/>
            <a:rect l="l" t="t" r="r" b="b"/>
            <a:pathLst>
              <a:path w="74091" h="90716">
                <a:moveTo>
                  <a:pt x="155" y="65521"/>
                </a:moveTo>
                <a:lnTo>
                  <a:pt x="4441" y="79565"/>
                </a:lnTo>
                <a:lnTo>
                  <a:pt x="14172" y="87940"/>
                </a:lnTo>
                <a:lnTo>
                  <a:pt x="28778" y="90716"/>
                </a:lnTo>
                <a:lnTo>
                  <a:pt x="32586" y="90580"/>
                </a:lnTo>
                <a:lnTo>
                  <a:pt x="44769" y="88068"/>
                </a:lnTo>
                <a:lnTo>
                  <a:pt x="56680" y="82181"/>
                </a:lnTo>
                <a:lnTo>
                  <a:pt x="57569" y="82181"/>
                </a:lnTo>
                <a:lnTo>
                  <a:pt x="57569" y="88950"/>
                </a:lnTo>
                <a:lnTo>
                  <a:pt x="74091" y="88950"/>
                </a:lnTo>
                <a:lnTo>
                  <a:pt x="74091" y="0"/>
                </a:lnTo>
                <a:lnTo>
                  <a:pt x="57569" y="0"/>
                </a:lnTo>
                <a:lnTo>
                  <a:pt x="57569" y="71869"/>
                </a:lnTo>
                <a:lnTo>
                  <a:pt x="51879" y="74180"/>
                </a:lnTo>
                <a:lnTo>
                  <a:pt x="44424" y="77203"/>
                </a:lnTo>
                <a:lnTo>
                  <a:pt x="33101" y="77197"/>
                </a:lnTo>
                <a:lnTo>
                  <a:pt x="19817" y="71705"/>
                </a:lnTo>
                <a:lnTo>
                  <a:pt x="16522" y="57988"/>
                </a:lnTo>
                <a:lnTo>
                  <a:pt x="16522" y="0"/>
                </a:lnTo>
                <a:lnTo>
                  <a:pt x="0" y="0"/>
                </a:lnTo>
                <a:lnTo>
                  <a:pt x="0" y="61556"/>
                </a:lnTo>
                <a:lnTo>
                  <a:pt x="155" y="6552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1" name="object 721"/>
          <p:cNvSpPr/>
          <p:nvPr/>
        </p:nvSpPr>
        <p:spPr>
          <a:xfrm>
            <a:off x="4655370" y="4920768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2" name="object 722"/>
          <p:cNvSpPr/>
          <p:nvPr/>
        </p:nvSpPr>
        <p:spPr>
          <a:xfrm>
            <a:off x="4797685" y="4919355"/>
            <a:ext cx="71437" cy="92494"/>
          </a:xfrm>
          <a:custGeom>
            <a:avLst/>
            <a:gdLst/>
            <a:ahLst/>
            <a:cxnLst/>
            <a:rect l="l" t="t" r="r" b="b"/>
            <a:pathLst>
              <a:path w="71437" h="92494">
                <a:moveTo>
                  <a:pt x="0" y="48031"/>
                </a:moveTo>
                <a:lnTo>
                  <a:pt x="707" y="59549"/>
                </a:lnTo>
                <a:lnTo>
                  <a:pt x="4821" y="74370"/>
                </a:lnTo>
                <a:lnTo>
                  <a:pt x="12514" y="84620"/>
                </a:lnTo>
                <a:lnTo>
                  <a:pt x="23676" y="90571"/>
                </a:lnTo>
                <a:lnTo>
                  <a:pt x="38201" y="92494"/>
                </a:lnTo>
                <a:lnTo>
                  <a:pt x="46233" y="92225"/>
                </a:lnTo>
                <a:lnTo>
                  <a:pt x="59832" y="90497"/>
                </a:lnTo>
                <a:lnTo>
                  <a:pt x="70548" y="87160"/>
                </a:lnTo>
                <a:lnTo>
                  <a:pt x="67881" y="74536"/>
                </a:lnTo>
                <a:lnTo>
                  <a:pt x="66700" y="74960"/>
                </a:lnTo>
                <a:lnTo>
                  <a:pt x="54558" y="77882"/>
                </a:lnTo>
                <a:lnTo>
                  <a:pt x="41401" y="78981"/>
                </a:lnTo>
                <a:lnTo>
                  <a:pt x="39652" y="78950"/>
                </a:lnTo>
                <a:lnTo>
                  <a:pt x="25587" y="74820"/>
                </a:lnTo>
                <a:lnTo>
                  <a:pt x="18919" y="64262"/>
                </a:lnTo>
                <a:lnTo>
                  <a:pt x="17233" y="48031"/>
                </a:lnTo>
                <a:lnTo>
                  <a:pt x="17413" y="41660"/>
                </a:lnTo>
                <a:lnTo>
                  <a:pt x="20431" y="26447"/>
                </a:lnTo>
                <a:lnTo>
                  <a:pt x="28216" y="16961"/>
                </a:lnTo>
                <a:lnTo>
                  <a:pt x="42113" y="13690"/>
                </a:lnTo>
                <a:lnTo>
                  <a:pt x="44050" y="13724"/>
                </a:lnTo>
                <a:lnTo>
                  <a:pt x="57688" y="15558"/>
                </a:lnTo>
                <a:lnTo>
                  <a:pt x="68770" y="19024"/>
                </a:lnTo>
                <a:lnTo>
                  <a:pt x="71437" y="6223"/>
                </a:lnTo>
                <a:lnTo>
                  <a:pt x="67500" y="4264"/>
                </a:lnTo>
                <a:lnTo>
                  <a:pt x="54606" y="1000"/>
                </a:lnTo>
                <a:lnTo>
                  <a:pt x="41757" y="0"/>
                </a:lnTo>
                <a:lnTo>
                  <a:pt x="41551" y="0"/>
                </a:lnTo>
                <a:lnTo>
                  <a:pt x="25686" y="2042"/>
                </a:lnTo>
                <a:lnTo>
                  <a:pt x="13939" y="7992"/>
                </a:lnTo>
                <a:lnTo>
                  <a:pt x="5968" y="17724"/>
                </a:lnTo>
                <a:lnTo>
                  <a:pt x="1435" y="31112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3" name="object 723"/>
          <p:cNvSpPr/>
          <p:nvPr/>
        </p:nvSpPr>
        <p:spPr>
          <a:xfrm>
            <a:off x="4883900" y="4919352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82" y="42329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4" name="object 724"/>
          <p:cNvSpPr/>
          <p:nvPr/>
        </p:nvSpPr>
        <p:spPr>
          <a:xfrm>
            <a:off x="4987927" y="4921130"/>
            <a:ext cx="74091" cy="90716"/>
          </a:xfrm>
          <a:custGeom>
            <a:avLst/>
            <a:gdLst/>
            <a:ahLst/>
            <a:cxnLst/>
            <a:rect l="l" t="t" r="r" b="b"/>
            <a:pathLst>
              <a:path w="74091" h="90716">
                <a:moveTo>
                  <a:pt x="155" y="65521"/>
                </a:moveTo>
                <a:lnTo>
                  <a:pt x="4441" y="79565"/>
                </a:lnTo>
                <a:lnTo>
                  <a:pt x="14172" y="87940"/>
                </a:lnTo>
                <a:lnTo>
                  <a:pt x="28778" y="90716"/>
                </a:lnTo>
                <a:lnTo>
                  <a:pt x="32586" y="90580"/>
                </a:lnTo>
                <a:lnTo>
                  <a:pt x="44769" y="88068"/>
                </a:lnTo>
                <a:lnTo>
                  <a:pt x="56680" y="82181"/>
                </a:lnTo>
                <a:lnTo>
                  <a:pt x="57569" y="82181"/>
                </a:lnTo>
                <a:lnTo>
                  <a:pt x="57569" y="88950"/>
                </a:lnTo>
                <a:lnTo>
                  <a:pt x="74091" y="88950"/>
                </a:lnTo>
                <a:lnTo>
                  <a:pt x="74091" y="0"/>
                </a:lnTo>
                <a:lnTo>
                  <a:pt x="57569" y="0"/>
                </a:lnTo>
                <a:lnTo>
                  <a:pt x="57569" y="71869"/>
                </a:lnTo>
                <a:lnTo>
                  <a:pt x="51879" y="74180"/>
                </a:lnTo>
                <a:lnTo>
                  <a:pt x="44424" y="77203"/>
                </a:lnTo>
                <a:lnTo>
                  <a:pt x="33101" y="77197"/>
                </a:lnTo>
                <a:lnTo>
                  <a:pt x="19817" y="71705"/>
                </a:lnTo>
                <a:lnTo>
                  <a:pt x="16522" y="57988"/>
                </a:lnTo>
                <a:lnTo>
                  <a:pt x="16522" y="0"/>
                </a:lnTo>
                <a:lnTo>
                  <a:pt x="0" y="0"/>
                </a:lnTo>
                <a:lnTo>
                  <a:pt x="0" y="61556"/>
                </a:lnTo>
                <a:lnTo>
                  <a:pt x="155" y="6552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5" name="object 725"/>
          <p:cNvSpPr/>
          <p:nvPr/>
        </p:nvSpPr>
        <p:spPr>
          <a:xfrm>
            <a:off x="5086940" y="4919352"/>
            <a:ext cx="64871" cy="92494"/>
          </a:xfrm>
          <a:custGeom>
            <a:avLst/>
            <a:gdLst/>
            <a:ahLst/>
            <a:cxnLst/>
            <a:rect l="l" t="t" r="r" b="b"/>
            <a:pathLst>
              <a:path w="64871" h="92494">
                <a:moveTo>
                  <a:pt x="14702" y="77380"/>
                </a:moveTo>
                <a:lnTo>
                  <a:pt x="2857" y="74180"/>
                </a:lnTo>
                <a:lnTo>
                  <a:pt x="0" y="87871"/>
                </a:lnTo>
                <a:lnTo>
                  <a:pt x="2485" y="88622"/>
                </a:lnTo>
                <a:lnTo>
                  <a:pt x="15370" y="91365"/>
                </a:lnTo>
                <a:lnTo>
                  <a:pt x="27914" y="92494"/>
                </a:lnTo>
                <a:lnTo>
                  <a:pt x="38040" y="91786"/>
                </a:lnTo>
                <a:lnTo>
                  <a:pt x="51964" y="87424"/>
                </a:lnTo>
                <a:lnTo>
                  <a:pt x="61399" y="78727"/>
                </a:lnTo>
                <a:lnTo>
                  <a:pt x="64871" y="65290"/>
                </a:lnTo>
                <a:lnTo>
                  <a:pt x="64869" y="64924"/>
                </a:lnTo>
                <a:lnTo>
                  <a:pt x="60788" y="50990"/>
                </a:lnTo>
                <a:lnTo>
                  <a:pt x="50705" y="43103"/>
                </a:lnTo>
                <a:lnTo>
                  <a:pt x="37325" y="38595"/>
                </a:lnTo>
                <a:lnTo>
                  <a:pt x="27736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13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7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9" y="38139"/>
                </a:lnTo>
                <a:lnTo>
                  <a:pt x="13651" y="46642"/>
                </a:lnTo>
                <a:lnTo>
                  <a:pt x="27203" y="51409"/>
                </a:lnTo>
                <a:lnTo>
                  <a:pt x="27977" y="51604"/>
                </a:lnTo>
                <a:lnTo>
                  <a:pt x="42304" y="56594"/>
                </a:lnTo>
                <a:lnTo>
                  <a:pt x="48348" y="66522"/>
                </a:lnTo>
                <a:lnTo>
                  <a:pt x="48348" y="75425"/>
                </a:lnTo>
                <a:lnTo>
                  <a:pt x="39636" y="78981"/>
                </a:lnTo>
                <a:lnTo>
                  <a:pt x="27866" y="78976"/>
                </a:lnTo>
                <a:lnTo>
                  <a:pt x="14702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6" name="object 726"/>
          <p:cNvSpPr/>
          <p:nvPr/>
        </p:nvSpPr>
        <p:spPr>
          <a:xfrm>
            <a:off x="5169254" y="4919352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82" y="42329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7" name="object 727"/>
          <p:cNvSpPr/>
          <p:nvPr/>
        </p:nvSpPr>
        <p:spPr>
          <a:xfrm>
            <a:off x="5274154" y="4919355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2003" y="13725"/>
                </a:lnTo>
                <a:lnTo>
                  <a:pt x="54520" y="19876"/>
                </a:lnTo>
                <a:lnTo>
                  <a:pt x="57581" y="33794"/>
                </a:lnTo>
                <a:lnTo>
                  <a:pt x="57581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6" y="11270"/>
                </a:lnTo>
                <a:lnTo>
                  <a:pt x="60062" y="2817"/>
                </a:lnTo>
                <a:lnTo>
                  <a:pt x="45491" y="0"/>
                </a:lnTo>
                <a:lnTo>
                  <a:pt x="41541" y="149"/>
                </a:lnTo>
                <a:lnTo>
                  <a:pt x="29364" y="2711"/>
                </a:ln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8" name="object 728"/>
          <p:cNvSpPr/>
          <p:nvPr/>
        </p:nvSpPr>
        <p:spPr>
          <a:xfrm>
            <a:off x="5432634" y="4890884"/>
            <a:ext cx="0" cy="119189"/>
          </a:xfrm>
          <a:custGeom>
            <a:avLst/>
            <a:gdLst/>
            <a:ahLst/>
            <a:cxnLst/>
            <a:rect l="l" t="t" r="r" b="b"/>
            <a:pathLst>
              <a:path w="0" h="119189">
                <a:moveTo>
                  <a:pt x="0" y="0"/>
                </a:moveTo>
                <a:lnTo>
                  <a:pt x="0" y="119189"/>
                </a:lnTo>
              </a:path>
            </a:pathLst>
          </a:custGeom>
          <a:ln w="18326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9" name="object 729"/>
          <p:cNvSpPr/>
          <p:nvPr/>
        </p:nvSpPr>
        <p:spPr>
          <a:xfrm>
            <a:off x="5471215" y="4919355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2003" y="13725"/>
                </a:lnTo>
                <a:lnTo>
                  <a:pt x="54520" y="19876"/>
                </a:lnTo>
                <a:lnTo>
                  <a:pt x="57581" y="33794"/>
                </a:lnTo>
                <a:lnTo>
                  <a:pt x="57581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6" y="11270"/>
                </a:lnTo>
                <a:lnTo>
                  <a:pt x="60062" y="2817"/>
                </a:lnTo>
                <a:lnTo>
                  <a:pt x="45491" y="0"/>
                </a:lnTo>
                <a:lnTo>
                  <a:pt x="41541" y="149"/>
                </a:lnTo>
                <a:lnTo>
                  <a:pt x="29364" y="2711"/>
                </a:ln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0" name="object 730"/>
          <p:cNvSpPr/>
          <p:nvPr/>
        </p:nvSpPr>
        <p:spPr>
          <a:xfrm>
            <a:off x="5564045" y="4881985"/>
            <a:ext cx="58635" cy="128092"/>
          </a:xfrm>
          <a:custGeom>
            <a:avLst/>
            <a:gdLst/>
            <a:ahLst/>
            <a:cxnLst/>
            <a:rect l="l" t="t" r="r" b="b"/>
            <a:pathLst>
              <a:path w="58635" h="128092">
                <a:moveTo>
                  <a:pt x="31089" y="15659"/>
                </a:moveTo>
                <a:lnTo>
                  <a:pt x="38366" y="13703"/>
                </a:lnTo>
                <a:lnTo>
                  <a:pt x="48323" y="13703"/>
                </a:lnTo>
                <a:lnTo>
                  <a:pt x="56667" y="15481"/>
                </a:lnTo>
                <a:lnTo>
                  <a:pt x="58635" y="3213"/>
                </a:lnTo>
                <a:lnTo>
                  <a:pt x="51333" y="1079"/>
                </a:lnTo>
                <a:lnTo>
                  <a:pt x="45123" y="0"/>
                </a:lnTo>
                <a:lnTo>
                  <a:pt x="38722" y="0"/>
                </a:lnTo>
                <a:lnTo>
                  <a:pt x="29520" y="1117"/>
                </a:lnTo>
                <a:lnTo>
                  <a:pt x="18669" y="8177"/>
                </a:lnTo>
                <a:lnTo>
                  <a:pt x="14554" y="22961"/>
                </a:lnTo>
                <a:lnTo>
                  <a:pt x="14554" y="39141"/>
                </a:lnTo>
                <a:lnTo>
                  <a:pt x="0" y="39141"/>
                </a:lnTo>
                <a:lnTo>
                  <a:pt x="0" y="52311"/>
                </a:lnTo>
                <a:lnTo>
                  <a:pt x="14554" y="52311"/>
                </a:lnTo>
                <a:lnTo>
                  <a:pt x="14554" y="128092"/>
                </a:lnTo>
                <a:lnTo>
                  <a:pt x="31089" y="128092"/>
                </a:lnTo>
                <a:lnTo>
                  <a:pt x="31089" y="52311"/>
                </a:lnTo>
                <a:lnTo>
                  <a:pt x="54190" y="52311"/>
                </a:lnTo>
                <a:lnTo>
                  <a:pt x="55968" y="39141"/>
                </a:lnTo>
                <a:lnTo>
                  <a:pt x="31089" y="39141"/>
                </a:lnTo>
                <a:lnTo>
                  <a:pt x="31089" y="1565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1" name="object 731"/>
          <p:cNvSpPr/>
          <p:nvPr/>
        </p:nvSpPr>
        <p:spPr>
          <a:xfrm>
            <a:off x="5633021" y="4920768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2" name="object 732"/>
          <p:cNvSpPr/>
          <p:nvPr/>
        </p:nvSpPr>
        <p:spPr>
          <a:xfrm>
            <a:off x="5729027" y="4919355"/>
            <a:ext cx="71437" cy="92494"/>
          </a:xfrm>
          <a:custGeom>
            <a:avLst/>
            <a:gdLst/>
            <a:ahLst/>
            <a:cxnLst/>
            <a:rect l="l" t="t" r="r" b="b"/>
            <a:pathLst>
              <a:path w="71437" h="92494">
                <a:moveTo>
                  <a:pt x="0" y="48031"/>
                </a:moveTo>
                <a:lnTo>
                  <a:pt x="707" y="59549"/>
                </a:lnTo>
                <a:lnTo>
                  <a:pt x="4821" y="74370"/>
                </a:lnTo>
                <a:lnTo>
                  <a:pt x="12514" y="84620"/>
                </a:lnTo>
                <a:lnTo>
                  <a:pt x="23676" y="90571"/>
                </a:lnTo>
                <a:lnTo>
                  <a:pt x="38201" y="92494"/>
                </a:lnTo>
                <a:lnTo>
                  <a:pt x="46233" y="92225"/>
                </a:lnTo>
                <a:lnTo>
                  <a:pt x="59832" y="90497"/>
                </a:lnTo>
                <a:lnTo>
                  <a:pt x="70548" y="87160"/>
                </a:lnTo>
                <a:lnTo>
                  <a:pt x="67881" y="74536"/>
                </a:lnTo>
                <a:lnTo>
                  <a:pt x="66700" y="74960"/>
                </a:lnTo>
                <a:lnTo>
                  <a:pt x="54558" y="77882"/>
                </a:lnTo>
                <a:lnTo>
                  <a:pt x="41401" y="78981"/>
                </a:lnTo>
                <a:lnTo>
                  <a:pt x="39652" y="78950"/>
                </a:lnTo>
                <a:lnTo>
                  <a:pt x="25587" y="74820"/>
                </a:lnTo>
                <a:lnTo>
                  <a:pt x="18919" y="64262"/>
                </a:lnTo>
                <a:lnTo>
                  <a:pt x="17233" y="48031"/>
                </a:lnTo>
                <a:lnTo>
                  <a:pt x="17413" y="41660"/>
                </a:lnTo>
                <a:lnTo>
                  <a:pt x="20431" y="26447"/>
                </a:lnTo>
                <a:lnTo>
                  <a:pt x="28216" y="16961"/>
                </a:lnTo>
                <a:lnTo>
                  <a:pt x="42113" y="13690"/>
                </a:lnTo>
                <a:lnTo>
                  <a:pt x="44050" y="13724"/>
                </a:lnTo>
                <a:lnTo>
                  <a:pt x="57688" y="15558"/>
                </a:lnTo>
                <a:lnTo>
                  <a:pt x="68770" y="19024"/>
                </a:lnTo>
                <a:lnTo>
                  <a:pt x="71437" y="6223"/>
                </a:lnTo>
                <a:lnTo>
                  <a:pt x="67500" y="4264"/>
                </a:lnTo>
                <a:lnTo>
                  <a:pt x="54606" y="1000"/>
                </a:lnTo>
                <a:lnTo>
                  <a:pt x="41757" y="0"/>
                </a:lnTo>
                <a:lnTo>
                  <a:pt x="41551" y="0"/>
                </a:lnTo>
                <a:lnTo>
                  <a:pt x="25686" y="2042"/>
                </a:lnTo>
                <a:lnTo>
                  <a:pt x="13939" y="7992"/>
                </a:lnTo>
                <a:lnTo>
                  <a:pt x="5968" y="17724"/>
                </a:lnTo>
                <a:lnTo>
                  <a:pt x="1435" y="31112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3" name="object 733"/>
          <p:cNvSpPr/>
          <p:nvPr/>
        </p:nvSpPr>
        <p:spPr>
          <a:xfrm>
            <a:off x="5817034" y="4919355"/>
            <a:ext cx="71437" cy="92494"/>
          </a:xfrm>
          <a:custGeom>
            <a:avLst/>
            <a:gdLst/>
            <a:ahLst/>
            <a:cxnLst/>
            <a:rect l="l" t="t" r="r" b="b"/>
            <a:pathLst>
              <a:path w="71437" h="92494">
                <a:moveTo>
                  <a:pt x="0" y="48031"/>
                </a:moveTo>
                <a:lnTo>
                  <a:pt x="707" y="59549"/>
                </a:lnTo>
                <a:lnTo>
                  <a:pt x="4821" y="74370"/>
                </a:lnTo>
                <a:lnTo>
                  <a:pt x="12514" y="84620"/>
                </a:lnTo>
                <a:lnTo>
                  <a:pt x="23676" y="90571"/>
                </a:lnTo>
                <a:lnTo>
                  <a:pt x="38201" y="92494"/>
                </a:lnTo>
                <a:lnTo>
                  <a:pt x="46233" y="92225"/>
                </a:lnTo>
                <a:lnTo>
                  <a:pt x="59832" y="90497"/>
                </a:lnTo>
                <a:lnTo>
                  <a:pt x="70548" y="87160"/>
                </a:lnTo>
                <a:lnTo>
                  <a:pt x="67881" y="74536"/>
                </a:lnTo>
                <a:lnTo>
                  <a:pt x="66700" y="74960"/>
                </a:lnTo>
                <a:lnTo>
                  <a:pt x="54558" y="77882"/>
                </a:lnTo>
                <a:lnTo>
                  <a:pt x="41401" y="78981"/>
                </a:lnTo>
                <a:lnTo>
                  <a:pt x="39652" y="78950"/>
                </a:lnTo>
                <a:lnTo>
                  <a:pt x="25587" y="74820"/>
                </a:lnTo>
                <a:lnTo>
                  <a:pt x="18919" y="64262"/>
                </a:lnTo>
                <a:lnTo>
                  <a:pt x="17233" y="48031"/>
                </a:lnTo>
                <a:lnTo>
                  <a:pt x="17413" y="41660"/>
                </a:lnTo>
                <a:lnTo>
                  <a:pt x="20431" y="26447"/>
                </a:lnTo>
                <a:lnTo>
                  <a:pt x="28216" y="16961"/>
                </a:lnTo>
                <a:lnTo>
                  <a:pt x="42113" y="13690"/>
                </a:lnTo>
                <a:lnTo>
                  <a:pt x="44050" y="13724"/>
                </a:lnTo>
                <a:lnTo>
                  <a:pt x="57688" y="15558"/>
                </a:lnTo>
                <a:lnTo>
                  <a:pt x="68770" y="19024"/>
                </a:lnTo>
                <a:lnTo>
                  <a:pt x="71437" y="6223"/>
                </a:lnTo>
                <a:lnTo>
                  <a:pt x="67500" y="4264"/>
                </a:lnTo>
                <a:lnTo>
                  <a:pt x="54606" y="1000"/>
                </a:lnTo>
                <a:lnTo>
                  <a:pt x="41757" y="0"/>
                </a:lnTo>
                <a:lnTo>
                  <a:pt x="41551" y="0"/>
                </a:lnTo>
                <a:lnTo>
                  <a:pt x="25686" y="2042"/>
                </a:lnTo>
                <a:lnTo>
                  <a:pt x="13939" y="7992"/>
                </a:lnTo>
                <a:lnTo>
                  <a:pt x="5968" y="17724"/>
                </a:lnTo>
                <a:lnTo>
                  <a:pt x="1435" y="31112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4" name="object 734"/>
          <p:cNvSpPr/>
          <p:nvPr/>
        </p:nvSpPr>
        <p:spPr>
          <a:xfrm>
            <a:off x="5910541" y="4888229"/>
            <a:ext cx="20446" cy="121843"/>
          </a:xfrm>
          <a:custGeom>
            <a:avLst/>
            <a:gdLst/>
            <a:ahLst/>
            <a:cxnLst/>
            <a:rect l="l" t="t" r="r" b="b"/>
            <a:pathLst>
              <a:path w="20446" h="121843">
                <a:moveTo>
                  <a:pt x="20446" y="10299"/>
                </a:moveTo>
                <a:lnTo>
                  <a:pt x="20446" y="4610"/>
                </a:lnTo>
                <a:lnTo>
                  <a:pt x="15824" y="0"/>
                </a:lnTo>
                <a:lnTo>
                  <a:pt x="4622" y="0"/>
                </a:lnTo>
                <a:lnTo>
                  <a:pt x="0" y="4610"/>
                </a:lnTo>
                <a:lnTo>
                  <a:pt x="0" y="15824"/>
                </a:lnTo>
                <a:lnTo>
                  <a:pt x="4622" y="20447"/>
                </a:lnTo>
                <a:lnTo>
                  <a:pt x="15824" y="20447"/>
                </a:lnTo>
                <a:lnTo>
                  <a:pt x="20446" y="15824"/>
                </a:lnTo>
                <a:lnTo>
                  <a:pt x="20446" y="10299"/>
                </a:lnTo>
                <a:close/>
              </a:path>
              <a:path w="20446" h="121843">
                <a:moveTo>
                  <a:pt x="1968" y="32893"/>
                </a:moveTo>
                <a:lnTo>
                  <a:pt x="1968" y="121843"/>
                </a:lnTo>
                <a:lnTo>
                  <a:pt x="18491" y="121843"/>
                </a:lnTo>
                <a:lnTo>
                  <a:pt x="18491" y="32893"/>
                </a:lnTo>
                <a:lnTo>
                  <a:pt x="1968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5" name="object 735"/>
          <p:cNvSpPr/>
          <p:nvPr/>
        </p:nvSpPr>
        <p:spPr>
          <a:xfrm>
            <a:off x="5954819" y="4872914"/>
            <a:ext cx="81216" cy="138938"/>
          </a:xfrm>
          <a:custGeom>
            <a:avLst/>
            <a:gdLst/>
            <a:ahLst/>
            <a:cxnLst/>
            <a:rect l="l" t="t" r="r" b="b"/>
            <a:pathLst>
              <a:path w="81216" h="138938">
                <a:moveTo>
                  <a:pt x="28249" y="62466"/>
                </a:moveTo>
                <a:lnTo>
                  <a:pt x="41592" y="59232"/>
                </a:lnTo>
                <a:lnTo>
                  <a:pt x="43108" y="59261"/>
                </a:lnTo>
                <a:lnTo>
                  <a:pt x="56274" y="63490"/>
                </a:lnTo>
                <a:lnTo>
                  <a:pt x="62874" y="74321"/>
                </a:lnTo>
                <a:lnTo>
                  <a:pt x="64681" y="90919"/>
                </a:lnTo>
                <a:lnTo>
                  <a:pt x="64391" y="98582"/>
                </a:lnTo>
                <a:lnTo>
                  <a:pt x="60958" y="113680"/>
                </a:lnTo>
                <a:lnTo>
                  <a:pt x="53023" y="123078"/>
                </a:lnTo>
                <a:lnTo>
                  <a:pt x="55342" y="136809"/>
                </a:lnTo>
                <a:lnTo>
                  <a:pt x="67086" y="130819"/>
                </a:lnTo>
                <a:lnTo>
                  <a:pt x="75124" y="121092"/>
                </a:lnTo>
                <a:lnTo>
                  <a:pt x="79740" y="107750"/>
                </a:lnTo>
                <a:lnTo>
                  <a:pt x="81216" y="90919"/>
                </a:lnTo>
                <a:lnTo>
                  <a:pt x="80422" y="78966"/>
                </a:lnTo>
                <a:lnTo>
                  <a:pt x="76126" y="64332"/>
                </a:lnTo>
                <a:lnTo>
                  <a:pt x="68255" y="54214"/>
                </a:lnTo>
                <a:lnTo>
                  <a:pt x="56978" y="48341"/>
                </a:lnTo>
                <a:lnTo>
                  <a:pt x="42468" y="46443"/>
                </a:lnTo>
                <a:lnTo>
                  <a:pt x="41605" y="46448"/>
                </a:lnTo>
                <a:lnTo>
                  <a:pt x="25918" y="48605"/>
                </a:lnTo>
                <a:lnTo>
                  <a:pt x="14180" y="54609"/>
                </a:lnTo>
                <a:lnTo>
                  <a:pt x="16522" y="94475"/>
                </a:lnTo>
                <a:lnTo>
                  <a:pt x="16811" y="86878"/>
                </a:lnTo>
                <a:lnTo>
                  <a:pt x="20259" y="71843"/>
                </a:lnTo>
                <a:lnTo>
                  <a:pt x="28249" y="62466"/>
                </a:lnTo>
                <a:close/>
              </a:path>
              <a:path w="81216" h="138938">
                <a:moveTo>
                  <a:pt x="0" y="94475"/>
                </a:moveTo>
                <a:lnTo>
                  <a:pt x="821" y="106542"/>
                </a:lnTo>
                <a:lnTo>
                  <a:pt x="5174" y="121114"/>
                </a:lnTo>
                <a:lnTo>
                  <a:pt x="13103" y="131193"/>
                </a:lnTo>
                <a:lnTo>
                  <a:pt x="24417" y="137046"/>
                </a:lnTo>
                <a:lnTo>
                  <a:pt x="38925" y="138938"/>
                </a:lnTo>
                <a:lnTo>
                  <a:pt x="39611" y="138935"/>
                </a:lnTo>
                <a:lnTo>
                  <a:pt x="55342" y="136809"/>
                </a:lnTo>
                <a:lnTo>
                  <a:pt x="53023" y="123078"/>
                </a:lnTo>
                <a:lnTo>
                  <a:pt x="39801" y="126314"/>
                </a:lnTo>
                <a:lnTo>
                  <a:pt x="37963" y="126272"/>
                </a:lnTo>
                <a:lnTo>
                  <a:pt x="24866" y="121957"/>
                </a:lnTo>
                <a:lnTo>
                  <a:pt x="18312" y="111095"/>
                </a:lnTo>
                <a:lnTo>
                  <a:pt x="16522" y="94475"/>
                </a:lnTo>
                <a:lnTo>
                  <a:pt x="14180" y="54609"/>
                </a:lnTo>
                <a:lnTo>
                  <a:pt x="6125" y="64338"/>
                </a:lnTo>
                <a:lnTo>
                  <a:pt x="1486" y="77667"/>
                </a:lnTo>
                <a:lnTo>
                  <a:pt x="0" y="94475"/>
                </a:lnTo>
                <a:close/>
              </a:path>
              <a:path w="81216" h="138938">
                <a:moveTo>
                  <a:pt x="57048" y="0"/>
                </a:moveTo>
                <a:lnTo>
                  <a:pt x="29857" y="26162"/>
                </a:lnTo>
                <a:lnTo>
                  <a:pt x="39103" y="35052"/>
                </a:lnTo>
                <a:lnTo>
                  <a:pt x="67881" y="12458"/>
                </a:lnTo>
                <a:lnTo>
                  <a:pt x="57048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6" name="object 736"/>
          <p:cNvSpPr/>
          <p:nvPr/>
        </p:nvSpPr>
        <p:spPr>
          <a:xfrm>
            <a:off x="6060599" y="4919355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2003" y="13725"/>
                </a:lnTo>
                <a:lnTo>
                  <a:pt x="54520" y="19876"/>
                </a:lnTo>
                <a:lnTo>
                  <a:pt x="57581" y="33794"/>
                </a:lnTo>
                <a:lnTo>
                  <a:pt x="57581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6" y="11270"/>
                </a:lnTo>
                <a:lnTo>
                  <a:pt x="60062" y="2817"/>
                </a:lnTo>
                <a:lnTo>
                  <a:pt x="45491" y="0"/>
                </a:lnTo>
                <a:lnTo>
                  <a:pt x="41541" y="149"/>
                </a:lnTo>
                <a:lnTo>
                  <a:pt x="29364" y="2711"/>
                </a:ln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7" name="object 737"/>
          <p:cNvSpPr/>
          <p:nvPr/>
        </p:nvSpPr>
        <p:spPr>
          <a:xfrm>
            <a:off x="6210913" y="4890896"/>
            <a:ext cx="84581" cy="119176"/>
          </a:xfrm>
          <a:custGeom>
            <a:avLst/>
            <a:gdLst/>
            <a:ahLst/>
            <a:cxnLst/>
            <a:rect l="l" t="t" r="r" b="b"/>
            <a:pathLst>
              <a:path w="84581" h="119176">
                <a:moveTo>
                  <a:pt x="84581" y="119176"/>
                </a:moveTo>
                <a:lnTo>
                  <a:pt x="48679" y="69545"/>
                </a:lnTo>
                <a:lnTo>
                  <a:pt x="36779" y="56388"/>
                </a:lnTo>
                <a:lnTo>
                  <a:pt x="17056" y="56388"/>
                </a:lnTo>
                <a:lnTo>
                  <a:pt x="17056" y="14935"/>
                </a:lnTo>
                <a:lnTo>
                  <a:pt x="39090" y="0"/>
                </a:lnTo>
                <a:lnTo>
                  <a:pt x="0" y="0"/>
                </a:lnTo>
                <a:lnTo>
                  <a:pt x="0" y="119176"/>
                </a:lnTo>
                <a:lnTo>
                  <a:pt x="17056" y="119176"/>
                </a:lnTo>
                <a:lnTo>
                  <a:pt x="17056" y="71145"/>
                </a:lnTo>
                <a:lnTo>
                  <a:pt x="29502" y="71145"/>
                </a:lnTo>
                <a:lnTo>
                  <a:pt x="62903" y="119176"/>
                </a:lnTo>
                <a:lnTo>
                  <a:pt x="84581" y="119176"/>
                </a:lnTo>
                <a:close/>
              </a:path>
              <a:path w="84581" h="119176">
                <a:moveTo>
                  <a:pt x="76407" y="50234"/>
                </a:moveTo>
                <a:lnTo>
                  <a:pt x="79425" y="35217"/>
                </a:lnTo>
                <a:lnTo>
                  <a:pt x="79321" y="31820"/>
                </a:lnTo>
                <a:lnTo>
                  <a:pt x="76122" y="18217"/>
                </a:lnTo>
                <a:lnTo>
                  <a:pt x="68399" y="8238"/>
                </a:lnTo>
                <a:lnTo>
                  <a:pt x="56079" y="2095"/>
                </a:lnTo>
                <a:lnTo>
                  <a:pt x="39090" y="0"/>
                </a:lnTo>
                <a:lnTo>
                  <a:pt x="17056" y="14935"/>
                </a:lnTo>
                <a:lnTo>
                  <a:pt x="34836" y="14935"/>
                </a:lnTo>
                <a:lnTo>
                  <a:pt x="46316" y="15781"/>
                </a:lnTo>
                <a:lnTo>
                  <a:pt x="57981" y="21500"/>
                </a:lnTo>
                <a:lnTo>
                  <a:pt x="62191" y="35217"/>
                </a:lnTo>
                <a:lnTo>
                  <a:pt x="60706" y="43875"/>
                </a:lnTo>
                <a:lnTo>
                  <a:pt x="52137" y="53248"/>
                </a:lnTo>
                <a:lnTo>
                  <a:pt x="36779" y="56388"/>
                </a:lnTo>
                <a:lnTo>
                  <a:pt x="48679" y="69545"/>
                </a:lnTo>
                <a:lnTo>
                  <a:pt x="56939" y="67362"/>
                </a:lnTo>
                <a:lnTo>
                  <a:pt x="68392" y="60831"/>
                </a:lnTo>
                <a:lnTo>
                  <a:pt x="76407" y="5023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8" name="object 738"/>
          <p:cNvSpPr/>
          <p:nvPr/>
        </p:nvSpPr>
        <p:spPr>
          <a:xfrm>
            <a:off x="6312260" y="4920768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9" name="object 739"/>
          <p:cNvSpPr/>
          <p:nvPr/>
        </p:nvSpPr>
        <p:spPr>
          <a:xfrm>
            <a:off x="6408607" y="4919352"/>
            <a:ext cx="64871" cy="92494"/>
          </a:xfrm>
          <a:custGeom>
            <a:avLst/>
            <a:gdLst/>
            <a:ahLst/>
            <a:cxnLst/>
            <a:rect l="l" t="t" r="r" b="b"/>
            <a:pathLst>
              <a:path w="64871" h="92494">
                <a:moveTo>
                  <a:pt x="14702" y="77380"/>
                </a:moveTo>
                <a:lnTo>
                  <a:pt x="2857" y="74180"/>
                </a:lnTo>
                <a:lnTo>
                  <a:pt x="0" y="87871"/>
                </a:lnTo>
                <a:lnTo>
                  <a:pt x="2485" y="88622"/>
                </a:lnTo>
                <a:lnTo>
                  <a:pt x="15370" y="91365"/>
                </a:lnTo>
                <a:lnTo>
                  <a:pt x="27914" y="92494"/>
                </a:lnTo>
                <a:lnTo>
                  <a:pt x="38040" y="91786"/>
                </a:lnTo>
                <a:lnTo>
                  <a:pt x="51964" y="87424"/>
                </a:lnTo>
                <a:lnTo>
                  <a:pt x="61399" y="78727"/>
                </a:lnTo>
                <a:lnTo>
                  <a:pt x="64871" y="65290"/>
                </a:lnTo>
                <a:lnTo>
                  <a:pt x="64869" y="64924"/>
                </a:lnTo>
                <a:lnTo>
                  <a:pt x="60788" y="50990"/>
                </a:lnTo>
                <a:lnTo>
                  <a:pt x="50705" y="43103"/>
                </a:lnTo>
                <a:lnTo>
                  <a:pt x="37325" y="38595"/>
                </a:lnTo>
                <a:lnTo>
                  <a:pt x="27736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13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7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9" y="38139"/>
                </a:lnTo>
                <a:lnTo>
                  <a:pt x="13651" y="46642"/>
                </a:lnTo>
                <a:lnTo>
                  <a:pt x="27203" y="51409"/>
                </a:lnTo>
                <a:lnTo>
                  <a:pt x="27977" y="51604"/>
                </a:lnTo>
                <a:lnTo>
                  <a:pt x="42304" y="56594"/>
                </a:lnTo>
                <a:lnTo>
                  <a:pt x="48348" y="66522"/>
                </a:lnTo>
                <a:lnTo>
                  <a:pt x="48348" y="75425"/>
                </a:lnTo>
                <a:lnTo>
                  <a:pt x="39636" y="78981"/>
                </a:lnTo>
                <a:lnTo>
                  <a:pt x="27866" y="78976"/>
                </a:lnTo>
                <a:lnTo>
                  <a:pt x="14702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0" name="object 740"/>
          <p:cNvSpPr/>
          <p:nvPr/>
        </p:nvSpPr>
        <p:spPr>
          <a:xfrm>
            <a:off x="6498932" y="4919356"/>
            <a:ext cx="77660" cy="126301"/>
          </a:xfrm>
          <a:custGeom>
            <a:avLst/>
            <a:gdLst/>
            <a:ahLst/>
            <a:cxnLst/>
            <a:rect l="l" t="t" r="r" b="b"/>
            <a:pathLst>
              <a:path w="77660" h="126301">
                <a:moveTo>
                  <a:pt x="77660" y="44475"/>
                </a:moveTo>
                <a:lnTo>
                  <a:pt x="77391" y="37674"/>
                </a:lnTo>
                <a:lnTo>
                  <a:pt x="74583" y="23204"/>
                </a:lnTo>
                <a:lnTo>
                  <a:pt x="68281" y="11207"/>
                </a:lnTo>
                <a:lnTo>
                  <a:pt x="57936" y="3025"/>
                </a:lnTo>
                <a:lnTo>
                  <a:pt x="43002" y="0"/>
                </a:lnTo>
                <a:lnTo>
                  <a:pt x="41503" y="15"/>
                </a:lnTo>
                <a:lnTo>
                  <a:pt x="52864" y="18696"/>
                </a:lnTo>
                <a:lnTo>
                  <a:pt x="59017" y="30309"/>
                </a:lnTo>
                <a:lnTo>
                  <a:pt x="60413" y="45351"/>
                </a:lnTo>
                <a:lnTo>
                  <a:pt x="60281" y="50607"/>
                </a:lnTo>
                <a:lnTo>
                  <a:pt x="57514" y="65599"/>
                </a:lnTo>
                <a:lnTo>
                  <a:pt x="49968" y="75769"/>
                </a:lnTo>
                <a:lnTo>
                  <a:pt x="36067" y="79514"/>
                </a:lnTo>
                <a:lnTo>
                  <a:pt x="28968" y="79514"/>
                </a:lnTo>
                <a:lnTo>
                  <a:pt x="31267" y="92494"/>
                </a:lnTo>
                <a:lnTo>
                  <a:pt x="38557" y="92494"/>
                </a:lnTo>
                <a:lnTo>
                  <a:pt x="52140" y="90519"/>
                </a:lnTo>
                <a:lnTo>
                  <a:pt x="63814" y="83925"/>
                </a:lnTo>
                <a:lnTo>
                  <a:pt x="71733" y="73501"/>
                </a:lnTo>
                <a:lnTo>
                  <a:pt x="76235" y="60074"/>
                </a:lnTo>
                <a:lnTo>
                  <a:pt x="77660" y="44475"/>
                </a:lnTo>
                <a:close/>
              </a:path>
              <a:path w="77660" h="126301">
                <a:moveTo>
                  <a:pt x="29220" y="1866"/>
                </a:moveTo>
                <a:lnTo>
                  <a:pt x="17411" y="8001"/>
                </a:lnTo>
                <a:lnTo>
                  <a:pt x="16522" y="8001"/>
                </a:lnTo>
                <a:lnTo>
                  <a:pt x="16522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22" y="126301"/>
                </a:lnTo>
                <a:lnTo>
                  <a:pt x="16522" y="87515"/>
                </a:lnTo>
                <a:lnTo>
                  <a:pt x="17056" y="87160"/>
                </a:lnTo>
                <a:lnTo>
                  <a:pt x="23456" y="90716"/>
                </a:lnTo>
                <a:lnTo>
                  <a:pt x="31267" y="92494"/>
                </a:lnTo>
                <a:lnTo>
                  <a:pt x="28968" y="79514"/>
                </a:lnTo>
                <a:lnTo>
                  <a:pt x="23456" y="78625"/>
                </a:lnTo>
                <a:lnTo>
                  <a:pt x="16522" y="76847"/>
                </a:lnTo>
                <a:lnTo>
                  <a:pt x="16522" y="17246"/>
                </a:lnTo>
                <a:lnTo>
                  <a:pt x="23101" y="15481"/>
                </a:lnTo>
                <a:lnTo>
                  <a:pt x="27533" y="13690"/>
                </a:lnTo>
                <a:lnTo>
                  <a:pt x="39015" y="13709"/>
                </a:lnTo>
                <a:lnTo>
                  <a:pt x="52864" y="18696"/>
                </a:lnTo>
                <a:lnTo>
                  <a:pt x="41503" y="15"/>
                </a:lnTo>
                <a:lnTo>
                  <a:pt x="29220" y="18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1" name="object 741"/>
          <p:cNvSpPr/>
          <p:nvPr/>
        </p:nvSpPr>
        <p:spPr>
          <a:xfrm>
            <a:off x="6600456" y="4888229"/>
            <a:ext cx="20434" cy="121843"/>
          </a:xfrm>
          <a:custGeom>
            <a:avLst/>
            <a:gdLst/>
            <a:ahLst/>
            <a:cxnLst/>
            <a:rect l="l" t="t" r="r" b="b"/>
            <a:pathLst>
              <a:path w="20434" h="121843">
                <a:moveTo>
                  <a:pt x="20434" y="10299"/>
                </a:moveTo>
                <a:lnTo>
                  <a:pt x="20434" y="4610"/>
                </a:lnTo>
                <a:lnTo>
                  <a:pt x="15811" y="0"/>
                </a:lnTo>
                <a:lnTo>
                  <a:pt x="4610" y="0"/>
                </a:lnTo>
                <a:lnTo>
                  <a:pt x="0" y="4610"/>
                </a:lnTo>
                <a:lnTo>
                  <a:pt x="0" y="15824"/>
                </a:lnTo>
                <a:lnTo>
                  <a:pt x="4610" y="20447"/>
                </a:lnTo>
                <a:lnTo>
                  <a:pt x="15811" y="20447"/>
                </a:lnTo>
                <a:lnTo>
                  <a:pt x="20434" y="15824"/>
                </a:lnTo>
                <a:lnTo>
                  <a:pt x="20434" y="10299"/>
                </a:lnTo>
                <a:close/>
              </a:path>
              <a:path w="20434" h="121843">
                <a:moveTo>
                  <a:pt x="1955" y="32893"/>
                </a:moveTo>
                <a:lnTo>
                  <a:pt x="1955" y="121843"/>
                </a:lnTo>
                <a:lnTo>
                  <a:pt x="18478" y="121843"/>
                </a:lnTo>
                <a:lnTo>
                  <a:pt x="18478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2" name="object 742"/>
          <p:cNvSpPr/>
          <p:nvPr/>
        </p:nvSpPr>
        <p:spPr>
          <a:xfrm>
            <a:off x="6652200" y="4919360"/>
            <a:ext cx="45834" cy="90716"/>
          </a:xfrm>
          <a:custGeom>
            <a:avLst/>
            <a:gdLst/>
            <a:ahLst/>
            <a:cxnLst/>
            <a:rect l="l" t="t" r="r" b="b"/>
            <a:pathLst>
              <a:path w="45834" h="90716">
                <a:moveTo>
                  <a:pt x="40916" y="39"/>
                </a:moveTo>
                <a:lnTo>
                  <a:pt x="28593" y="2790"/>
                </a:lnTo>
                <a:lnTo>
                  <a:pt x="17411" y="8712"/>
                </a:lnTo>
                <a:lnTo>
                  <a:pt x="16509" y="8712"/>
                </a:lnTo>
                <a:lnTo>
                  <a:pt x="16509" y="1765"/>
                </a:lnTo>
                <a:lnTo>
                  <a:pt x="0" y="1765"/>
                </a:lnTo>
                <a:lnTo>
                  <a:pt x="0" y="90716"/>
                </a:lnTo>
                <a:lnTo>
                  <a:pt x="16509" y="90716"/>
                </a:lnTo>
                <a:lnTo>
                  <a:pt x="16509" y="19380"/>
                </a:lnTo>
                <a:lnTo>
                  <a:pt x="19183" y="18340"/>
                </a:lnTo>
                <a:lnTo>
                  <a:pt x="30309" y="15930"/>
                </a:lnTo>
                <a:lnTo>
                  <a:pt x="45834" y="15113"/>
                </a:lnTo>
                <a:lnTo>
                  <a:pt x="45834" y="0"/>
                </a:lnTo>
                <a:lnTo>
                  <a:pt x="40916" y="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3" name="object 743"/>
          <p:cNvSpPr/>
          <p:nvPr/>
        </p:nvSpPr>
        <p:spPr>
          <a:xfrm>
            <a:off x="6711386" y="4919352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82" y="42329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4" name="object 744"/>
          <p:cNvSpPr/>
          <p:nvPr/>
        </p:nvSpPr>
        <p:spPr>
          <a:xfrm>
            <a:off x="6805449" y="4892664"/>
            <a:ext cx="57581" cy="119189"/>
          </a:xfrm>
          <a:custGeom>
            <a:avLst/>
            <a:gdLst/>
            <a:ahLst/>
            <a:cxnLst/>
            <a:rect l="l" t="t" r="r" b="b"/>
            <a:pathLst>
              <a:path w="57581" h="119189">
                <a:moveTo>
                  <a:pt x="31280" y="28460"/>
                </a:moveTo>
                <a:lnTo>
                  <a:pt x="31280" y="0"/>
                </a:lnTo>
                <a:lnTo>
                  <a:pt x="14744" y="1790"/>
                </a:lnTo>
                <a:lnTo>
                  <a:pt x="14744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44" y="41630"/>
                </a:lnTo>
                <a:lnTo>
                  <a:pt x="14744" y="96418"/>
                </a:lnTo>
                <a:lnTo>
                  <a:pt x="16385" y="106241"/>
                </a:lnTo>
                <a:lnTo>
                  <a:pt x="24958" y="116061"/>
                </a:lnTo>
                <a:lnTo>
                  <a:pt x="39090" y="119189"/>
                </a:lnTo>
                <a:lnTo>
                  <a:pt x="45491" y="119189"/>
                </a:lnTo>
                <a:lnTo>
                  <a:pt x="51892" y="117767"/>
                </a:lnTo>
                <a:lnTo>
                  <a:pt x="57581" y="116878"/>
                </a:lnTo>
                <a:lnTo>
                  <a:pt x="55625" y="104254"/>
                </a:lnTo>
                <a:lnTo>
                  <a:pt x="47447" y="105854"/>
                </a:lnTo>
                <a:lnTo>
                  <a:pt x="44615" y="105664"/>
                </a:lnTo>
                <a:lnTo>
                  <a:pt x="37680" y="105664"/>
                </a:lnTo>
                <a:lnTo>
                  <a:pt x="31280" y="103530"/>
                </a:lnTo>
                <a:lnTo>
                  <a:pt x="31280" y="41630"/>
                </a:lnTo>
                <a:lnTo>
                  <a:pt x="54381" y="41630"/>
                </a:lnTo>
                <a:lnTo>
                  <a:pt x="56159" y="28460"/>
                </a:lnTo>
                <a:lnTo>
                  <a:pt x="31280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5" name="object 745"/>
          <p:cNvSpPr/>
          <p:nvPr/>
        </p:nvSpPr>
        <p:spPr>
          <a:xfrm>
            <a:off x="6877630" y="4919355"/>
            <a:ext cx="81216" cy="92494"/>
          </a:xfrm>
          <a:custGeom>
            <a:avLst/>
            <a:gdLst/>
            <a:ahLst/>
            <a:cxnLst/>
            <a:rect l="l" t="t" r="r" b="b"/>
            <a:pathLst>
              <a:path w="81216" h="92494">
                <a:moveTo>
                  <a:pt x="28246" y="16036"/>
                </a:moveTo>
                <a:lnTo>
                  <a:pt x="41592" y="12801"/>
                </a:lnTo>
                <a:lnTo>
                  <a:pt x="43094" y="12829"/>
                </a:lnTo>
                <a:lnTo>
                  <a:pt x="56269" y="17051"/>
                </a:lnTo>
                <a:lnTo>
                  <a:pt x="62873" y="27876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42" y="90365"/>
                </a:lnTo>
                <a:lnTo>
                  <a:pt x="67086" y="84376"/>
                </a:lnTo>
                <a:lnTo>
                  <a:pt x="75124" y="74648"/>
                </a:lnTo>
                <a:lnTo>
                  <a:pt x="79740" y="61306"/>
                </a:lnTo>
                <a:lnTo>
                  <a:pt x="81216" y="44475"/>
                </a:lnTo>
                <a:lnTo>
                  <a:pt x="80422" y="32526"/>
                </a:lnTo>
                <a:lnTo>
                  <a:pt x="76126" y="17894"/>
                </a:lnTo>
                <a:lnTo>
                  <a:pt x="68255" y="7774"/>
                </a:lnTo>
                <a:lnTo>
                  <a:pt x="56978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18" y="2161"/>
                </a:lnTo>
                <a:lnTo>
                  <a:pt x="14180" y="8165"/>
                </a:lnTo>
                <a:lnTo>
                  <a:pt x="16522" y="48031"/>
                </a:lnTo>
                <a:lnTo>
                  <a:pt x="16810" y="40451"/>
                </a:lnTo>
                <a:lnTo>
                  <a:pt x="20256" y="25415"/>
                </a:lnTo>
                <a:lnTo>
                  <a:pt x="28246" y="16036"/>
                </a:lnTo>
                <a:close/>
              </a:path>
              <a:path w="81216" h="92494">
                <a:moveTo>
                  <a:pt x="0" y="48031"/>
                </a:moveTo>
                <a:lnTo>
                  <a:pt x="821" y="60099"/>
                </a:lnTo>
                <a:lnTo>
                  <a:pt x="5174" y="74670"/>
                </a:lnTo>
                <a:lnTo>
                  <a:pt x="13103" y="84749"/>
                </a:lnTo>
                <a:lnTo>
                  <a:pt x="24417" y="90602"/>
                </a:lnTo>
                <a:lnTo>
                  <a:pt x="38925" y="92494"/>
                </a:lnTo>
                <a:lnTo>
                  <a:pt x="39611" y="92491"/>
                </a:lnTo>
                <a:lnTo>
                  <a:pt x="55342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0" y="8165"/>
                </a:lnTo>
                <a:lnTo>
                  <a:pt x="6125" y="17894"/>
                </a:lnTo>
                <a:lnTo>
                  <a:pt x="1486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6" name="object 746"/>
          <p:cNvSpPr/>
          <p:nvPr/>
        </p:nvSpPr>
        <p:spPr>
          <a:xfrm>
            <a:off x="6984669" y="4919360"/>
            <a:ext cx="45834" cy="90716"/>
          </a:xfrm>
          <a:custGeom>
            <a:avLst/>
            <a:gdLst/>
            <a:ahLst/>
            <a:cxnLst/>
            <a:rect l="l" t="t" r="r" b="b"/>
            <a:pathLst>
              <a:path w="45834" h="90716">
                <a:moveTo>
                  <a:pt x="40916" y="39"/>
                </a:moveTo>
                <a:lnTo>
                  <a:pt x="28593" y="2790"/>
                </a:lnTo>
                <a:lnTo>
                  <a:pt x="17411" y="8712"/>
                </a:lnTo>
                <a:lnTo>
                  <a:pt x="16509" y="8712"/>
                </a:lnTo>
                <a:lnTo>
                  <a:pt x="16509" y="1765"/>
                </a:lnTo>
                <a:lnTo>
                  <a:pt x="0" y="1765"/>
                </a:lnTo>
                <a:lnTo>
                  <a:pt x="0" y="90716"/>
                </a:lnTo>
                <a:lnTo>
                  <a:pt x="16509" y="90716"/>
                </a:lnTo>
                <a:lnTo>
                  <a:pt x="16509" y="19380"/>
                </a:lnTo>
                <a:lnTo>
                  <a:pt x="19183" y="18340"/>
                </a:lnTo>
                <a:lnTo>
                  <a:pt x="30309" y="15930"/>
                </a:lnTo>
                <a:lnTo>
                  <a:pt x="45834" y="15113"/>
                </a:lnTo>
                <a:lnTo>
                  <a:pt x="45834" y="0"/>
                </a:lnTo>
                <a:lnTo>
                  <a:pt x="40916" y="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7" name="object 747"/>
          <p:cNvSpPr/>
          <p:nvPr/>
        </p:nvSpPr>
        <p:spPr>
          <a:xfrm>
            <a:off x="7051154" y="4888229"/>
            <a:ext cx="20434" cy="121843"/>
          </a:xfrm>
          <a:custGeom>
            <a:avLst/>
            <a:gdLst/>
            <a:ahLst/>
            <a:cxnLst/>
            <a:rect l="l" t="t" r="r" b="b"/>
            <a:pathLst>
              <a:path w="20434" h="121843">
                <a:moveTo>
                  <a:pt x="20434" y="10299"/>
                </a:moveTo>
                <a:lnTo>
                  <a:pt x="20434" y="4610"/>
                </a:lnTo>
                <a:lnTo>
                  <a:pt x="15811" y="0"/>
                </a:lnTo>
                <a:lnTo>
                  <a:pt x="4610" y="0"/>
                </a:lnTo>
                <a:lnTo>
                  <a:pt x="0" y="4610"/>
                </a:lnTo>
                <a:lnTo>
                  <a:pt x="0" y="15824"/>
                </a:lnTo>
                <a:lnTo>
                  <a:pt x="4610" y="20447"/>
                </a:lnTo>
                <a:lnTo>
                  <a:pt x="15811" y="20447"/>
                </a:lnTo>
                <a:lnTo>
                  <a:pt x="20434" y="15824"/>
                </a:lnTo>
                <a:lnTo>
                  <a:pt x="20434" y="10299"/>
                </a:lnTo>
                <a:close/>
              </a:path>
              <a:path w="20434" h="121843">
                <a:moveTo>
                  <a:pt x="1955" y="32893"/>
                </a:moveTo>
                <a:lnTo>
                  <a:pt x="1955" y="121843"/>
                </a:lnTo>
                <a:lnTo>
                  <a:pt x="18478" y="121843"/>
                </a:lnTo>
                <a:lnTo>
                  <a:pt x="18478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8" name="object 748"/>
          <p:cNvSpPr/>
          <p:nvPr/>
        </p:nvSpPr>
        <p:spPr>
          <a:xfrm>
            <a:off x="7093638" y="4919352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91" y="18148"/>
                </a:lnTo>
                <a:lnTo>
                  <a:pt x="10537" y="17924"/>
                </a:lnTo>
                <a:lnTo>
                  <a:pt x="22337" y="14853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83" y="44297"/>
                </a:lnTo>
                <a:lnTo>
                  <a:pt x="47282" y="42329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9" name="object 749"/>
          <p:cNvSpPr/>
          <p:nvPr/>
        </p:nvSpPr>
        <p:spPr>
          <a:xfrm>
            <a:off x="2040660" y="5154496"/>
            <a:ext cx="75171" cy="87160"/>
          </a:xfrm>
          <a:custGeom>
            <a:avLst/>
            <a:gdLst/>
            <a:ahLst/>
            <a:cxnLst/>
            <a:rect l="l" t="t" r="r" b="b"/>
            <a:pathLst>
              <a:path w="75171" h="87160">
                <a:moveTo>
                  <a:pt x="34480" y="0"/>
                </a:moveTo>
                <a:lnTo>
                  <a:pt x="29324" y="13525"/>
                </a:lnTo>
                <a:lnTo>
                  <a:pt x="75171" y="13525"/>
                </a:lnTo>
                <a:lnTo>
                  <a:pt x="70015" y="0"/>
                </a:lnTo>
                <a:lnTo>
                  <a:pt x="34480" y="0"/>
                </a:lnTo>
                <a:close/>
              </a:path>
              <a:path w="75171" h="87160">
                <a:moveTo>
                  <a:pt x="29324" y="13525"/>
                </a:moveTo>
                <a:lnTo>
                  <a:pt x="34480" y="0"/>
                </a:lnTo>
                <a:lnTo>
                  <a:pt x="52247" y="-52654"/>
                </a:lnTo>
                <a:lnTo>
                  <a:pt x="70015" y="0"/>
                </a:lnTo>
                <a:lnTo>
                  <a:pt x="75171" y="13525"/>
                </a:lnTo>
                <a:lnTo>
                  <a:pt x="86194" y="46075"/>
                </a:lnTo>
                <a:lnTo>
                  <a:pt x="105028" y="46075"/>
                </a:lnTo>
                <a:lnTo>
                  <a:pt x="62026" y="-73634"/>
                </a:lnTo>
                <a:lnTo>
                  <a:pt x="43370" y="-73634"/>
                </a:lnTo>
                <a:lnTo>
                  <a:pt x="0" y="46075"/>
                </a:lnTo>
                <a:lnTo>
                  <a:pt x="18491" y="46075"/>
                </a:lnTo>
                <a:lnTo>
                  <a:pt x="29324" y="135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0" name="object 750"/>
          <p:cNvSpPr/>
          <p:nvPr/>
        </p:nvSpPr>
        <p:spPr>
          <a:xfrm>
            <a:off x="2156945" y="5144891"/>
            <a:ext cx="72358" cy="150152"/>
          </a:xfrm>
          <a:custGeom>
            <a:avLst/>
            <a:gdLst/>
            <a:ahLst/>
            <a:cxnLst/>
            <a:rect l="l" t="t" r="r" b="b"/>
            <a:pathLst>
              <a:path w="72358" h="150152">
                <a:moveTo>
                  <a:pt x="20637" y="13465"/>
                </a:moveTo>
                <a:lnTo>
                  <a:pt x="17589" y="0"/>
                </a:lnTo>
                <a:lnTo>
                  <a:pt x="19011" y="59956"/>
                </a:lnTo>
                <a:lnTo>
                  <a:pt x="23279" y="55689"/>
                </a:lnTo>
                <a:lnTo>
                  <a:pt x="20637" y="13465"/>
                </a:lnTo>
                <a:close/>
              </a:path>
              <a:path w="72358" h="150152">
                <a:moveTo>
                  <a:pt x="75869" y="-12446"/>
                </a:moveTo>
                <a:lnTo>
                  <a:pt x="72859" y="-18491"/>
                </a:lnTo>
                <a:lnTo>
                  <a:pt x="68770" y="-23647"/>
                </a:lnTo>
                <a:lnTo>
                  <a:pt x="86537" y="-38252"/>
                </a:lnTo>
                <a:lnTo>
                  <a:pt x="75336" y="-50698"/>
                </a:lnTo>
                <a:lnTo>
                  <a:pt x="59880" y="-30949"/>
                </a:lnTo>
                <a:lnTo>
                  <a:pt x="54724" y="-33794"/>
                </a:lnTo>
                <a:lnTo>
                  <a:pt x="47802" y="-35039"/>
                </a:lnTo>
                <a:lnTo>
                  <a:pt x="37603" y="-35000"/>
                </a:lnTo>
                <a:lnTo>
                  <a:pt x="21573" y="-32590"/>
                </a:lnTo>
                <a:lnTo>
                  <a:pt x="10032" y="-26220"/>
                </a:lnTo>
                <a:lnTo>
                  <a:pt x="3053" y="-15575"/>
                </a:lnTo>
                <a:lnTo>
                  <a:pt x="711" y="-342"/>
                </a:lnTo>
                <a:lnTo>
                  <a:pt x="1532" y="8179"/>
                </a:lnTo>
                <a:lnTo>
                  <a:pt x="7029" y="20137"/>
                </a:lnTo>
                <a:lnTo>
                  <a:pt x="16700" y="27584"/>
                </a:lnTo>
                <a:lnTo>
                  <a:pt x="12788" y="30416"/>
                </a:lnTo>
                <a:lnTo>
                  <a:pt x="10833" y="33807"/>
                </a:lnTo>
                <a:lnTo>
                  <a:pt x="10299" y="37363"/>
                </a:lnTo>
                <a:lnTo>
                  <a:pt x="9232" y="42875"/>
                </a:lnTo>
                <a:lnTo>
                  <a:pt x="11201" y="48031"/>
                </a:lnTo>
                <a:lnTo>
                  <a:pt x="14922" y="50888"/>
                </a:lnTo>
                <a:lnTo>
                  <a:pt x="11176" y="53239"/>
                </a:lnTo>
                <a:lnTo>
                  <a:pt x="1824" y="64655"/>
                </a:lnTo>
                <a:lnTo>
                  <a:pt x="0" y="74891"/>
                </a:lnTo>
                <a:lnTo>
                  <a:pt x="1082" y="81471"/>
                </a:lnTo>
                <a:lnTo>
                  <a:pt x="8523" y="91362"/>
                </a:lnTo>
                <a:lnTo>
                  <a:pt x="21285" y="97406"/>
                </a:lnTo>
                <a:lnTo>
                  <a:pt x="19988" y="81317"/>
                </a:lnTo>
                <a:lnTo>
                  <a:pt x="16344" y="72758"/>
                </a:lnTo>
                <a:lnTo>
                  <a:pt x="16344" y="64579"/>
                </a:lnTo>
                <a:lnTo>
                  <a:pt x="19011" y="59956"/>
                </a:lnTo>
                <a:lnTo>
                  <a:pt x="17589" y="0"/>
                </a:lnTo>
                <a:lnTo>
                  <a:pt x="18125" y="-7337"/>
                </a:lnTo>
                <a:lnTo>
                  <a:pt x="24199" y="-18498"/>
                </a:lnTo>
                <a:lnTo>
                  <a:pt x="39268" y="-22237"/>
                </a:lnTo>
                <a:lnTo>
                  <a:pt x="43388" y="-22061"/>
                </a:lnTo>
                <a:lnTo>
                  <a:pt x="56196" y="-16136"/>
                </a:lnTo>
                <a:lnTo>
                  <a:pt x="59347" y="-2844"/>
                </a:lnTo>
                <a:lnTo>
                  <a:pt x="58693" y="4978"/>
                </a:lnTo>
                <a:lnTo>
                  <a:pt x="52313" y="15886"/>
                </a:lnTo>
                <a:lnTo>
                  <a:pt x="37134" y="19570"/>
                </a:lnTo>
                <a:lnTo>
                  <a:pt x="33424" y="19422"/>
                </a:lnTo>
                <a:lnTo>
                  <a:pt x="20637" y="13465"/>
                </a:lnTo>
                <a:lnTo>
                  <a:pt x="23279" y="55689"/>
                </a:lnTo>
                <a:lnTo>
                  <a:pt x="65570" y="55689"/>
                </a:lnTo>
                <a:lnTo>
                  <a:pt x="69659" y="63334"/>
                </a:lnTo>
                <a:lnTo>
                  <a:pt x="67881" y="71691"/>
                </a:lnTo>
                <a:lnTo>
                  <a:pt x="72358" y="90371"/>
                </a:lnTo>
                <a:lnTo>
                  <a:pt x="80655" y="81925"/>
                </a:lnTo>
                <a:lnTo>
                  <a:pt x="84759" y="71526"/>
                </a:lnTo>
                <a:lnTo>
                  <a:pt x="85177" y="66896"/>
                </a:lnTo>
                <a:lnTo>
                  <a:pt x="82754" y="55222"/>
                </a:lnTo>
                <a:lnTo>
                  <a:pt x="74044" y="45945"/>
                </a:lnTo>
                <a:lnTo>
                  <a:pt x="57391" y="42164"/>
                </a:lnTo>
                <a:lnTo>
                  <a:pt x="26657" y="42164"/>
                </a:lnTo>
                <a:lnTo>
                  <a:pt x="24168" y="38785"/>
                </a:lnTo>
                <a:lnTo>
                  <a:pt x="25412" y="32550"/>
                </a:lnTo>
                <a:lnTo>
                  <a:pt x="26822" y="30607"/>
                </a:lnTo>
                <a:lnTo>
                  <a:pt x="29679" y="31140"/>
                </a:lnTo>
                <a:lnTo>
                  <a:pt x="32689" y="31483"/>
                </a:lnTo>
                <a:lnTo>
                  <a:pt x="39036" y="31435"/>
                </a:lnTo>
                <a:lnTo>
                  <a:pt x="54665" y="29033"/>
                </a:lnTo>
                <a:lnTo>
                  <a:pt x="66230" y="22706"/>
                </a:lnTo>
                <a:lnTo>
                  <a:pt x="73405" y="12040"/>
                </a:lnTo>
                <a:lnTo>
                  <a:pt x="75869" y="-3378"/>
                </a:lnTo>
                <a:lnTo>
                  <a:pt x="75869" y="-12446"/>
                </a:lnTo>
                <a:close/>
              </a:path>
              <a:path w="72358" h="150152">
                <a:moveTo>
                  <a:pt x="19988" y="81317"/>
                </a:moveTo>
                <a:lnTo>
                  <a:pt x="21285" y="97406"/>
                </a:lnTo>
                <a:lnTo>
                  <a:pt x="37312" y="99453"/>
                </a:lnTo>
                <a:lnTo>
                  <a:pt x="43651" y="99246"/>
                </a:lnTo>
                <a:lnTo>
                  <a:pt x="59984" y="96324"/>
                </a:lnTo>
                <a:lnTo>
                  <a:pt x="72358" y="90371"/>
                </a:lnTo>
                <a:lnTo>
                  <a:pt x="67881" y="71691"/>
                </a:lnTo>
                <a:lnTo>
                  <a:pt x="65371" y="77179"/>
                </a:lnTo>
                <a:lnTo>
                  <a:pt x="54334" y="84386"/>
                </a:lnTo>
                <a:lnTo>
                  <a:pt x="39801" y="86817"/>
                </a:lnTo>
                <a:lnTo>
                  <a:pt x="35827" y="86694"/>
                </a:lnTo>
                <a:lnTo>
                  <a:pt x="19988" y="813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1" name="object 751"/>
          <p:cNvSpPr/>
          <p:nvPr/>
        </p:nvSpPr>
        <p:spPr>
          <a:xfrm>
            <a:off x="2261476" y="5111630"/>
            <a:ext cx="74104" cy="90716"/>
          </a:xfrm>
          <a:custGeom>
            <a:avLst/>
            <a:gdLst/>
            <a:ahLst/>
            <a:cxnLst/>
            <a:rect l="l" t="t" r="r" b="b"/>
            <a:pathLst>
              <a:path w="74104" h="90716">
                <a:moveTo>
                  <a:pt x="156" y="65532"/>
                </a:moveTo>
                <a:lnTo>
                  <a:pt x="4448" y="79570"/>
                </a:lnTo>
                <a:lnTo>
                  <a:pt x="14184" y="87941"/>
                </a:lnTo>
                <a:lnTo>
                  <a:pt x="28790" y="90716"/>
                </a:lnTo>
                <a:lnTo>
                  <a:pt x="32599" y="90580"/>
                </a:lnTo>
                <a:lnTo>
                  <a:pt x="44781" y="88068"/>
                </a:lnTo>
                <a:lnTo>
                  <a:pt x="56692" y="82181"/>
                </a:lnTo>
                <a:lnTo>
                  <a:pt x="57581" y="82181"/>
                </a:lnTo>
                <a:lnTo>
                  <a:pt x="57581" y="88950"/>
                </a:lnTo>
                <a:lnTo>
                  <a:pt x="74104" y="88950"/>
                </a:lnTo>
                <a:lnTo>
                  <a:pt x="74104" y="0"/>
                </a:lnTo>
                <a:lnTo>
                  <a:pt x="57581" y="0"/>
                </a:lnTo>
                <a:lnTo>
                  <a:pt x="57581" y="71869"/>
                </a:lnTo>
                <a:lnTo>
                  <a:pt x="51892" y="74180"/>
                </a:lnTo>
                <a:lnTo>
                  <a:pt x="44424" y="77203"/>
                </a:lnTo>
                <a:lnTo>
                  <a:pt x="33114" y="77197"/>
                </a:lnTo>
                <a:lnTo>
                  <a:pt x="19834" y="71705"/>
                </a:lnTo>
                <a:lnTo>
                  <a:pt x="16535" y="57988"/>
                </a:lnTo>
                <a:lnTo>
                  <a:pt x="16535" y="0"/>
                </a:lnTo>
                <a:lnTo>
                  <a:pt x="0" y="0"/>
                </a:lnTo>
                <a:lnTo>
                  <a:pt x="0" y="61556"/>
                </a:lnTo>
                <a:lnTo>
                  <a:pt x="156" y="6553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2" name="object 752"/>
          <p:cNvSpPr/>
          <p:nvPr/>
        </p:nvSpPr>
        <p:spPr>
          <a:xfrm>
            <a:off x="2360162" y="5109851"/>
            <a:ext cx="48691" cy="82727"/>
          </a:xfrm>
          <a:custGeom>
            <a:avLst/>
            <a:gdLst/>
            <a:ahLst/>
            <a:cxnLst/>
            <a:rect l="l" t="t" r="r" b="b"/>
            <a:pathLst>
              <a:path w="48691" h="82727">
                <a:moveTo>
                  <a:pt x="17233" y="47142"/>
                </a:moveTo>
                <a:lnTo>
                  <a:pt x="17332" y="42608"/>
                </a:lnTo>
                <a:lnTo>
                  <a:pt x="20001" y="27490"/>
                </a:lnTo>
                <a:lnTo>
                  <a:pt x="27539" y="17377"/>
                </a:lnTo>
                <a:lnTo>
                  <a:pt x="41579" y="13690"/>
                </a:lnTo>
                <a:lnTo>
                  <a:pt x="48691" y="13690"/>
                </a:lnTo>
                <a:lnTo>
                  <a:pt x="46380" y="0"/>
                </a:lnTo>
                <a:lnTo>
                  <a:pt x="39090" y="0"/>
                </a:lnTo>
                <a:lnTo>
                  <a:pt x="25507" y="1975"/>
                </a:lnTo>
                <a:lnTo>
                  <a:pt x="13836" y="8569"/>
                </a:lnTo>
                <a:lnTo>
                  <a:pt x="17233" y="47142"/>
                </a:lnTo>
                <a:close/>
              </a:path>
              <a:path w="48691" h="82727">
                <a:moveTo>
                  <a:pt x="18621" y="62177"/>
                </a:moveTo>
                <a:lnTo>
                  <a:pt x="17233" y="47142"/>
                </a:lnTo>
                <a:lnTo>
                  <a:pt x="13836" y="8569"/>
                </a:lnTo>
                <a:lnTo>
                  <a:pt x="5921" y="18996"/>
                </a:lnTo>
                <a:lnTo>
                  <a:pt x="1423" y="32426"/>
                </a:lnTo>
                <a:lnTo>
                  <a:pt x="0" y="48031"/>
                </a:lnTo>
                <a:lnTo>
                  <a:pt x="329" y="55284"/>
                </a:lnTo>
                <a:lnTo>
                  <a:pt x="3357" y="69598"/>
                </a:lnTo>
                <a:lnTo>
                  <a:pt x="9911" y="81444"/>
                </a:lnTo>
                <a:lnTo>
                  <a:pt x="20431" y="89513"/>
                </a:lnTo>
                <a:lnTo>
                  <a:pt x="35356" y="92494"/>
                </a:lnTo>
                <a:lnTo>
                  <a:pt x="36098" y="92489"/>
                </a:lnTo>
                <a:lnTo>
                  <a:pt x="48136" y="90661"/>
                </a:lnTo>
                <a:lnTo>
                  <a:pt x="60236" y="84505"/>
                </a:lnTo>
                <a:lnTo>
                  <a:pt x="61125" y="84505"/>
                </a:lnTo>
                <a:lnTo>
                  <a:pt x="61125" y="90728"/>
                </a:lnTo>
                <a:lnTo>
                  <a:pt x="77647" y="90728"/>
                </a:lnTo>
                <a:lnTo>
                  <a:pt x="77647" y="-35585"/>
                </a:lnTo>
                <a:lnTo>
                  <a:pt x="61125" y="-33807"/>
                </a:lnTo>
                <a:lnTo>
                  <a:pt x="61125" y="4978"/>
                </a:lnTo>
                <a:lnTo>
                  <a:pt x="60591" y="5334"/>
                </a:lnTo>
                <a:lnTo>
                  <a:pt x="54203" y="1778"/>
                </a:lnTo>
                <a:lnTo>
                  <a:pt x="46380" y="0"/>
                </a:lnTo>
                <a:lnTo>
                  <a:pt x="48691" y="13690"/>
                </a:lnTo>
                <a:lnTo>
                  <a:pt x="54203" y="14592"/>
                </a:lnTo>
                <a:lnTo>
                  <a:pt x="61125" y="16357"/>
                </a:lnTo>
                <a:lnTo>
                  <a:pt x="61125" y="75425"/>
                </a:lnTo>
                <a:lnTo>
                  <a:pt x="54559" y="77203"/>
                </a:lnTo>
                <a:lnTo>
                  <a:pt x="50114" y="78981"/>
                </a:lnTo>
                <a:lnTo>
                  <a:pt x="38426" y="78954"/>
                </a:lnTo>
                <a:lnTo>
                  <a:pt x="24718" y="73859"/>
                </a:lnTo>
                <a:lnTo>
                  <a:pt x="18621" y="621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3" name="object 753"/>
          <p:cNvSpPr/>
          <p:nvPr/>
        </p:nvSpPr>
        <p:spPr>
          <a:xfrm>
            <a:off x="2460613" y="5109852"/>
            <a:ext cx="84061" cy="92494"/>
          </a:xfrm>
          <a:custGeom>
            <a:avLst/>
            <a:gdLst/>
            <a:ahLst/>
            <a:cxnLst/>
            <a:rect l="l" t="t" r="r" b="b"/>
            <a:pathLst>
              <a:path w="84061" h="92494">
                <a:moveTo>
                  <a:pt x="30715" y="92389"/>
                </a:moveTo>
                <a:lnTo>
                  <a:pt x="43326" y="90012"/>
                </a:lnTo>
                <a:lnTo>
                  <a:pt x="54914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15" y="92494"/>
                </a:lnTo>
                <a:lnTo>
                  <a:pt x="77304" y="91262"/>
                </a:lnTo>
                <a:lnTo>
                  <a:pt x="84061" y="88417"/>
                </a:lnTo>
                <a:lnTo>
                  <a:pt x="84061" y="78447"/>
                </a:lnTo>
                <a:lnTo>
                  <a:pt x="72326" y="78447"/>
                </a:lnTo>
                <a:lnTo>
                  <a:pt x="72326" y="29171"/>
                </a:lnTo>
                <a:lnTo>
                  <a:pt x="71412" y="20398"/>
                </a:lnTo>
                <a:lnTo>
                  <a:pt x="65159" y="8549"/>
                </a:lnTo>
                <a:lnTo>
                  <a:pt x="53780" y="2008"/>
                </a:lnTo>
                <a:lnTo>
                  <a:pt x="38214" y="0"/>
                </a:lnTo>
                <a:lnTo>
                  <a:pt x="31357" y="203"/>
                </a:lnTo>
                <a:lnTo>
                  <a:pt x="18492" y="1904"/>
                </a:lnTo>
                <a:lnTo>
                  <a:pt x="7111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69" y="42329"/>
                </a:lnTo>
                <a:lnTo>
                  <a:pt x="37680" y="41630"/>
                </a:lnTo>
                <a:lnTo>
                  <a:pt x="30924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4" y="75603"/>
                </a:lnTo>
                <a:lnTo>
                  <a:pt x="43457" y="77882"/>
                </a:lnTo>
                <a:lnTo>
                  <a:pt x="29679" y="78981"/>
                </a:lnTo>
                <a:lnTo>
                  <a:pt x="27368" y="92494"/>
                </a:lnTo>
                <a:lnTo>
                  <a:pt x="30715" y="92389"/>
                </a:lnTo>
                <a:close/>
              </a:path>
              <a:path w="84061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24" y="41630"/>
                </a:lnTo>
                <a:lnTo>
                  <a:pt x="27987" y="41688"/>
                </a:lnTo>
                <a:lnTo>
                  <a:pt x="12845" y="44769"/>
                </a:lnTo>
                <a:lnTo>
                  <a:pt x="3312" y="53051"/>
                </a:lnTo>
                <a:lnTo>
                  <a:pt x="0" y="67246"/>
                </a:lnTo>
                <a:lnTo>
                  <a:pt x="3415" y="81408"/>
                </a:lnTo>
                <a:lnTo>
                  <a:pt x="13280" y="89900"/>
                </a:lnTo>
                <a:lnTo>
                  <a:pt x="27368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4" name="object 754"/>
          <p:cNvSpPr/>
          <p:nvPr/>
        </p:nvSpPr>
        <p:spPr>
          <a:xfrm>
            <a:off x="2601789" y="5068049"/>
            <a:ext cx="42290" cy="161886"/>
          </a:xfrm>
          <a:custGeom>
            <a:avLst/>
            <a:gdLst/>
            <a:ahLst/>
            <a:cxnLst/>
            <a:rect l="l" t="t" r="r" b="b"/>
            <a:pathLst>
              <a:path w="42290" h="161886">
                <a:moveTo>
                  <a:pt x="19772" y="52644"/>
                </a:moveTo>
                <a:lnTo>
                  <a:pt x="23111" y="40370"/>
                </a:lnTo>
                <a:lnTo>
                  <a:pt x="27909" y="28765"/>
                </a:lnTo>
                <a:lnTo>
                  <a:pt x="34268" y="17805"/>
                </a:lnTo>
                <a:lnTo>
                  <a:pt x="42290" y="7467"/>
                </a:lnTo>
                <a:lnTo>
                  <a:pt x="33769" y="0"/>
                </a:lnTo>
                <a:lnTo>
                  <a:pt x="24576" y="8585"/>
                </a:lnTo>
                <a:lnTo>
                  <a:pt x="16363" y="19293"/>
                </a:lnTo>
                <a:lnTo>
                  <a:pt x="10021" y="30975"/>
                </a:lnTo>
                <a:lnTo>
                  <a:pt x="5383" y="43305"/>
                </a:lnTo>
                <a:lnTo>
                  <a:pt x="2280" y="55958"/>
                </a:lnTo>
                <a:lnTo>
                  <a:pt x="541" y="68610"/>
                </a:lnTo>
                <a:lnTo>
                  <a:pt x="0" y="80937"/>
                </a:lnTo>
                <a:lnTo>
                  <a:pt x="442" y="92089"/>
                </a:lnTo>
                <a:lnTo>
                  <a:pt x="2061" y="104723"/>
                </a:lnTo>
                <a:lnTo>
                  <a:pt x="5029" y="117389"/>
                </a:lnTo>
                <a:lnTo>
                  <a:pt x="9515" y="129763"/>
                </a:lnTo>
                <a:lnTo>
                  <a:pt x="15687" y="141520"/>
                </a:lnTo>
                <a:lnTo>
                  <a:pt x="23716" y="152336"/>
                </a:lnTo>
                <a:lnTo>
                  <a:pt x="33769" y="161886"/>
                </a:lnTo>
                <a:lnTo>
                  <a:pt x="42290" y="154406"/>
                </a:lnTo>
                <a:lnTo>
                  <a:pt x="41265" y="153231"/>
                </a:lnTo>
                <a:lnTo>
                  <a:pt x="33442" y="142826"/>
                </a:lnTo>
                <a:lnTo>
                  <a:pt x="27270" y="131793"/>
                </a:lnTo>
                <a:lnTo>
                  <a:pt x="22648" y="120110"/>
                </a:lnTo>
                <a:lnTo>
                  <a:pt x="19473" y="107754"/>
                </a:lnTo>
                <a:lnTo>
                  <a:pt x="17643" y="94704"/>
                </a:lnTo>
                <a:lnTo>
                  <a:pt x="17056" y="80937"/>
                </a:lnTo>
                <a:lnTo>
                  <a:pt x="17063" y="79292"/>
                </a:lnTo>
                <a:lnTo>
                  <a:pt x="17790" y="65610"/>
                </a:lnTo>
                <a:lnTo>
                  <a:pt x="19772" y="5264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5" name="object 755"/>
          <p:cNvSpPr/>
          <p:nvPr/>
        </p:nvSpPr>
        <p:spPr>
          <a:xfrm>
            <a:off x="2674143" y="5081384"/>
            <a:ext cx="0" cy="119189"/>
          </a:xfrm>
          <a:custGeom>
            <a:avLst/>
            <a:gdLst/>
            <a:ahLst/>
            <a:cxnLst/>
            <a:rect l="l" t="t" r="r" b="b"/>
            <a:pathLst>
              <a:path w="0" h="119189">
                <a:moveTo>
                  <a:pt x="0" y="0"/>
                </a:moveTo>
                <a:lnTo>
                  <a:pt x="0" y="119189"/>
                </a:lnTo>
              </a:path>
            </a:pathLst>
          </a:custGeom>
          <a:ln w="18326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6" name="object 756"/>
          <p:cNvSpPr/>
          <p:nvPr/>
        </p:nvSpPr>
        <p:spPr>
          <a:xfrm>
            <a:off x="2712727" y="5081396"/>
            <a:ext cx="84581" cy="119176"/>
          </a:xfrm>
          <a:custGeom>
            <a:avLst/>
            <a:gdLst/>
            <a:ahLst/>
            <a:cxnLst/>
            <a:rect l="l" t="t" r="r" b="b"/>
            <a:pathLst>
              <a:path w="84581" h="119176">
                <a:moveTo>
                  <a:pt x="84581" y="119176"/>
                </a:moveTo>
                <a:lnTo>
                  <a:pt x="48679" y="69545"/>
                </a:lnTo>
                <a:lnTo>
                  <a:pt x="36779" y="56388"/>
                </a:lnTo>
                <a:lnTo>
                  <a:pt x="17056" y="56388"/>
                </a:lnTo>
                <a:lnTo>
                  <a:pt x="17056" y="14935"/>
                </a:lnTo>
                <a:lnTo>
                  <a:pt x="39090" y="0"/>
                </a:lnTo>
                <a:lnTo>
                  <a:pt x="0" y="0"/>
                </a:lnTo>
                <a:lnTo>
                  <a:pt x="0" y="119176"/>
                </a:lnTo>
                <a:lnTo>
                  <a:pt x="17056" y="119176"/>
                </a:lnTo>
                <a:lnTo>
                  <a:pt x="17056" y="71145"/>
                </a:lnTo>
                <a:lnTo>
                  <a:pt x="29489" y="71145"/>
                </a:lnTo>
                <a:lnTo>
                  <a:pt x="62903" y="119176"/>
                </a:lnTo>
                <a:lnTo>
                  <a:pt x="84581" y="119176"/>
                </a:lnTo>
                <a:close/>
              </a:path>
              <a:path w="84581" h="119176">
                <a:moveTo>
                  <a:pt x="76407" y="50234"/>
                </a:moveTo>
                <a:lnTo>
                  <a:pt x="79425" y="35217"/>
                </a:lnTo>
                <a:lnTo>
                  <a:pt x="79321" y="31820"/>
                </a:lnTo>
                <a:lnTo>
                  <a:pt x="76122" y="18217"/>
                </a:lnTo>
                <a:lnTo>
                  <a:pt x="68399" y="8238"/>
                </a:lnTo>
                <a:lnTo>
                  <a:pt x="56079" y="2095"/>
                </a:lnTo>
                <a:lnTo>
                  <a:pt x="39090" y="0"/>
                </a:lnTo>
                <a:lnTo>
                  <a:pt x="17056" y="14935"/>
                </a:lnTo>
                <a:lnTo>
                  <a:pt x="34823" y="14935"/>
                </a:lnTo>
                <a:lnTo>
                  <a:pt x="46325" y="15783"/>
                </a:lnTo>
                <a:lnTo>
                  <a:pt x="57986" y="21503"/>
                </a:lnTo>
                <a:lnTo>
                  <a:pt x="62191" y="35217"/>
                </a:lnTo>
                <a:lnTo>
                  <a:pt x="60705" y="43875"/>
                </a:lnTo>
                <a:lnTo>
                  <a:pt x="52131" y="53248"/>
                </a:lnTo>
                <a:lnTo>
                  <a:pt x="36779" y="56388"/>
                </a:lnTo>
                <a:lnTo>
                  <a:pt x="48679" y="69545"/>
                </a:lnTo>
                <a:lnTo>
                  <a:pt x="56939" y="67362"/>
                </a:lnTo>
                <a:lnTo>
                  <a:pt x="68392" y="60831"/>
                </a:lnTo>
                <a:lnTo>
                  <a:pt x="76407" y="5023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7" name="object 757"/>
          <p:cNvSpPr/>
          <p:nvPr/>
        </p:nvSpPr>
        <p:spPr>
          <a:xfrm>
            <a:off x="2807844" y="5154496"/>
            <a:ext cx="75171" cy="87160"/>
          </a:xfrm>
          <a:custGeom>
            <a:avLst/>
            <a:gdLst/>
            <a:ahLst/>
            <a:cxnLst/>
            <a:rect l="l" t="t" r="r" b="b"/>
            <a:pathLst>
              <a:path w="75171" h="87160">
                <a:moveTo>
                  <a:pt x="34480" y="0"/>
                </a:moveTo>
                <a:lnTo>
                  <a:pt x="29324" y="13525"/>
                </a:lnTo>
                <a:lnTo>
                  <a:pt x="75171" y="13525"/>
                </a:lnTo>
                <a:lnTo>
                  <a:pt x="70015" y="0"/>
                </a:lnTo>
                <a:lnTo>
                  <a:pt x="34480" y="0"/>
                </a:lnTo>
                <a:close/>
              </a:path>
              <a:path w="75171" h="87160">
                <a:moveTo>
                  <a:pt x="29324" y="13525"/>
                </a:moveTo>
                <a:lnTo>
                  <a:pt x="34480" y="0"/>
                </a:lnTo>
                <a:lnTo>
                  <a:pt x="52247" y="-52654"/>
                </a:lnTo>
                <a:lnTo>
                  <a:pt x="70015" y="0"/>
                </a:lnTo>
                <a:lnTo>
                  <a:pt x="75171" y="13525"/>
                </a:lnTo>
                <a:lnTo>
                  <a:pt x="86194" y="46075"/>
                </a:lnTo>
                <a:lnTo>
                  <a:pt x="105028" y="46075"/>
                </a:lnTo>
                <a:lnTo>
                  <a:pt x="62026" y="-73634"/>
                </a:lnTo>
                <a:lnTo>
                  <a:pt x="43370" y="-73634"/>
                </a:lnTo>
                <a:lnTo>
                  <a:pt x="0" y="46075"/>
                </a:lnTo>
                <a:lnTo>
                  <a:pt x="18491" y="46075"/>
                </a:lnTo>
                <a:lnTo>
                  <a:pt x="29324" y="135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8" name="object 758"/>
          <p:cNvSpPr/>
          <p:nvPr/>
        </p:nvSpPr>
        <p:spPr>
          <a:xfrm>
            <a:off x="2922349" y="5068046"/>
            <a:ext cx="42468" cy="161886"/>
          </a:xfrm>
          <a:custGeom>
            <a:avLst/>
            <a:gdLst/>
            <a:ahLst/>
            <a:cxnLst/>
            <a:rect l="l" t="t" r="r" b="b"/>
            <a:pathLst>
              <a:path w="42468" h="161886">
                <a:moveTo>
                  <a:pt x="14381" y="133117"/>
                </a:moveTo>
                <a:lnTo>
                  <a:pt x="8022" y="144073"/>
                </a:lnTo>
                <a:lnTo>
                  <a:pt x="0" y="154406"/>
                </a:lnTo>
                <a:lnTo>
                  <a:pt x="8712" y="161886"/>
                </a:lnTo>
                <a:lnTo>
                  <a:pt x="17901" y="153292"/>
                </a:lnTo>
                <a:lnTo>
                  <a:pt x="26107" y="142582"/>
                </a:lnTo>
                <a:lnTo>
                  <a:pt x="32445" y="130901"/>
                </a:lnTo>
                <a:lnTo>
                  <a:pt x="37082" y="118572"/>
                </a:lnTo>
                <a:lnTo>
                  <a:pt x="40186" y="105919"/>
                </a:lnTo>
                <a:lnTo>
                  <a:pt x="41926" y="93266"/>
                </a:lnTo>
                <a:lnTo>
                  <a:pt x="42468" y="80937"/>
                </a:lnTo>
                <a:lnTo>
                  <a:pt x="42026" y="69799"/>
                </a:lnTo>
                <a:lnTo>
                  <a:pt x="40407" y="57165"/>
                </a:lnTo>
                <a:lnTo>
                  <a:pt x="37439" y="44499"/>
                </a:lnTo>
                <a:lnTo>
                  <a:pt x="32953" y="32125"/>
                </a:lnTo>
                <a:lnTo>
                  <a:pt x="26782" y="20368"/>
                </a:lnTo>
                <a:lnTo>
                  <a:pt x="18758" y="9552"/>
                </a:lnTo>
                <a:lnTo>
                  <a:pt x="8712" y="0"/>
                </a:lnTo>
                <a:lnTo>
                  <a:pt x="0" y="7467"/>
                </a:lnTo>
                <a:lnTo>
                  <a:pt x="1025" y="8643"/>
                </a:lnTo>
                <a:lnTo>
                  <a:pt x="8848" y="19052"/>
                </a:lnTo>
                <a:lnTo>
                  <a:pt x="15020" y="30086"/>
                </a:lnTo>
                <a:lnTo>
                  <a:pt x="19642" y="41768"/>
                </a:lnTo>
                <a:lnTo>
                  <a:pt x="22817" y="54122"/>
                </a:lnTo>
                <a:lnTo>
                  <a:pt x="24647" y="67170"/>
                </a:lnTo>
                <a:lnTo>
                  <a:pt x="25234" y="80937"/>
                </a:lnTo>
                <a:lnTo>
                  <a:pt x="25227" y="82582"/>
                </a:lnTo>
                <a:lnTo>
                  <a:pt x="24500" y="96268"/>
                </a:lnTo>
                <a:lnTo>
                  <a:pt x="22518" y="109237"/>
                </a:lnTo>
                <a:lnTo>
                  <a:pt x="19179" y="121512"/>
                </a:lnTo>
                <a:lnTo>
                  <a:pt x="14381" y="1331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9" name="object 759"/>
          <p:cNvSpPr/>
          <p:nvPr/>
        </p:nvSpPr>
        <p:spPr>
          <a:xfrm>
            <a:off x="3025468" y="5109851"/>
            <a:ext cx="48691" cy="82727"/>
          </a:xfrm>
          <a:custGeom>
            <a:avLst/>
            <a:gdLst/>
            <a:ahLst/>
            <a:cxnLst/>
            <a:rect l="l" t="t" r="r" b="b"/>
            <a:pathLst>
              <a:path w="48691" h="82727">
                <a:moveTo>
                  <a:pt x="17233" y="47142"/>
                </a:moveTo>
                <a:lnTo>
                  <a:pt x="17332" y="42608"/>
                </a:lnTo>
                <a:lnTo>
                  <a:pt x="20001" y="27490"/>
                </a:lnTo>
                <a:lnTo>
                  <a:pt x="27539" y="17377"/>
                </a:lnTo>
                <a:lnTo>
                  <a:pt x="41579" y="13690"/>
                </a:lnTo>
                <a:lnTo>
                  <a:pt x="48691" y="13690"/>
                </a:lnTo>
                <a:lnTo>
                  <a:pt x="46380" y="0"/>
                </a:lnTo>
                <a:lnTo>
                  <a:pt x="39090" y="0"/>
                </a:lnTo>
                <a:lnTo>
                  <a:pt x="25511" y="1975"/>
                </a:lnTo>
                <a:lnTo>
                  <a:pt x="13841" y="8569"/>
                </a:lnTo>
                <a:lnTo>
                  <a:pt x="17233" y="47142"/>
                </a:lnTo>
                <a:close/>
              </a:path>
              <a:path w="48691" h="82727">
                <a:moveTo>
                  <a:pt x="18621" y="62177"/>
                </a:moveTo>
                <a:lnTo>
                  <a:pt x="17233" y="47142"/>
                </a:lnTo>
                <a:lnTo>
                  <a:pt x="13841" y="8569"/>
                </a:lnTo>
                <a:lnTo>
                  <a:pt x="5925" y="18996"/>
                </a:lnTo>
                <a:lnTo>
                  <a:pt x="1424" y="32426"/>
                </a:lnTo>
                <a:lnTo>
                  <a:pt x="0" y="48031"/>
                </a:lnTo>
                <a:lnTo>
                  <a:pt x="329" y="55284"/>
                </a:lnTo>
                <a:lnTo>
                  <a:pt x="3357" y="69598"/>
                </a:lnTo>
                <a:lnTo>
                  <a:pt x="9911" y="81444"/>
                </a:lnTo>
                <a:lnTo>
                  <a:pt x="20431" y="89513"/>
                </a:lnTo>
                <a:lnTo>
                  <a:pt x="35356" y="92494"/>
                </a:lnTo>
                <a:lnTo>
                  <a:pt x="36098" y="92489"/>
                </a:lnTo>
                <a:lnTo>
                  <a:pt x="48136" y="90661"/>
                </a:lnTo>
                <a:lnTo>
                  <a:pt x="60236" y="84505"/>
                </a:lnTo>
                <a:lnTo>
                  <a:pt x="61125" y="84505"/>
                </a:lnTo>
                <a:lnTo>
                  <a:pt x="61125" y="90728"/>
                </a:lnTo>
                <a:lnTo>
                  <a:pt x="77647" y="90728"/>
                </a:lnTo>
                <a:lnTo>
                  <a:pt x="77647" y="-35585"/>
                </a:lnTo>
                <a:lnTo>
                  <a:pt x="61125" y="-33807"/>
                </a:lnTo>
                <a:lnTo>
                  <a:pt x="61125" y="4978"/>
                </a:lnTo>
                <a:lnTo>
                  <a:pt x="60591" y="5334"/>
                </a:lnTo>
                <a:lnTo>
                  <a:pt x="54203" y="1778"/>
                </a:lnTo>
                <a:lnTo>
                  <a:pt x="46380" y="0"/>
                </a:lnTo>
                <a:lnTo>
                  <a:pt x="48691" y="13690"/>
                </a:lnTo>
                <a:lnTo>
                  <a:pt x="54203" y="14592"/>
                </a:lnTo>
                <a:lnTo>
                  <a:pt x="61125" y="16357"/>
                </a:lnTo>
                <a:lnTo>
                  <a:pt x="61125" y="75425"/>
                </a:lnTo>
                <a:lnTo>
                  <a:pt x="54559" y="77203"/>
                </a:lnTo>
                <a:lnTo>
                  <a:pt x="50114" y="78981"/>
                </a:lnTo>
                <a:lnTo>
                  <a:pt x="38426" y="78954"/>
                </a:lnTo>
                <a:lnTo>
                  <a:pt x="24718" y="73859"/>
                </a:lnTo>
                <a:lnTo>
                  <a:pt x="18621" y="621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0" name="object 760"/>
          <p:cNvSpPr/>
          <p:nvPr/>
        </p:nvSpPr>
        <p:spPr>
          <a:xfrm>
            <a:off x="3127692" y="5111270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1" name="object 761"/>
          <p:cNvSpPr/>
          <p:nvPr/>
        </p:nvSpPr>
        <p:spPr>
          <a:xfrm>
            <a:off x="3272250" y="5074275"/>
            <a:ext cx="16522" cy="126301"/>
          </a:xfrm>
          <a:custGeom>
            <a:avLst/>
            <a:gdLst/>
            <a:ahLst/>
            <a:cxnLst/>
            <a:rect l="l" t="t" r="r" b="b"/>
            <a:pathLst>
              <a:path w="16522" h="126301">
                <a:moveTo>
                  <a:pt x="16522" y="126301"/>
                </a:moveTo>
                <a:lnTo>
                  <a:pt x="16522" y="0"/>
                </a:lnTo>
                <a:lnTo>
                  <a:pt x="0" y="1765"/>
                </a:lnTo>
                <a:lnTo>
                  <a:pt x="0" y="126301"/>
                </a:lnTo>
                <a:lnTo>
                  <a:pt x="16522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2" name="object 762"/>
          <p:cNvSpPr/>
          <p:nvPr/>
        </p:nvSpPr>
        <p:spPr>
          <a:xfrm>
            <a:off x="3312599" y="5111270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3" name="object 763"/>
          <p:cNvSpPr/>
          <p:nvPr/>
        </p:nvSpPr>
        <p:spPr>
          <a:xfrm>
            <a:off x="3401339" y="5111630"/>
            <a:ext cx="84226" cy="89839"/>
          </a:xfrm>
          <a:custGeom>
            <a:avLst/>
            <a:gdLst/>
            <a:ahLst/>
            <a:cxnLst/>
            <a:rect l="l" t="t" r="r" b="b"/>
            <a:pathLst>
              <a:path w="84226" h="89839">
                <a:moveTo>
                  <a:pt x="50457" y="89839"/>
                </a:moveTo>
                <a:lnTo>
                  <a:pt x="84226" y="0"/>
                </a:lnTo>
                <a:lnTo>
                  <a:pt x="66636" y="0"/>
                </a:lnTo>
                <a:lnTo>
                  <a:pt x="43002" y="69557"/>
                </a:lnTo>
                <a:lnTo>
                  <a:pt x="41935" y="69557"/>
                </a:lnTo>
                <a:lnTo>
                  <a:pt x="18300" y="0"/>
                </a:lnTo>
                <a:lnTo>
                  <a:pt x="0" y="0"/>
                </a:lnTo>
                <a:lnTo>
                  <a:pt x="33756" y="89839"/>
                </a:lnTo>
                <a:lnTo>
                  <a:pt x="50457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4" name="object 764"/>
          <p:cNvSpPr/>
          <p:nvPr/>
        </p:nvSpPr>
        <p:spPr>
          <a:xfrm>
            <a:off x="3496618" y="5111270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5" name="object 765"/>
          <p:cNvSpPr/>
          <p:nvPr/>
        </p:nvSpPr>
        <p:spPr>
          <a:xfrm>
            <a:off x="3633527" y="5109852"/>
            <a:ext cx="84061" cy="92494"/>
          </a:xfrm>
          <a:custGeom>
            <a:avLst/>
            <a:gdLst/>
            <a:ahLst/>
            <a:cxnLst/>
            <a:rect l="l" t="t" r="r" b="b"/>
            <a:pathLst>
              <a:path w="84061" h="92494">
                <a:moveTo>
                  <a:pt x="30715" y="92389"/>
                </a:moveTo>
                <a:lnTo>
                  <a:pt x="43326" y="90012"/>
                </a:lnTo>
                <a:lnTo>
                  <a:pt x="54914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15" y="92494"/>
                </a:lnTo>
                <a:lnTo>
                  <a:pt x="77304" y="91262"/>
                </a:lnTo>
                <a:lnTo>
                  <a:pt x="84061" y="88417"/>
                </a:lnTo>
                <a:lnTo>
                  <a:pt x="84061" y="78447"/>
                </a:lnTo>
                <a:lnTo>
                  <a:pt x="72326" y="78447"/>
                </a:lnTo>
                <a:lnTo>
                  <a:pt x="72326" y="29171"/>
                </a:lnTo>
                <a:lnTo>
                  <a:pt x="71412" y="20398"/>
                </a:lnTo>
                <a:lnTo>
                  <a:pt x="65159" y="8549"/>
                </a:lnTo>
                <a:lnTo>
                  <a:pt x="53780" y="2008"/>
                </a:lnTo>
                <a:lnTo>
                  <a:pt x="38214" y="0"/>
                </a:lnTo>
                <a:lnTo>
                  <a:pt x="31357" y="203"/>
                </a:lnTo>
                <a:lnTo>
                  <a:pt x="18492" y="1904"/>
                </a:lnTo>
                <a:lnTo>
                  <a:pt x="7111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69" y="42329"/>
                </a:lnTo>
                <a:lnTo>
                  <a:pt x="37680" y="41630"/>
                </a:lnTo>
                <a:lnTo>
                  <a:pt x="30924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4" y="75603"/>
                </a:lnTo>
                <a:lnTo>
                  <a:pt x="43457" y="77882"/>
                </a:lnTo>
                <a:lnTo>
                  <a:pt x="29679" y="78981"/>
                </a:lnTo>
                <a:lnTo>
                  <a:pt x="27368" y="92494"/>
                </a:lnTo>
                <a:lnTo>
                  <a:pt x="30715" y="92389"/>
                </a:lnTo>
                <a:close/>
              </a:path>
              <a:path w="84061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24" y="41630"/>
                </a:lnTo>
                <a:lnTo>
                  <a:pt x="27987" y="41688"/>
                </a:lnTo>
                <a:lnTo>
                  <a:pt x="12845" y="44769"/>
                </a:lnTo>
                <a:lnTo>
                  <a:pt x="3312" y="53051"/>
                </a:lnTo>
                <a:lnTo>
                  <a:pt x="0" y="67246"/>
                </a:lnTo>
                <a:lnTo>
                  <a:pt x="3415" y="81408"/>
                </a:lnTo>
                <a:lnTo>
                  <a:pt x="13280" y="89900"/>
                </a:lnTo>
                <a:lnTo>
                  <a:pt x="27368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6" name="object 766"/>
          <p:cNvSpPr/>
          <p:nvPr/>
        </p:nvSpPr>
        <p:spPr>
          <a:xfrm>
            <a:off x="3773994" y="5144891"/>
            <a:ext cx="72358" cy="150152"/>
          </a:xfrm>
          <a:custGeom>
            <a:avLst/>
            <a:gdLst/>
            <a:ahLst/>
            <a:cxnLst/>
            <a:rect l="l" t="t" r="r" b="b"/>
            <a:pathLst>
              <a:path w="72358" h="150152">
                <a:moveTo>
                  <a:pt x="20637" y="13465"/>
                </a:moveTo>
                <a:lnTo>
                  <a:pt x="17589" y="0"/>
                </a:lnTo>
                <a:lnTo>
                  <a:pt x="19011" y="59956"/>
                </a:lnTo>
                <a:lnTo>
                  <a:pt x="23279" y="55689"/>
                </a:lnTo>
                <a:lnTo>
                  <a:pt x="20637" y="13465"/>
                </a:lnTo>
                <a:close/>
              </a:path>
              <a:path w="72358" h="150152">
                <a:moveTo>
                  <a:pt x="75869" y="-12446"/>
                </a:moveTo>
                <a:lnTo>
                  <a:pt x="72859" y="-18491"/>
                </a:lnTo>
                <a:lnTo>
                  <a:pt x="68770" y="-23647"/>
                </a:lnTo>
                <a:lnTo>
                  <a:pt x="86537" y="-38252"/>
                </a:lnTo>
                <a:lnTo>
                  <a:pt x="75336" y="-50698"/>
                </a:lnTo>
                <a:lnTo>
                  <a:pt x="59880" y="-30949"/>
                </a:lnTo>
                <a:lnTo>
                  <a:pt x="54724" y="-33794"/>
                </a:lnTo>
                <a:lnTo>
                  <a:pt x="47802" y="-35039"/>
                </a:lnTo>
                <a:lnTo>
                  <a:pt x="37603" y="-35000"/>
                </a:lnTo>
                <a:lnTo>
                  <a:pt x="21573" y="-32590"/>
                </a:lnTo>
                <a:lnTo>
                  <a:pt x="10032" y="-26220"/>
                </a:lnTo>
                <a:lnTo>
                  <a:pt x="3053" y="-15575"/>
                </a:lnTo>
                <a:lnTo>
                  <a:pt x="711" y="-342"/>
                </a:lnTo>
                <a:lnTo>
                  <a:pt x="1532" y="8179"/>
                </a:lnTo>
                <a:lnTo>
                  <a:pt x="7029" y="20137"/>
                </a:lnTo>
                <a:lnTo>
                  <a:pt x="16700" y="27584"/>
                </a:lnTo>
                <a:lnTo>
                  <a:pt x="12788" y="30416"/>
                </a:lnTo>
                <a:lnTo>
                  <a:pt x="10833" y="33807"/>
                </a:lnTo>
                <a:lnTo>
                  <a:pt x="10299" y="37363"/>
                </a:lnTo>
                <a:lnTo>
                  <a:pt x="9232" y="42875"/>
                </a:lnTo>
                <a:lnTo>
                  <a:pt x="11201" y="48031"/>
                </a:lnTo>
                <a:lnTo>
                  <a:pt x="14922" y="50888"/>
                </a:lnTo>
                <a:lnTo>
                  <a:pt x="11176" y="53239"/>
                </a:lnTo>
                <a:lnTo>
                  <a:pt x="1824" y="64655"/>
                </a:lnTo>
                <a:lnTo>
                  <a:pt x="0" y="74891"/>
                </a:lnTo>
                <a:lnTo>
                  <a:pt x="1082" y="81471"/>
                </a:lnTo>
                <a:lnTo>
                  <a:pt x="8523" y="91362"/>
                </a:lnTo>
                <a:lnTo>
                  <a:pt x="21285" y="97406"/>
                </a:lnTo>
                <a:lnTo>
                  <a:pt x="19988" y="81317"/>
                </a:lnTo>
                <a:lnTo>
                  <a:pt x="16344" y="72758"/>
                </a:lnTo>
                <a:lnTo>
                  <a:pt x="16344" y="64579"/>
                </a:lnTo>
                <a:lnTo>
                  <a:pt x="19011" y="59956"/>
                </a:lnTo>
                <a:lnTo>
                  <a:pt x="17589" y="0"/>
                </a:lnTo>
                <a:lnTo>
                  <a:pt x="18125" y="-7337"/>
                </a:lnTo>
                <a:lnTo>
                  <a:pt x="24199" y="-18498"/>
                </a:lnTo>
                <a:lnTo>
                  <a:pt x="39268" y="-22237"/>
                </a:lnTo>
                <a:lnTo>
                  <a:pt x="43388" y="-22061"/>
                </a:lnTo>
                <a:lnTo>
                  <a:pt x="56196" y="-16136"/>
                </a:lnTo>
                <a:lnTo>
                  <a:pt x="59347" y="-2844"/>
                </a:lnTo>
                <a:lnTo>
                  <a:pt x="58693" y="4978"/>
                </a:lnTo>
                <a:lnTo>
                  <a:pt x="52313" y="15886"/>
                </a:lnTo>
                <a:lnTo>
                  <a:pt x="37134" y="19570"/>
                </a:lnTo>
                <a:lnTo>
                  <a:pt x="33424" y="19422"/>
                </a:lnTo>
                <a:lnTo>
                  <a:pt x="20637" y="13465"/>
                </a:lnTo>
                <a:lnTo>
                  <a:pt x="23279" y="55689"/>
                </a:lnTo>
                <a:lnTo>
                  <a:pt x="65570" y="55689"/>
                </a:lnTo>
                <a:lnTo>
                  <a:pt x="69659" y="63334"/>
                </a:lnTo>
                <a:lnTo>
                  <a:pt x="67881" y="71691"/>
                </a:lnTo>
                <a:lnTo>
                  <a:pt x="72358" y="90371"/>
                </a:lnTo>
                <a:lnTo>
                  <a:pt x="80655" y="81925"/>
                </a:lnTo>
                <a:lnTo>
                  <a:pt x="84759" y="71526"/>
                </a:lnTo>
                <a:lnTo>
                  <a:pt x="85177" y="66896"/>
                </a:lnTo>
                <a:lnTo>
                  <a:pt x="82754" y="55222"/>
                </a:lnTo>
                <a:lnTo>
                  <a:pt x="74044" y="45945"/>
                </a:lnTo>
                <a:lnTo>
                  <a:pt x="57391" y="42164"/>
                </a:lnTo>
                <a:lnTo>
                  <a:pt x="26657" y="42164"/>
                </a:lnTo>
                <a:lnTo>
                  <a:pt x="24168" y="38785"/>
                </a:lnTo>
                <a:lnTo>
                  <a:pt x="25412" y="32550"/>
                </a:lnTo>
                <a:lnTo>
                  <a:pt x="26822" y="30607"/>
                </a:lnTo>
                <a:lnTo>
                  <a:pt x="29679" y="31140"/>
                </a:lnTo>
                <a:lnTo>
                  <a:pt x="32689" y="31483"/>
                </a:lnTo>
                <a:lnTo>
                  <a:pt x="39036" y="31435"/>
                </a:lnTo>
                <a:lnTo>
                  <a:pt x="54665" y="29033"/>
                </a:lnTo>
                <a:lnTo>
                  <a:pt x="66230" y="22706"/>
                </a:lnTo>
                <a:lnTo>
                  <a:pt x="73405" y="12040"/>
                </a:lnTo>
                <a:lnTo>
                  <a:pt x="75869" y="-3378"/>
                </a:lnTo>
                <a:lnTo>
                  <a:pt x="75869" y="-12446"/>
                </a:lnTo>
                <a:close/>
              </a:path>
              <a:path w="72358" h="150152">
                <a:moveTo>
                  <a:pt x="19988" y="81317"/>
                </a:moveTo>
                <a:lnTo>
                  <a:pt x="21285" y="97406"/>
                </a:lnTo>
                <a:lnTo>
                  <a:pt x="37312" y="99453"/>
                </a:lnTo>
                <a:lnTo>
                  <a:pt x="43651" y="99246"/>
                </a:lnTo>
                <a:lnTo>
                  <a:pt x="59984" y="96324"/>
                </a:lnTo>
                <a:lnTo>
                  <a:pt x="72358" y="90371"/>
                </a:lnTo>
                <a:lnTo>
                  <a:pt x="67881" y="71691"/>
                </a:lnTo>
                <a:lnTo>
                  <a:pt x="65371" y="77179"/>
                </a:lnTo>
                <a:lnTo>
                  <a:pt x="54334" y="84386"/>
                </a:lnTo>
                <a:lnTo>
                  <a:pt x="39801" y="86817"/>
                </a:lnTo>
                <a:lnTo>
                  <a:pt x="35827" y="86694"/>
                </a:lnTo>
                <a:lnTo>
                  <a:pt x="19988" y="813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7" name="object 767"/>
          <p:cNvSpPr/>
          <p:nvPr/>
        </p:nvSpPr>
        <p:spPr>
          <a:xfrm>
            <a:off x="3880660" y="5109860"/>
            <a:ext cx="45859" cy="90716"/>
          </a:xfrm>
          <a:custGeom>
            <a:avLst/>
            <a:gdLst/>
            <a:ahLst/>
            <a:cxnLst/>
            <a:rect l="l" t="t" r="r" b="b"/>
            <a:pathLst>
              <a:path w="45859" h="90716">
                <a:moveTo>
                  <a:pt x="40920" y="40"/>
                </a:moveTo>
                <a:lnTo>
                  <a:pt x="28605" y="2794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65"/>
                </a:lnTo>
                <a:lnTo>
                  <a:pt x="0" y="1765"/>
                </a:lnTo>
                <a:lnTo>
                  <a:pt x="0" y="90716"/>
                </a:lnTo>
                <a:lnTo>
                  <a:pt x="16522" y="90716"/>
                </a:lnTo>
                <a:lnTo>
                  <a:pt x="16522" y="19380"/>
                </a:lnTo>
                <a:lnTo>
                  <a:pt x="19203" y="18337"/>
                </a:lnTo>
                <a:lnTo>
                  <a:pt x="30330" y="15930"/>
                </a:lnTo>
                <a:lnTo>
                  <a:pt x="45859" y="15113"/>
                </a:lnTo>
                <a:lnTo>
                  <a:pt x="45859" y="0"/>
                </a:lnTo>
                <a:lnTo>
                  <a:pt x="40920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8" name="object 768"/>
          <p:cNvSpPr/>
          <p:nvPr/>
        </p:nvSpPr>
        <p:spPr>
          <a:xfrm>
            <a:off x="3939871" y="5109852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91" y="18148"/>
                </a:lnTo>
                <a:lnTo>
                  <a:pt x="10537" y="17924"/>
                </a:lnTo>
                <a:lnTo>
                  <a:pt x="22337" y="14853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83" y="44297"/>
                </a:lnTo>
                <a:lnTo>
                  <a:pt x="47282" y="42329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9" name="object 769"/>
          <p:cNvSpPr/>
          <p:nvPr/>
        </p:nvSpPr>
        <p:spPr>
          <a:xfrm>
            <a:off x="4031272" y="5111630"/>
            <a:ext cx="84239" cy="89839"/>
          </a:xfrm>
          <a:custGeom>
            <a:avLst/>
            <a:gdLst/>
            <a:ahLst/>
            <a:cxnLst/>
            <a:rect l="l" t="t" r="r" b="b"/>
            <a:pathLst>
              <a:path w="84239" h="89839">
                <a:moveTo>
                  <a:pt x="50457" y="89839"/>
                </a:moveTo>
                <a:lnTo>
                  <a:pt x="84239" y="0"/>
                </a:lnTo>
                <a:lnTo>
                  <a:pt x="66636" y="0"/>
                </a:lnTo>
                <a:lnTo>
                  <a:pt x="43014" y="69557"/>
                </a:lnTo>
                <a:lnTo>
                  <a:pt x="41948" y="69557"/>
                </a:lnTo>
                <a:lnTo>
                  <a:pt x="18300" y="0"/>
                </a:lnTo>
                <a:lnTo>
                  <a:pt x="0" y="0"/>
                </a:lnTo>
                <a:lnTo>
                  <a:pt x="33769" y="89839"/>
                </a:lnTo>
                <a:lnTo>
                  <a:pt x="50457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0" name="object 770"/>
          <p:cNvSpPr/>
          <p:nvPr/>
        </p:nvSpPr>
        <p:spPr>
          <a:xfrm>
            <a:off x="4126571" y="5111268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1" name="object 771"/>
          <p:cNvSpPr/>
          <p:nvPr/>
        </p:nvSpPr>
        <p:spPr>
          <a:xfrm>
            <a:off x="4226123" y="5180470"/>
            <a:ext cx="21678" cy="47332"/>
          </a:xfrm>
          <a:custGeom>
            <a:avLst/>
            <a:gdLst/>
            <a:ahLst/>
            <a:cxnLst/>
            <a:rect l="l" t="t" r="r" b="b"/>
            <a:pathLst>
              <a:path w="21678" h="47332">
                <a:moveTo>
                  <a:pt x="8712" y="47332"/>
                </a:moveTo>
                <a:lnTo>
                  <a:pt x="14993" y="37126"/>
                </a:lnTo>
                <a:lnTo>
                  <a:pt x="19968" y="25106"/>
                </a:lnTo>
                <a:lnTo>
                  <a:pt x="21678" y="14058"/>
                </a:lnTo>
                <a:lnTo>
                  <a:pt x="21678" y="7124"/>
                </a:lnTo>
                <a:lnTo>
                  <a:pt x="18478" y="0"/>
                </a:lnTo>
                <a:lnTo>
                  <a:pt x="4800" y="0"/>
                </a:lnTo>
                <a:lnTo>
                  <a:pt x="0" y="4800"/>
                </a:lnTo>
                <a:lnTo>
                  <a:pt x="0" y="16370"/>
                </a:lnTo>
                <a:lnTo>
                  <a:pt x="4089" y="20993"/>
                </a:lnTo>
                <a:lnTo>
                  <a:pt x="9778" y="21170"/>
                </a:lnTo>
                <a:lnTo>
                  <a:pt x="9601" y="29895"/>
                </a:lnTo>
                <a:lnTo>
                  <a:pt x="4978" y="37719"/>
                </a:lnTo>
                <a:lnTo>
                  <a:pt x="1600" y="43408"/>
                </a:lnTo>
                <a:lnTo>
                  <a:pt x="8712" y="4733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2" name="object 772"/>
          <p:cNvSpPr/>
          <p:nvPr/>
        </p:nvSpPr>
        <p:spPr>
          <a:xfrm>
            <a:off x="4312531" y="5111268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3" name="object 773"/>
          <p:cNvSpPr/>
          <p:nvPr/>
        </p:nvSpPr>
        <p:spPr>
          <a:xfrm>
            <a:off x="4414747" y="5109855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2003" y="13725"/>
                </a:lnTo>
                <a:lnTo>
                  <a:pt x="54520" y="19876"/>
                </a:lnTo>
                <a:lnTo>
                  <a:pt x="57581" y="33794"/>
                </a:lnTo>
                <a:lnTo>
                  <a:pt x="57581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6" y="11270"/>
                </a:lnTo>
                <a:lnTo>
                  <a:pt x="60062" y="2817"/>
                </a:lnTo>
                <a:lnTo>
                  <a:pt x="45491" y="0"/>
                </a:lnTo>
                <a:lnTo>
                  <a:pt x="41541" y="149"/>
                </a:lnTo>
                <a:lnTo>
                  <a:pt x="29364" y="2711"/>
                </a:ln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4" name="object 774"/>
          <p:cNvSpPr/>
          <p:nvPr/>
        </p:nvSpPr>
        <p:spPr>
          <a:xfrm>
            <a:off x="4561427" y="5109856"/>
            <a:ext cx="77660" cy="126301"/>
          </a:xfrm>
          <a:custGeom>
            <a:avLst/>
            <a:gdLst/>
            <a:ahLst/>
            <a:cxnLst/>
            <a:rect l="l" t="t" r="r" b="b"/>
            <a:pathLst>
              <a:path w="77660" h="126301">
                <a:moveTo>
                  <a:pt x="77660" y="44475"/>
                </a:moveTo>
                <a:lnTo>
                  <a:pt x="77391" y="37674"/>
                </a:lnTo>
                <a:lnTo>
                  <a:pt x="74583" y="23204"/>
                </a:lnTo>
                <a:lnTo>
                  <a:pt x="68281" y="11207"/>
                </a:lnTo>
                <a:lnTo>
                  <a:pt x="57936" y="3025"/>
                </a:lnTo>
                <a:lnTo>
                  <a:pt x="43002" y="0"/>
                </a:lnTo>
                <a:lnTo>
                  <a:pt x="41503" y="15"/>
                </a:lnTo>
                <a:lnTo>
                  <a:pt x="52864" y="18696"/>
                </a:lnTo>
                <a:lnTo>
                  <a:pt x="59017" y="30309"/>
                </a:lnTo>
                <a:lnTo>
                  <a:pt x="60413" y="45351"/>
                </a:lnTo>
                <a:lnTo>
                  <a:pt x="60281" y="50607"/>
                </a:lnTo>
                <a:lnTo>
                  <a:pt x="57514" y="65599"/>
                </a:lnTo>
                <a:lnTo>
                  <a:pt x="49968" y="75769"/>
                </a:lnTo>
                <a:lnTo>
                  <a:pt x="36067" y="79514"/>
                </a:lnTo>
                <a:lnTo>
                  <a:pt x="28968" y="79514"/>
                </a:lnTo>
                <a:lnTo>
                  <a:pt x="31267" y="92494"/>
                </a:lnTo>
                <a:lnTo>
                  <a:pt x="38557" y="92494"/>
                </a:lnTo>
                <a:lnTo>
                  <a:pt x="52140" y="90519"/>
                </a:lnTo>
                <a:lnTo>
                  <a:pt x="63814" y="83925"/>
                </a:lnTo>
                <a:lnTo>
                  <a:pt x="71733" y="73501"/>
                </a:lnTo>
                <a:lnTo>
                  <a:pt x="76235" y="60074"/>
                </a:lnTo>
                <a:lnTo>
                  <a:pt x="77660" y="44475"/>
                </a:lnTo>
                <a:close/>
              </a:path>
              <a:path w="77660" h="126301">
                <a:moveTo>
                  <a:pt x="29220" y="1866"/>
                </a:moveTo>
                <a:lnTo>
                  <a:pt x="17411" y="8001"/>
                </a:lnTo>
                <a:lnTo>
                  <a:pt x="16522" y="8001"/>
                </a:lnTo>
                <a:lnTo>
                  <a:pt x="16522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22" y="126301"/>
                </a:lnTo>
                <a:lnTo>
                  <a:pt x="16522" y="87515"/>
                </a:lnTo>
                <a:lnTo>
                  <a:pt x="17056" y="87160"/>
                </a:lnTo>
                <a:lnTo>
                  <a:pt x="23456" y="90716"/>
                </a:lnTo>
                <a:lnTo>
                  <a:pt x="31267" y="92494"/>
                </a:lnTo>
                <a:lnTo>
                  <a:pt x="28968" y="79514"/>
                </a:lnTo>
                <a:lnTo>
                  <a:pt x="23456" y="78625"/>
                </a:lnTo>
                <a:lnTo>
                  <a:pt x="16522" y="76847"/>
                </a:lnTo>
                <a:lnTo>
                  <a:pt x="16522" y="17246"/>
                </a:lnTo>
                <a:lnTo>
                  <a:pt x="23101" y="15481"/>
                </a:lnTo>
                <a:lnTo>
                  <a:pt x="27533" y="13690"/>
                </a:lnTo>
                <a:lnTo>
                  <a:pt x="39015" y="13709"/>
                </a:lnTo>
                <a:lnTo>
                  <a:pt x="52864" y="18696"/>
                </a:lnTo>
                <a:lnTo>
                  <a:pt x="41503" y="15"/>
                </a:lnTo>
                <a:lnTo>
                  <a:pt x="29220" y="18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5" name="object 775"/>
          <p:cNvSpPr/>
          <p:nvPr/>
        </p:nvSpPr>
        <p:spPr>
          <a:xfrm>
            <a:off x="4657440" y="5111268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6" name="object 776"/>
          <p:cNvSpPr/>
          <p:nvPr/>
        </p:nvSpPr>
        <p:spPr>
          <a:xfrm>
            <a:off x="4760917" y="5109860"/>
            <a:ext cx="45834" cy="90716"/>
          </a:xfrm>
          <a:custGeom>
            <a:avLst/>
            <a:gdLst/>
            <a:ahLst/>
            <a:cxnLst/>
            <a:rect l="l" t="t" r="r" b="b"/>
            <a:pathLst>
              <a:path w="45834" h="90716">
                <a:moveTo>
                  <a:pt x="40916" y="39"/>
                </a:moveTo>
                <a:lnTo>
                  <a:pt x="28593" y="2790"/>
                </a:lnTo>
                <a:lnTo>
                  <a:pt x="17411" y="8712"/>
                </a:lnTo>
                <a:lnTo>
                  <a:pt x="16509" y="8712"/>
                </a:lnTo>
                <a:lnTo>
                  <a:pt x="16509" y="1765"/>
                </a:lnTo>
                <a:lnTo>
                  <a:pt x="0" y="1765"/>
                </a:lnTo>
                <a:lnTo>
                  <a:pt x="0" y="90716"/>
                </a:lnTo>
                <a:lnTo>
                  <a:pt x="16509" y="90716"/>
                </a:lnTo>
                <a:lnTo>
                  <a:pt x="16509" y="19380"/>
                </a:lnTo>
                <a:lnTo>
                  <a:pt x="19183" y="18340"/>
                </a:lnTo>
                <a:lnTo>
                  <a:pt x="30309" y="15930"/>
                </a:lnTo>
                <a:lnTo>
                  <a:pt x="45834" y="15113"/>
                </a:lnTo>
                <a:lnTo>
                  <a:pt x="45834" y="0"/>
                </a:lnTo>
                <a:lnTo>
                  <a:pt x="40916" y="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7" name="object 777"/>
          <p:cNvSpPr/>
          <p:nvPr/>
        </p:nvSpPr>
        <p:spPr>
          <a:xfrm>
            <a:off x="4822236" y="5109852"/>
            <a:ext cx="64871" cy="92494"/>
          </a:xfrm>
          <a:custGeom>
            <a:avLst/>
            <a:gdLst/>
            <a:ahLst/>
            <a:cxnLst/>
            <a:rect l="l" t="t" r="r" b="b"/>
            <a:pathLst>
              <a:path w="64871" h="92494">
                <a:moveTo>
                  <a:pt x="14702" y="77380"/>
                </a:moveTo>
                <a:lnTo>
                  <a:pt x="2857" y="74180"/>
                </a:lnTo>
                <a:lnTo>
                  <a:pt x="0" y="87871"/>
                </a:lnTo>
                <a:lnTo>
                  <a:pt x="2482" y="88622"/>
                </a:lnTo>
                <a:lnTo>
                  <a:pt x="15365" y="91365"/>
                </a:lnTo>
                <a:lnTo>
                  <a:pt x="27914" y="92494"/>
                </a:lnTo>
                <a:lnTo>
                  <a:pt x="38040" y="91786"/>
                </a:lnTo>
                <a:lnTo>
                  <a:pt x="51964" y="87424"/>
                </a:lnTo>
                <a:lnTo>
                  <a:pt x="61399" y="78727"/>
                </a:lnTo>
                <a:lnTo>
                  <a:pt x="64871" y="65290"/>
                </a:lnTo>
                <a:lnTo>
                  <a:pt x="64869" y="64924"/>
                </a:lnTo>
                <a:lnTo>
                  <a:pt x="60788" y="50990"/>
                </a:lnTo>
                <a:lnTo>
                  <a:pt x="50705" y="43103"/>
                </a:lnTo>
                <a:lnTo>
                  <a:pt x="37325" y="38595"/>
                </a:lnTo>
                <a:lnTo>
                  <a:pt x="27736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13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7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9" y="38139"/>
                </a:lnTo>
                <a:lnTo>
                  <a:pt x="13651" y="46642"/>
                </a:lnTo>
                <a:lnTo>
                  <a:pt x="27203" y="51409"/>
                </a:lnTo>
                <a:lnTo>
                  <a:pt x="27977" y="51604"/>
                </a:lnTo>
                <a:lnTo>
                  <a:pt x="42304" y="56594"/>
                </a:lnTo>
                <a:lnTo>
                  <a:pt x="48348" y="66522"/>
                </a:lnTo>
                <a:lnTo>
                  <a:pt x="48348" y="75425"/>
                </a:lnTo>
                <a:lnTo>
                  <a:pt x="39636" y="78981"/>
                </a:lnTo>
                <a:lnTo>
                  <a:pt x="27866" y="78976"/>
                </a:lnTo>
                <a:lnTo>
                  <a:pt x="14702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8" name="object 778"/>
          <p:cNvSpPr/>
          <p:nvPr/>
        </p:nvSpPr>
        <p:spPr>
          <a:xfrm>
            <a:off x="4906340" y="5109855"/>
            <a:ext cx="81216" cy="92494"/>
          </a:xfrm>
          <a:custGeom>
            <a:avLst/>
            <a:gdLst/>
            <a:ahLst/>
            <a:cxnLst/>
            <a:rect l="l" t="t" r="r" b="b"/>
            <a:pathLst>
              <a:path w="81216" h="92494">
                <a:moveTo>
                  <a:pt x="28246" y="16036"/>
                </a:moveTo>
                <a:lnTo>
                  <a:pt x="41592" y="12801"/>
                </a:lnTo>
                <a:lnTo>
                  <a:pt x="43094" y="12829"/>
                </a:lnTo>
                <a:lnTo>
                  <a:pt x="56269" y="17051"/>
                </a:lnTo>
                <a:lnTo>
                  <a:pt x="62873" y="27876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42" y="90365"/>
                </a:lnTo>
                <a:lnTo>
                  <a:pt x="67086" y="84376"/>
                </a:lnTo>
                <a:lnTo>
                  <a:pt x="75124" y="74648"/>
                </a:lnTo>
                <a:lnTo>
                  <a:pt x="79740" y="61306"/>
                </a:lnTo>
                <a:lnTo>
                  <a:pt x="81216" y="44475"/>
                </a:lnTo>
                <a:lnTo>
                  <a:pt x="80422" y="32526"/>
                </a:lnTo>
                <a:lnTo>
                  <a:pt x="76126" y="17894"/>
                </a:lnTo>
                <a:lnTo>
                  <a:pt x="68255" y="7774"/>
                </a:lnTo>
                <a:lnTo>
                  <a:pt x="56978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18" y="2161"/>
                </a:lnTo>
                <a:lnTo>
                  <a:pt x="14180" y="8165"/>
                </a:lnTo>
                <a:lnTo>
                  <a:pt x="16522" y="48031"/>
                </a:lnTo>
                <a:lnTo>
                  <a:pt x="16810" y="40451"/>
                </a:lnTo>
                <a:lnTo>
                  <a:pt x="20256" y="25415"/>
                </a:lnTo>
                <a:lnTo>
                  <a:pt x="28246" y="16036"/>
                </a:lnTo>
                <a:close/>
              </a:path>
              <a:path w="81216" h="92494">
                <a:moveTo>
                  <a:pt x="0" y="48031"/>
                </a:moveTo>
                <a:lnTo>
                  <a:pt x="821" y="60099"/>
                </a:lnTo>
                <a:lnTo>
                  <a:pt x="5174" y="74670"/>
                </a:lnTo>
                <a:lnTo>
                  <a:pt x="13103" y="84749"/>
                </a:lnTo>
                <a:lnTo>
                  <a:pt x="24417" y="90602"/>
                </a:lnTo>
                <a:lnTo>
                  <a:pt x="38925" y="92494"/>
                </a:lnTo>
                <a:lnTo>
                  <a:pt x="39611" y="92491"/>
                </a:lnTo>
                <a:lnTo>
                  <a:pt x="55342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0" y="8165"/>
                </a:lnTo>
                <a:lnTo>
                  <a:pt x="6125" y="17894"/>
                </a:lnTo>
                <a:lnTo>
                  <a:pt x="1486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9" name="object 779"/>
          <p:cNvSpPr/>
          <p:nvPr/>
        </p:nvSpPr>
        <p:spPr>
          <a:xfrm>
            <a:off x="5012118" y="5109855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2003" y="13725"/>
                </a:lnTo>
                <a:lnTo>
                  <a:pt x="54520" y="19876"/>
                </a:lnTo>
                <a:lnTo>
                  <a:pt x="57581" y="33794"/>
                </a:lnTo>
                <a:lnTo>
                  <a:pt x="57581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6" y="11270"/>
                </a:lnTo>
                <a:lnTo>
                  <a:pt x="60062" y="2817"/>
                </a:lnTo>
                <a:lnTo>
                  <a:pt x="45491" y="0"/>
                </a:lnTo>
                <a:lnTo>
                  <a:pt x="41541" y="149"/>
                </a:lnTo>
                <a:lnTo>
                  <a:pt x="29364" y="2711"/>
                </a:ln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0" name="object 780"/>
          <p:cNvSpPr/>
          <p:nvPr/>
        </p:nvSpPr>
        <p:spPr>
          <a:xfrm>
            <a:off x="5108122" y="5109852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91" y="18148"/>
                </a:lnTo>
                <a:lnTo>
                  <a:pt x="10537" y="17924"/>
                </a:lnTo>
                <a:lnTo>
                  <a:pt x="22337" y="14853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83" y="44297"/>
                </a:lnTo>
                <a:lnTo>
                  <a:pt x="47282" y="42329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1" name="object 781"/>
          <p:cNvSpPr/>
          <p:nvPr/>
        </p:nvSpPr>
        <p:spPr>
          <a:xfrm>
            <a:off x="5207156" y="5109852"/>
            <a:ext cx="64871" cy="92494"/>
          </a:xfrm>
          <a:custGeom>
            <a:avLst/>
            <a:gdLst/>
            <a:ahLst/>
            <a:cxnLst/>
            <a:rect l="l" t="t" r="r" b="b"/>
            <a:pathLst>
              <a:path w="64871" h="92494">
                <a:moveTo>
                  <a:pt x="14702" y="77380"/>
                </a:moveTo>
                <a:lnTo>
                  <a:pt x="2857" y="74180"/>
                </a:lnTo>
                <a:lnTo>
                  <a:pt x="0" y="87871"/>
                </a:lnTo>
                <a:lnTo>
                  <a:pt x="2482" y="88622"/>
                </a:lnTo>
                <a:lnTo>
                  <a:pt x="15365" y="91365"/>
                </a:lnTo>
                <a:lnTo>
                  <a:pt x="27914" y="92494"/>
                </a:lnTo>
                <a:lnTo>
                  <a:pt x="38040" y="91786"/>
                </a:lnTo>
                <a:lnTo>
                  <a:pt x="51964" y="87424"/>
                </a:lnTo>
                <a:lnTo>
                  <a:pt x="61399" y="78727"/>
                </a:lnTo>
                <a:lnTo>
                  <a:pt x="64871" y="65290"/>
                </a:lnTo>
                <a:lnTo>
                  <a:pt x="64869" y="64924"/>
                </a:lnTo>
                <a:lnTo>
                  <a:pt x="60788" y="50990"/>
                </a:lnTo>
                <a:lnTo>
                  <a:pt x="50705" y="43103"/>
                </a:lnTo>
                <a:lnTo>
                  <a:pt x="37325" y="38595"/>
                </a:lnTo>
                <a:lnTo>
                  <a:pt x="27736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13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7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9" y="38139"/>
                </a:lnTo>
                <a:lnTo>
                  <a:pt x="13651" y="46642"/>
                </a:lnTo>
                <a:lnTo>
                  <a:pt x="27203" y="51409"/>
                </a:lnTo>
                <a:lnTo>
                  <a:pt x="27977" y="51604"/>
                </a:lnTo>
                <a:lnTo>
                  <a:pt x="42304" y="56594"/>
                </a:lnTo>
                <a:lnTo>
                  <a:pt x="48348" y="66522"/>
                </a:lnTo>
                <a:lnTo>
                  <a:pt x="48348" y="75425"/>
                </a:lnTo>
                <a:lnTo>
                  <a:pt x="39636" y="78981"/>
                </a:lnTo>
                <a:lnTo>
                  <a:pt x="27866" y="78976"/>
                </a:lnTo>
                <a:lnTo>
                  <a:pt x="14702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2" name="object 782"/>
          <p:cNvSpPr/>
          <p:nvPr/>
        </p:nvSpPr>
        <p:spPr>
          <a:xfrm>
            <a:off x="5326631" y="5111631"/>
            <a:ext cx="81572" cy="125590"/>
          </a:xfrm>
          <a:custGeom>
            <a:avLst/>
            <a:gdLst/>
            <a:ahLst/>
            <a:cxnLst/>
            <a:rect l="l" t="t" r="r" b="b"/>
            <a:pathLst>
              <a:path w="81572" h="125590">
                <a:moveTo>
                  <a:pt x="6756" y="124879"/>
                </a:moveTo>
                <a:lnTo>
                  <a:pt x="11023" y="125590"/>
                </a:lnTo>
                <a:lnTo>
                  <a:pt x="15290" y="125590"/>
                </a:lnTo>
                <a:lnTo>
                  <a:pt x="26542" y="124197"/>
                </a:lnTo>
                <a:lnTo>
                  <a:pt x="36333" y="119415"/>
                </a:lnTo>
                <a:lnTo>
                  <a:pt x="44780" y="110723"/>
                </a:lnTo>
                <a:lnTo>
                  <a:pt x="52091" y="97596"/>
                </a:lnTo>
                <a:lnTo>
                  <a:pt x="58470" y="79514"/>
                </a:lnTo>
                <a:lnTo>
                  <a:pt x="81572" y="0"/>
                </a:lnTo>
                <a:lnTo>
                  <a:pt x="63969" y="0"/>
                </a:lnTo>
                <a:lnTo>
                  <a:pt x="44780" y="71869"/>
                </a:lnTo>
                <a:lnTo>
                  <a:pt x="43548" y="71869"/>
                </a:lnTo>
                <a:lnTo>
                  <a:pt x="18313" y="0"/>
                </a:lnTo>
                <a:lnTo>
                  <a:pt x="0" y="0"/>
                </a:lnTo>
                <a:lnTo>
                  <a:pt x="31813" y="87172"/>
                </a:lnTo>
                <a:lnTo>
                  <a:pt x="39623" y="87172"/>
                </a:lnTo>
                <a:lnTo>
                  <a:pt x="38290" y="91219"/>
                </a:lnTo>
                <a:lnTo>
                  <a:pt x="31920" y="103142"/>
                </a:lnTo>
                <a:lnTo>
                  <a:pt x="18313" y="111887"/>
                </a:lnTo>
                <a:lnTo>
                  <a:pt x="15468" y="112420"/>
                </a:lnTo>
                <a:lnTo>
                  <a:pt x="9778" y="112420"/>
                </a:lnTo>
                <a:lnTo>
                  <a:pt x="4444" y="111188"/>
                </a:lnTo>
                <a:lnTo>
                  <a:pt x="2489" y="123812"/>
                </a:lnTo>
                <a:lnTo>
                  <a:pt x="6756" y="1248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3" name="object 783"/>
          <p:cNvSpPr/>
          <p:nvPr/>
        </p:nvSpPr>
        <p:spPr>
          <a:xfrm>
            <a:off x="5460138" y="5109852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82" y="42329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4" name="object 784"/>
          <p:cNvSpPr/>
          <p:nvPr/>
        </p:nvSpPr>
        <p:spPr>
          <a:xfrm>
            <a:off x="5565039" y="5109855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2003" y="13725"/>
                </a:lnTo>
                <a:lnTo>
                  <a:pt x="54520" y="19876"/>
                </a:lnTo>
                <a:lnTo>
                  <a:pt x="57581" y="33794"/>
                </a:lnTo>
                <a:lnTo>
                  <a:pt x="57581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6" y="11270"/>
                </a:lnTo>
                <a:lnTo>
                  <a:pt x="60062" y="2817"/>
                </a:lnTo>
                <a:lnTo>
                  <a:pt x="45491" y="0"/>
                </a:lnTo>
                <a:lnTo>
                  <a:pt x="41541" y="149"/>
                </a:lnTo>
                <a:lnTo>
                  <a:pt x="29364" y="2711"/>
                </a:ln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5" name="object 785"/>
          <p:cNvSpPr/>
          <p:nvPr/>
        </p:nvSpPr>
        <p:spPr>
          <a:xfrm>
            <a:off x="5668340" y="5078729"/>
            <a:ext cx="20446" cy="121843"/>
          </a:xfrm>
          <a:custGeom>
            <a:avLst/>
            <a:gdLst/>
            <a:ahLst/>
            <a:cxnLst/>
            <a:rect l="l" t="t" r="r" b="b"/>
            <a:pathLst>
              <a:path w="20446" h="121843">
                <a:moveTo>
                  <a:pt x="20446" y="10299"/>
                </a:moveTo>
                <a:lnTo>
                  <a:pt x="20446" y="4610"/>
                </a:lnTo>
                <a:lnTo>
                  <a:pt x="15811" y="0"/>
                </a:lnTo>
                <a:lnTo>
                  <a:pt x="4610" y="0"/>
                </a:lnTo>
                <a:lnTo>
                  <a:pt x="0" y="4610"/>
                </a:lnTo>
                <a:lnTo>
                  <a:pt x="0" y="15824"/>
                </a:lnTo>
                <a:lnTo>
                  <a:pt x="4610" y="20447"/>
                </a:lnTo>
                <a:lnTo>
                  <a:pt x="15811" y="20447"/>
                </a:lnTo>
                <a:lnTo>
                  <a:pt x="20446" y="15824"/>
                </a:lnTo>
                <a:lnTo>
                  <a:pt x="20446" y="10299"/>
                </a:lnTo>
                <a:close/>
              </a:path>
              <a:path w="20446" h="121843">
                <a:moveTo>
                  <a:pt x="1955" y="32893"/>
                </a:moveTo>
                <a:lnTo>
                  <a:pt x="1955" y="121843"/>
                </a:lnTo>
                <a:lnTo>
                  <a:pt x="18478" y="121843"/>
                </a:lnTo>
                <a:lnTo>
                  <a:pt x="18478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6" name="object 786"/>
          <p:cNvSpPr/>
          <p:nvPr/>
        </p:nvSpPr>
        <p:spPr>
          <a:xfrm>
            <a:off x="5718828" y="5109855"/>
            <a:ext cx="129908" cy="90728"/>
          </a:xfrm>
          <a:custGeom>
            <a:avLst/>
            <a:gdLst/>
            <a:ahLst/>
            <a:cxnLst/>
            <a:rect l="l" t="t" r="r" b="b"/>
            <a:pathLst>
              <a:path w="129908" h="90728">
                <a:moveTo>
                  <a:pt x="28434" y="2802"/>
                </a:move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8613" y="13690"/>
                </a:lnTo>
                <a:lnTo>
                  <a:pt x="40924" y="13731"/>
                </a:lnTo>
                <a:lnTo>
                  <a:pt x="53400" y="19779"/>
                </a:lnTo>
                <a:lnTo>
                  <a:pt x="56514" y="33794"/>
                </a:lnTo>
                <a:lnTo>
                  <a:pt x="56514" y="90728"/>
                </a:lnTo>
                <a:lnTo>
                  <a:pt x="73037" y="90728"/>
                </a:lnTo>
                <a:lnTo>
                  <a:pt x="73037" y="25971"/>
                </a:lnTo>
                <a:lnTo>
                  <a:pt x="72682" y="22771"/>
                </a:lnTo>
                <a:lnTo>
                  <a:pt x="71970" y="20104"/>
                </a:lnTo>
                <a:lnTo>
                  <a:pt x="77482" y="17246"/>
                </a:lnTo>
                <a:lnTo>
                  <a:pt x="85483" y="13690"/>
                </a:lnTo>
                <a:lnTo>
                  <a:pt x="97759" y="13735"/>
                </a:lnTo>
                <a:lnTo>
                  <a:pt x="110156" y="19412"/>
                </a:lnTo>
                <a:lnTo>
                  <a:pt x="113385" y="33794"/>
                </a:lnTo>
                <a:lnTo>
                  <a:pt x="113385" y="90728"/>
                </a:lnTo>
                <a:lnTo>
                  <a:pt x="129908" y="90728"/>
                </a:lnTo>
                <a:lnTo>
                  <a:pt x="129908" y="29337"/>
                </a:lnTo>
                <a:lnTo>
                  <a:pt x="129719" y="25052"/>
                </a:lnTo>
                <a:lnTo>
                  <a:pt x="125269" y="11134"/>
                </a:lnTo>
                <a:lnTo>
                  <a:pt x="115438" y="2783"/>
                </a:lnTo>
                <a:lnTo>
                  <a:pt x="100939" y="0"/>
                </a:lnTo>
                <a:lnTo>
                  <a:pt x="92388" y="685"/>
                </a:lnTo>
                <a:lnTo>
                  <a:pt x="80173" y="4140"/>
                </a:lnTo>
                <a:lnTo>
                  <a:pt x="68237" y="10845"/>
                </a:lnTo>
                <a:lnTo>
                  <a:pt x="67623" y="9913"/>
                </a:lnTo>
                <a:lnTo>
                  <a:pt x="57225" y="2282"/>
                </a:lnTo>
                <a:lnTo>
                  <a:pt x="44081" y="0"/>
                </a:lnTo>
                <a:lnTo>
                  <a:pt x="40963" y="89"/>
                </a:lnTo>
                <a:lnTo>
                  <a:pt x="28434" y="28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7" name="object 787"/>
          <p:cNvSpPr/>
          <p:nvPr/>
        </p:nvSpPr>
        <p:spPr>
          <a:xfrm>
            <a:off x="5870668" y="5109852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91" y="18148"/>
                </a:lnTo>
                <a:lnTo>
                  <a:pt x="10537" y="17924"/>
                </a:lnTo>
                <a:lnTo>
                  <a:pt x="22337" y="14853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83" y="44297"/>
                </a:lnTo>
                <a:lnTo>
                  <a:pt x="47282" y="42329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8" name="object 788"/>
          <p:cNvSpPr/>
          <p:nvPr/>
        </p:nvSpPr>
        <p:spPr>
          <a:xfrm>
            <a:off x="5975222" y="5074275"/>
            <a:ext cx="16522" cy="126301"/>
          </a:xfrm>
          <a:custGeom>
            <a:avLst/>
            <a:gdLst/>
            <a:ahLst/>
            <a:cxnLst/>
            <a:rect l="l" t="t" r="r" b="b"/>
            <a:pathLst>
              <a:path w="16522" h="126301">
                <a:moveTo>
                  <a:pt x="16522" y="126301"/>
                </a:moveTo>
                <a:lnTo>
                  <a:pt x="16522" y="0"/>
                </a:lnTo>
                <a:lnTo>
                  <a:pt x="0" y="1765"/>
                </a:lnTo>
                <a:lnTo>
                  <a:pt x="0" y="126301"/>
                </a:lnTo>
                <a:lnTo>
                  <a:pt x="16522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9" name="object 789"/>
          <p:cNvSpPr/>
          <p:nvPr/>
        </p:nvSpPr>
        <p:spPr>
          <a:xfrm>
            <a:off x="6015584" y="5111268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0" name="object 790"/>
          <p:cNvSpPr/>
          <p:nvPr/>
        </p:nvSpPr>
        <p:spPr>
          <a:xfrm>
            <a:off x="6111932" y="5109852"/>
            <a:ext cx="64871" cy="92494"/>
          </a:xfrm>
          <a:custGeom>
            <a:avLst/>
            <a:gdLst/>
            <a:ahLst/>
            <a:cxnLst/>
            <a:rect l="l" t="t" r="r" b="b"/>
            <a:pathLst>
              <a:path w="64871" h="92494">
                <a:moveTo>
                  <a:pt x="14702" y="77380"/>
                </a:moveTo>
                <a:lnTo>
                  <a:pt x="2857" y="74180"/>
                </a:lnTo>
                <a:lnTo>
                  <a:pt x="0" y="87871"/>
                </a:lnTo>
                <a:lnTo>
                  <a:pt x="2482" y="88622"/>
                </a:lnTo>
                <a:lnTo>
                  <a:pt x="15365" y="91365"/>
                </a:lnTo>
                <a:lnTo>
                  <a:pt x="27914" y="92494"/>
                </a:lnTo>
                <a:lnTo>
                  <a:pt x="38040" y="91786"/>
                </a:lnTo>
                <a:lnTo>
                  <a:pt x="51964" y="87424"/>
                </a:lnTo>
                <a:lnTo>
                  <a:pt x="61399" y="78727"/>
                </a:lnTo>
                <a:lnTo>
                  <a:pt x="64871" y="65290"/>
                </a:lnTo>
                <a:lnTo>
                  <a:pt x="64869" y="64924"/>
                </a:lnTo>
                <a:lnTo>
                  <a:pt x="60788" y="50990"/>
                </a:lnTo>
                <a:lnTo>
                  <a:pt x="50705" y="43103"/>
                </a:lnTo>
                <a:lnTo>
                  <a:pt x="37325" y="38595"/>
                </a:lnTo>
                <a:lnTo>
                  <a:pt x="27736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13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7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9" y="38139"/>
                </a:lnTo>
                <a:lnTo>
                  <a:pt x="13651" y="46642"/>
                </a:lnTo>
                <a:lnTo>
                  <a:pt x="27203" y="51409"/>
                </a:lnTo>
                <a:lnTo>
                  <a:pt x="27977" y="51604"/>
                </a:lnTo>
                <a:lnTo>
                  <a:pt x="42304" y="56594"/>
                </a:lnTo>
                <a:lnTo>
                  <a:pt x="48348" y="66522"/>
                </a:lnTo>
                <a:lnTo>
                  <a:pt x="48348" y="75425"/>
                </a:lnTo>
                <a:lnTo>
                  <a:pt x="39636" y="78981"/>
                </a:lnTo>
                <a:lnTo>
                  <a:pt x="27866" y="78976"/>
                </a:lnTo>
                <a:lnTo>
                  <a:pt x="14702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1" name="object 791"/>
          <p:cNvSpPr/>
          <p:nvPr/>
        </p:nvSpPr>
        <p:spPr>
          <a:xfrm>
            <a:off x="6199578" y="5180473"/>
            <a:ext cx="21513" cy="21170"/>
          </a:xfrm>
          <a:custGeom>
            <a:avLst/>
            <a:gdLst/>
            <a:ahLst/>
            <a:cxnLst/>
            <a:rect l="l" t="t" r="r" b="b"/>
            <a:pathLst>
              <a:path w="21513" h="21170">
                <a:moveTo>
                  <a:pt x="10845" y="0"/>
                </a:moveTo>
                <a:lnTo>
                  <a:pt x="4800" y="0"/>
                </a:lnTo>
                <a:lnTo>
                  <a:pt x="0" y="4800"/>
                </a:lnTo>
                <a:lnTo>
                  <a:pt x="0" y="16548"/>
                </a:lnTo>
                <a:lnTo>
                  <a:pt x="4800" y="21170"/>
                </a:lnTo>
                <a:lnTo>
                  <a:pt x="16713" y="21170"/>
                </a:lnTo>
                <a:lnTo>
                  <a:pt x="21513" y="16548"/>
                </a:lnTo>
                <a:lnTo>
                  <a:pt x="21513" y="4800"/>
                </a:lnTo>
                <a:lnTo>
                  <a:pt x="16713" y="0"/>
                </a:lnTo>
                <a:lnTo>
                  <a:pt x="1084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2" name="object 792"/>
          <p:cNvSpPr/>
          <p:nvPr/>
        </p:nvSpPr>
        <p:spPr>
          <a:xfrm>
            <a:off x="2287193" y="4383013"/>
            <a:ext cx="66065" cy="146380"/>
          </a:xfrm>
          <a:custGeom>
            <a:avLst/>
            <a:gdLst/>
            <a:ahLst/>
            <a:cxnLst/>
            <a:rect l="l" t="t" r="r" b="b"/>
            <a:pathLst>
              <a:path w="66065" h="146380">
                <a:moveTo>
                  <a:pt x="66065" y="15659"/>
                </a:moveTo>
                <a:lnTo>
                  <a:pt x="66065" y="7124"/>
                </a:lnTo>
                <a:lnTo>
                  <a:pt x="58953" y="0"/>
                </a:lnTo>
                <a:lnTo>
                  <a:pt x="41884" y="0"/>
                </a:lnTo>
                <a:lnTo>
                  <a:pt x="34772" y="7124"/>
                </a:lnTo>
                <a:lnTo>
                  <a:pt x="34772" y="24193"/>
                </a:lnTo>
                <a:lnTo>
                  <a:pt x="41884" y="31305"/>
                </a:lnTo>
                <a:lnTo>
                  <a:pt x="58953" y="31305"/>
                </a:lnTo>
                <a:lnTo>
                  <a:pt x="66065" y="24193"/>
                </a:lnTo>
                <a:lnTo>
                  <a:pt x="66065" y="15659"/>
                </a:lnTo>
                <a:close/>
              </a:path>
              <a:path w="66065" h="146380">
                <a:moveTo>
                  <a:pt x="65018" y="122660"/>
                </a:moveTo>
                <a:lnTo>
                  <a:pt x="50113" y="119345"/>
                </a:lnTo>
                <a:lnTo>
                  <a:pt x="37708" y="112999"/>
                </a:lnTo>
                <a:lnTo>
                  <a:pt x="32524" y="102666"/>
                </a:lnTo>
                <a:lnTo>
                  <a:pt x="32524" y="94119"/>
                </a:lnTo>
                <a:lnTo>
                  <a:pt x="37617" y="87630"/>
                </a:lnTo>
                <a:lnTo>
                  <a:pt x="46761" y="82346"/>
                </a:lnTo>
                <a:lnTo>
                  <a:pt x="53357" y="77958"/>
                </a:lnTo>
                <a:lnTo>
                  <a:pt x="62169" y="67801"/>
                </a:lnTo>
                <a:lnTo>
                  <a:pt x="65049" y="56934"/>
                </a:lnTo>
                <a:lnTo>
                  <a:pt x="65468" y="49403"/>
                </a:lnTo>
                <a:lnTo>
                  <a:pt x="64858" y="46761"/>
                </a:lnTo>
                <a:lnTo>
                  <a:pt x="64033" y="40652"/>
                </a:lnTo>
                <a:lnTo>
                  <a:pt x="39446" y="40652"/>
                </a:lnTo>
                <a:lnTo>
                  <a:pt x="39839" y="44310"/>
                </a:lnTo>
                <a:lnTo>
                  <a:pt x="40258" y="48183"/>
                </a:lnTo>
                <a:lnTo>
                  <a:pt x="39839" y="51841"/>
                </a:lnTo>
                <a:lnTo>
                  <a:pt x="38633" y="61607"/>
                </a:lnTo>
                <a:lnTo>
                  <a:pt x="33337" y="65049"/>
                </a:lnTo>
                <a:lnTo>
                  <a:pt x="23380" y="70142"/>
                </a:lnTo>
                <a:lnTo>
                  <a:pt x="20689" y="71572"/>
                </a:lnTo>
                <a:lnTo>
                  <a:pt x="9977" y="79631"/>
                </a:lnTo>
                <a:lnTo>
                  <a:pt x="2690" y="90297"/>
                </a:lnTo>
                <a:lnTo>
                  <a:pt x="0" y="103682"/>
                </a:lnTo>
                <a:lnTo>
                  <a:pt x="390" y="109409"/>
                </a:lnTo>
                <a:lnTo>
                  <a:pt x="4766" y="122051"/>
                </a:lnTo>
                <a:lnTo>
                  <a:pt x="13236" y="131671"/>
                </a:lnTo>
                <a:lnTo>
                  <a:pt x="24844" y="138591"/>
                </a:lnTo>
                <a:lnTo>
                  <a:pt x="38632" y="143133"/>
                </a:lnTo>
                <a:lnTo>
                  <a:pt x="53644" y="145622"/>
                </a:lnTo>
                <a:lnTo>
                  <a:pt x="68922" y="146380"/>
                </a:lnTo>
                <a:lnTo>
                  <a:pt x="73393" y="123609"/>
                </a:lnTo>
                <a:lnTo>
                  <a:pt x="65018" y="122660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3" name="object 793"/>
          <p:cNvSpPr/>
          <p:nvPr/>
        </p:nvSpPr>
        <p:spPr>
          <a:xfrm>
            <a:off x="2374774" y="4329958"/>
            <a:ext cx="93953" cy="182956"/>
          </a:xfrm>
          <a:custGeom>
            <a:avLst/>
            <a:gdLst/>
            <a:ahLst/>
            <a:cxnLst/>
            <a:rect l="l" t="t" r="r" b="b"/>
            <a:pathLst>
              <a:path w="93953" h="182956">
                <a:moveTo>
                  <a:pt x="40636" y="31792"/>
                </a:moveTo>
                <a:lnTo>
                  <a:pt x="50986" y="26125"/>
                </a:lnTo>
                <a:lnTo>
                  <a:pt x="65049" y="24396"/>
                </a:lnTo>
                <a:lnTo>
                  <a:pt x="69425" y="24525"/>
                </a:lnTo>
                <a:lnTo>
                  <a:pt x="82607" y="27432"/>
                </a:lnTo>
                <a:lnTo>
                  <a:pt x="93953" y="4847"/>
                </a:lnTo>
                <a:lnTo>
                  <a:pt x="80828" y="1195"/>
                </a:lnTo>
                <a:lnTo>
                  <a:pt x="66065" y="0"/>
                </a:lnTo>
                <a:lnTo>
                  <a:pt x="54339" y="634"/>
                </a:lnTo>
                <a:lnTo>
                  <a:pt x="40636" y="31792"/>
                </a:lnTo>
                <a:close/>
              </a:path>
              <a:path w="93953" h="182956">
                <a:moveTo>
                  <a:pt x="128066" y="67081"/>
                </a:moveTo>
                <a:lnTo>
                  <a:pt x="128013" y="63382"/>
                </a:lnTo>
                <a:lnTo>
                  <a:pt x="126077" y="45978"/>
                </a:lnTo>
                <a:lnTo>
                  <a:pt x="121503" y="31520"/>
                </a:lnTo>
                <a:lnTo>
                  <a:pt x="114491" y="19911"/>
                </a:lnTo>
                <a:lnTo>
                  <a:pt x="105241" y="11053"/>
                </a:lnTo>
                <a:lnTo>
                  <a:pt x="93953" y="4847"/>
                </a:lnTo>
                <a:lnTo>
                  <a:pt x="82607" y="27432"/>
                </a:lnTo>
                <a:lnTo>
                  <a:pt x="91674" y="34870"/>
                </a:lnTo>
                <a:lnTo>
                  <a:pt x="96908" y="47775"/>
                </a:lnTo>
                <a:lnTo>
                  <a:pt x="98590" y="67081"/>
                </a:lnTo>
                <a:lnTo>
                  <a:pt x="97801" y="82713"/>
                </a:lnTo>
                <a:lnTo>
                  <a:pt x="94183" y="98244"/>
                </a:lnTo>
                <a:lnTo>
                  <a:pt x="87368" y="108493"/>
                </a:lnTo>
                <a:lnTo>
                  <a:pt x="77075" y="114143"/>
                </a:lnTo>
                <a:lnTo>
                  <a:pt x="63017" y="115874"/>
                </a:lnTo>
                <a:lnTo>
                  <a:pt x="57758" y="115663"/>
                </a:lnTo>
                <a:lnTo>
                  <a:pt x="44984" y="112347"/>
                </a:lnTo>
                <a:lnTo>
                  <a:pt x="36191" y="104463"/>
                </a:lnTo>
                <a:lnTo>
                  <a:pt x="31110" y="91306"/>
                </a:lnTo>
                <a:lnTo>
                  <a:pt x="29476" y="72174"/>
                </a:lnTo>
                <a:lnTo>
                  <a:pt x="30175" y="57821"/>
                </a:lnTo>
                <a:lnTo>
                  <a:pt x="33774" y="42117"/>
                </a:lnTo>
                <a:lnTo>
                  <a:pt x="40636" y="31792"/>
                </a:lnTo>
                <a:lnTo>
                  <a:pt x="54339" y="634"/>
                </a:lnTo>
                <a:lnTo>
                  <a:pt x="39715" y="3686"/>
                </a:lnTo>
                <a:lnTo>
                  <a:pt x="27436" y="9217"/>
                </a:lnTo>
                <a:lnTo>
                  <a:pt x="17467" y="17173"/>
                </a:lnTo>
                <a:lnTo>
                  <a:pt x="9773" y="27499"/>
                </a:lnTo>
                <a:lnTo>
                  <a:pt x="4320" y="40144"/>
                </a:lnTo>
                <a:lnTo>
                  <a:pt x="1074" y="55053"/>
                </a:lnTo>
                <a:lnTo>
                  <a:pt x="0" y="72174"/>
                </a:lnTo>
                <a:lnTo>
                  <a:pt x="1299" y="89877"/>
                </a:lnTo>
                <a:lnTo>
                  <a:pt x="5159" y="104986"/>
                </a:lnTo>
                <a:lnTo>
                  <a:pt x="11417" y="117308"/>
                </a:lnTo>
                <a:lnTo>
                  <a:pt x="19907" y="126909"/>
                </a:lnTo>
                <a:lnTo>
                  <a:pt x="30465" y="133857"/>
                </a:lnTo>
                <a:lnTo>
                  <a:pt x="42925" y="138221"/>
                </a:lnTo>
                <a:lnTo>
                  <a:pt x="57124" y="140068"/>
                </a:lnTo>
                <a:lnTo>
                  <a:pt x="113842" y="182956"/>
                </a:lnTo>
                <a:lnTo>
                  <a:pt x="130098" y="161620"/>
                </a:lnTo>
                <a:lnTo>
                  <a:pt x="90665" y="135394"/>
                </a:lnTo>
                <a:lnTo>
                  <a:pt x="92255" y="134743"/>
                </a:lnTo>
                <a:lnTo>
                  <a:pt x="103154" y="128590"/>
                </a:lnTo>
                <a:lnTo>
                  <a:pt x="112095" y="120302"/>
                </a:lnTo>
                <a:lnTo>
                  <a:pt x="119067" y="109942"/>
                </a:lnTo>
                <a:lnTo>
                  <a:pt x="124060" y="97576"/>
                </a:lnTo>
                <a:lnTo>
                  <a:pt x="127063" y="83267"/>
                </a:lnTo>
                <a:lnTo>
                  <a:pt x="128066" y="67081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4" name="object 794"/>
          <p:cNvSpPr/>
          <p:nvPr/>
        </p:nvSpPr>
        <p:spPr>
          <a:xfrm>
            <a:off x="2519051" y="4366557"/>
            <a:ext cx="91478" cy="103670"/>
          </a:xfrm>
          <a:custGeom>
            <a:avLst/>
            <a:gdLst/>
            <a:ahLst/>
            <a:cxnLst/>
            <a:rect l="l" t="t" r="r" b="b"/>
            <a:pathLst>
              <a:path w="91478" h="103670">
                <a:moveTo>
                  <a:pt x="63017" y="101638"/>
                </a:moveTo>
                <a:lnTo>
                  <a:pt x="91478" y="101638"/>
                </a:lnTo>
                <a:lnTo>
                  <a:pt x="91478" y="0"/>
                </a:lnTo>
                <a:lnTo>
                  <a:pt x="63017" y="0"/>
                </a:lnTo>
                <a:lnTo>
                  <a:pt x="63017" y="77241"/>
                </a:lnTo>
                <a:lnTo>
                  <a:pt x="56921" y="79273"/>
                </a:lnTo>
                <a:lnTo>
                  <a:pt x="50825" y="81305"/>
                </a:lnTo>
                <a:lnTo>
                  <a:pt x="36588" y="81305"/>
                </a:lnTo>
                <a:lnTo>
                  <a:pt x="28460" y="79273"/>
                </a:lnTo>
                <a:lnTo>
                  <a:pt x="28460" y="0"/>
                </a:lnTo>
                <a:lnTo>
                  <a:pt x="0" y="0"/>
                </a:lnTo>
                <a:lnTo>
                  <a:pt x="0" y="73380"/>
                </a:lnTo>
                <a:lnTo>
                  <a:pt x="678" y="80872"/>
                </a:lnTo>
                <a:lnTo>
                  <a:pt x="6665" y="93758"/>
                </a:lnTo>
                <a:lnTo>
                  <a:pt x="17490" y="101247"/>
                </a:lnTo>
                <a:lnTo>
                  <a:pt x="31508" y="103670"/>
                </a:lnTo>
                <a:lnTo>
                  <a:pt x="38321" y="103296"/>
                </a:lnTo>
                <a:lnTo>
                  <a:pt x="50686" y="100363"/>
                </a:lnTo>
                <a:lnTo>
                  <a:pt x="62001" y="94513"/>
                </a:lnTo>
                <a:lnTo>
                  <a:pt x="63017" y="94513"/>
                </a:lnTo>
                <a:lnTo>
                  <a:pt x="63017" y="101638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5" name="object 795"/>
          <p:cNvSpPr/>
          <p:nvPr/>
        </p:nvSpPr>
        <p:spPr>
          <a:xfrm>
            <a:off x="2626742" y="4304760"/>
            <a:ext cx="94526" cy="165468"/>
          </a:xfrm>
          <a:custGeom>
            <a:avLst/>
            <a:gdLst/>
            <a:ahLst/>
            <a:cxnLst/>
            <a:rect l="l" t="t" r="r" b="b"/>
            <a:pathLst>
              <a:path w="94526" h="165468">
                <a:moveTo>
                  <a:pt x="92627" y="88491"/>
                </a:moveTo>
                <a:lnTo>
                  <a:pt x="87161" y="76209"/>
                </a:lnTo>
                <a:lnTo>
                  <a:pt x="78070" y="67201"/>
                </a:lnTo>
                <a:lnTo>
                  <a:pt x="65295" y="61656"/>
                </a:lnTo>
                <a:lnTo>
                  <a:pt x="48780" y="59766"/>
                </a:lnTo>
                <a:lnTo>
                  <a:pt x="37717" y="60645"/>
                </a:lnTo>
                <a:lnTo>
                  <a:pt x="29354" y="98584"/>
                </a:lnTo>
                <a:lnTo>
                  <a:pt x="36095" y="85835"/>
                </a:lnTo>
                <a:lnTo>
                  <a:pt x="48171" y="82130"/>
                </a:lnTo>
                <a:lnTo>
                  <a:pt x="50926" y="82261"/>
                </a:lnTo>
                <a:lnTo>
                  <a:pt x="62469" y="87664"/>
                </a:lnTo>
                <a:lnTo>
                  <a:pt x="66065" y="101434"/>
                </a:lnTo>
                <a:lnTo>
                  <a:pt x="28854" y="101434"/>
                </a:lnTo>
                <a:lnTo>
                  <a:pt x="93103" y="119722"/>
                </a:lnTo>
                <a:lnTo>
                  <a:pt x="94322" y="114858"/>
                </a:lnTo>
                <a:lnTo>
                  <a:pt x="94526" y="106108"/>
                </a:lnTo>
                <a:lnTo>
                  <a:pt x="94523" y="103856"/>
                </a:lnTo>
                <a:lnTo>
                  <a:pt x="92627" y="88491"/>
                </a:lnTo>
                <a:close/>
              </a:path>
              <a:path w="94526" h="165468">
                <a:moveTo>
                  <a:pt x="29354" y="98584"/>
                </a:moveTo>
                <a:lnTo>
                  <a:pt x="37717" y="60645"/>
                </a:lnTo>
                <a:lnTo>
                  <a:pt x="24554" y="64745"/>
                </a:lnTo>
                <a:lnTo>
                  <a:pt x="14045" y="72145"/>
                </a:lnTo>
                <a:lnTo>
                  <a:pt x="6346" y="82793"/>
                </a:lnTo>
                <a:lnTo>
                  <a:pt x="1612" y="96637"/>
                </a:lnTo>
                <a:lnTo>
                  <a:pt x="0" y="113626"/>
                </a:lnTo>
                <a:lnTo>
                  <a:pt x="1032" y="128075"/>
                </a:lnTo>
                <a:lnTo>
                  <a:pt x="5518" y="143242"/>
                </a:lnTo>
                <a:lnTo>
                  <a:pt x="13185" y="153925"/>
                </a:lnTo>
                <a:lnTo>
                  <a:pt x="23629" y="160764"/>
                </a:lnTo>
                <a:lnTo>
                  <a:pt x="36442" y="164399"/>
                </a:lnTo>
                <a:lnTo>
                  <a:pt x="51219" y="165468"/>
                </a:lnTo>
                <a:lnTo>
                  <a:pt x="63850" y="164583"/>
                </a:lnTo>
                <a:lnTo>
                  <a:pt x="76168" y="161892"/>
                </a:lnTo>
                <a:lnTo>
                  <a:pt x="88023" y="157543"/>
                </a:lnTo>
                <a:lnTo>
                  <a:pt x="83743" y="138023"/>
                </a:lnTo>
                <a:lnTo>
                  <a:pt x="80863" y="138969"/>
                </a:lnTo>
                <a:lnTo>
                  <a:pt x="68024" y="141880"/>
                </a:lnTo>
                <a:lnTo>
                  <a:pt x="55295" y="143103"/>
                </a:lnTo>
                <a:lnTo>
                  <a:pt x="43937" y="142342"/>
                </a:lnTo>
                <a:lnTo>
                  <a:pt x="33309" y="136348"/>
                </a:lnTo>
                <a:lnTo>
                  <a:pt x="28460" y="119722"/>
                </a:lnTo>
                <a:lnTo>
                  <a:pt x="93103" y="119722"/>
                </a:lnTo>
                <a:lnTo>
                  <a:pt x="28854" y="101434"/>
                </a:lnTo>
                <a:lnTo>
                  <a:pt x="29354" y="98584"/>
                </a:lnTo>
                <a:close/>
              </a:path>
              <a:path w="94526" h="165468">
                <a:moveTo>
                  <a:pt x="66471" y="0"/>
                </a:moveTo>
                <a:lnTo>
                  <a:pt x="31305" y="33947"/>
                </a:lnTo>
                <a:lnTo>
                  <a:pt x="47358" y="49593"/>
                </a:lnTo>
                <a:lnTo>
                  <a:pt x="84366" y="19710"/>
                </a:lnTo>
                <a:lnTo>
                  <a:pt x="66471" y="0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6" name="object 796"/>
          <p:cNvSpPr/>
          <p:nvPr/>
        </p:nvSpPr>
        <p:spPr>
          <a:xfrm>
            <a:off x="2774059" y="4364523"/>
            <a:ext cx="82334" cy="105702"/>
          </a:xfrm>
          <a:custGeom>
            <a:avLst/>
            <a:gdLst/>
            <a:ahLst/>
            <a:cxnLst/>
            <a:rect l="l" t="t" r="r" b="b"/>
            <a:pathLst>
              <a:path w="82334" h="105702">
                <a:moveTo>
                  <a:pt x="30492" y="25412"/>
                </a:moveTo>
                <a:lnTo>
                  <a:pt x="34556" y="22364"/>
                </a:lnTo>
                <a:lnTo>
                  <a:pt x="47131" y="22462"/>
                </a:lnTo>
                <a:lnTo>
                  <a:pt x="58740" y="24297"/>
                </a:lnTo>
                <a:lnTo>
                  <a:pt x="72974" y="28448"/>
                </a:lnTo>
                <a:lnTo>
                  <a:pt x="77241" y="6096"/>
                </a:lnTo>
                <a:lnTo>
                  <a:pt x="68515" y="3637"/>
                </a:lnTo>
                <a:lnTo>
                  <a:pt x="55200" y="1053"/>
                </a:lnTo>
                <a:lnTo>
                  <a:pt x="42697" y="0"/>
                </a:lnTo>
                <a:lnTo>
                  <a:pt x="26031" y="1464"/>
                </a:lnTo>
                <a:lnTo>
                  <a:pt x="13025" y="6479"/>
                </a:lnTo>
                <a:lnTo>
                  <a:pt x="4862" y="15675"/>
                </a:lnTo>
                <a:lnTo>
                  <a:pt x="2031" y="29679"/>
                </a:lnTo>
                <a:lnTo>
                  <a:pt x="3273" y="38551"/>
                </a:lnTo>
                <a:lnTo>
                  <a:pt x="9940" y="49820"/>
                </a:lnTo>
                <a:lnTo>
                  <a:pt x="20871" y="57510"/>
                </a:lnTo>
                <a:lnTo>
                  <a:pt x="34353" y="62191"/>
                </a:lnTo>
                <a:lnTo>
                  <a:pt x="45135" y="65049"/>
                </a:lnTo>
                <a:lnTo>
                  <a:pt x="53873" y="67081"/>
                </a:lnTo>
                <a:lnTo>
                  <a:pt x="53873" y="81305"/>
                </a:lnTo>
                <a:lnTo>
                  <a:pt x="46748" y="83337"/>
                </a:lnTo>
                <a:lnTo>
                  <a:pt x="36588" y="83337"/>
                </a:lnTo>
                <a:lnTo>
                  <a:pt x="28725" y="82864"/>
                </a:lnTo>
                <a:lnTo>
                  <a:pt x="15364" y="80560"/>
                </a:lnTo>
                <a:lnTo>
                  <a:pt x="3860" y="77241"/>
                </a:lnTo>
                <a:lnTo>
                  <a:pt x="0" y="99606"/>
                </a:lnTo>
                <a:lnTo>
                  <a:pt x="10809" y="102843"/>
                </a:lnTo>
                <a:lnTo>
                  <a:pt x="24714" y="104987"/>
                </a:lnTo>
                <a:lnTo>
                  <a:pt x="36588" y="105702"/>
                </a:lnTo>
                <a:lnTo>
                  <a:pt x="43913" y="105435"/>
                </a:lnTo>
                <a:lnTo>
                  <a:pt x="59450" y="102574"/>
                </a:lnTo>
                <a:lnTo>
                  <a:pt x="71598" y="96396"/>
                </a:lnTo>
                <a:lnTo>
                  <a:pt x="79508" y="86672"/>
                </a:lnTo>
                <a:lnTo>
                  <a:pt x="82334" y="73177"/>
                </a:lnTo>
                <a:lnTo>
                  <a:pt x="80712" y="62570"/>
                </a:lnTo>
                <a:lnTo>
                  <a:pt x="73497" y="51701"/>
                </a:lnTo>
                <a:lnTo>
                  <a:pt x="62225" y="44833"/>
                </a:lnTo>
                <a:lnTo>
                  <a:pt x="48793" y="40462"/>
                </a:lnTo>
                <a:lnTo>
                  <a:pt x="36995" y="37401"/>
                </a:lnTo>
                <a:lnTo>
                  <a:pt x="30492" y="35572"/>
                </a:lnTo>
                <a:lnTo>
                  <a:pt x="30492" y="25412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7" name="object 797"/>
          <p:cNvSpPr/>
          <p:nvPr/>
        </p:nvSpPr>
        <p:spPr>
          <a:xfrm>
            <a:off x="2866508" y="4364517"/>
            <a:ext cx="62946" cy="105714"/>
          </a:xfrm>
          <a:custGeom>
            <a:avLst/>
            <a:gdLst/>
            <a:ahLst/>
            <a:cxnLst/>
            <a:rect l="l" t="t" r="r" b="b"/>
            <a:pathLst>
              <a:path w="62946" h="105714">
                <a:moveTo>
                  <a:pt x="30852" y="72836"/>
                </a:moveTo>
                <a:lnTo>
                  <a:pt x="28460" y="54889"/>
                </a:lnTo>
                <a:lnTo>
                  <a:pt x="33203" y="104167"/>
                </a:lnTo>
                <a:lnTo>
                  <a:pt x="47777" y="105714"/>
                </a:lnTo>
                <a:lnTo>
                  <a:pt x="62946" y="104262"/>
                </a:lnTo>
                <a:lnTo>
                  <a:pt x="60364" y="81451"/>
                </a:lnTo>
                <a:lnTo>
                  <a:pt x="48793" y="84366"/>
                </a:lnTo>
                <a:lnTo>
                  <a:pt x="38391" y="82178"/>
                </a:lnTo>
                <a:lnTo>
                  <a:pt x="30852" y="72836"/>
                </a:lnTo>
                <a:close/>
              </a:path>
              <a:path w="62946" h="105714">
                <a:moveTo>
                  <a:pt x="0" y="54889"/>
                </a:moveTo>
                <a:lnTo>
                  <a:pt x="458" y="63973"/>
                </a:lnTo>
                <a:lnTo>
                  <a:pt x="4075" y="79489"/>
                </a:lnTo>
                <a:lnTo>
                  <a:pt x="10983" y="91238"/>
                </a:lnTo>
                <a:lnTo>
                  <a:pt x="20815" y="99403"/>
                </a:lnTo>
                <a:lnTo>
                  <a:pt x="33203" y="104167"/>
                </a:lnTo>
                <a:lnTo>
                  <a:pt x="28460" y="54889"/>
                </a:lnTo>
                <a:lnTo>
                  <a:pt x="28533" y="51008"/>
                </a:lnTo>
                <a:lnTo>
                  <a:pt x="31698" y="33766"/>
                </a:lnTo>
                <a:lnTo>
                  <a:pt x="39257" y="24262"/>
                </a:lnTo>
                <a:lnTo>
                  <a:pt x="50825" y="21348"/>
                </a:lnTo>
                <a:lnTo>
                  <a:pt x="61215" y="23530"/>
                </a:lnTo>
                <a:lnTo>
                  <a:pt x="68762" y="32865"/>
                </a:lnTo>
                <a:lnTo>
                  <a:pt x="71158" y="50812"/>
                </a:lnTo>
                <a:lnTo>
                  <a:pt x="71084" y="54711"/>
                </a:lnTo>
                <a:lnTo>
                  <a:pt x="67920" y="71946"/>
                </a:lnTo>
                <a:lnTo>
                  <a:pt x="60364" y="81451"/>
                </a:lnTo>
                <a:lnTo>
                  <a:pt x="62946" y="104262"/>
                </a:lnTo>
                <a:lnTo>
                  <a:pt x="76144" y="99618"/>
                </a:lnTo>
                <a:lnTo>
                  <a:pt x="86409" y="91864"/>
                </a:lnTo>
                <a:lnTo>
                  <a:pt x="93741" y="81087"/>
                </a:lnTo>
                <a:lnTo>
                  <a:pt x="98139" y="67374"/>
                </a:lnTo>
                <a:lnTo>
                  <a:pt x="99606" y="50812"/>
                </a:lnTo>
                <a:lnTo>
                  <a:pt x="99149" y="41754"/>
                </a:lnTo>
                <a:lnTo>
                  <a:pt x="95538" y="26234"/>
                </a:lnTo>
                <a:lnTo>
                  <a:pt x="88634" y="14481"/>
                </a:lnTo>
                <a:lnTo>
                  <a:pt x="78804" y="6314"/>
                </a:lnTo>
                <a:lnTo>
                  <a:pt x="66418" y="1548"/>
                </a:lnTo>
                <a:lnTo>
                  <a:pt x="51841" y="0"/>
                </a:lnTo>
                <a:lnTo>
                  <a:pt x="36672" y="1451"/>
                </a:lnTo>
                <a:lnTo>
                  <a:pt x="23471" y="6095"/>
                </a:lnTo>
                <a:lnTo>
                  <a:pt x="13203" y="13848"/>
                </a:lnTo>
                <a:lnTo>
                  <a:pt x="5868" y="24623"/>
                </a:lnTo>
                <a:lnTo>
                  <a:pt x="1467" y="38332"/>
                </a:lnTo>
                <a:lnTo>
                  <a:pt x="0" y="54889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8" name="object 798"/>
          <p:cNvSpPr/>
          <p:nvPr/>
        </p:nvSpPr>
        <p:spPr>
          <a:xfrm>
            <a:off x="2982338" y="4364525"/>
            <a:ext cx="91478" cy="103670"/>
          </a:xfrm>
          <a:custGeom>
            <a:avLst/>
            <a:gdLst/>
            <a:ahLst/>
            <a:cxnLst/>
            <a:rect l="l" t="t" r="r" b="b"/>
            <a:pathLst>
              <a:path w="91478" h="103670">
                <a:moveTo>
                  <a:pt x="90799" y="22798"/>
                </a:moveTo>
                <a:lnTo>
                  <a:pt x="84812" y="9911"/>
                </a:lnTo>
                <a:lnTo>
                  <a:pt x="73987" y="2422"/>
                </a:lnTo>
                <a:lnTo>
                  <a:pt x="59969" y="0"/>
                </a:lnTo>
                <a:lnTo>
                  <a:pt x="53159" y="373"/>
                </a:lnTo>
                <a:lnTo>
                  <a:pt x="40793" y="3303"/>
                </a:lnTo>
                <a:lnTo>
                  <a:pt x="29476" y="9144"/>
                </a:lnTo>
                <a:lnTo>
                  <a:pt x="28460" y="9144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28"/>
                </a:lnTo>
                <a:lnTo>
                  <a:pt x="34556" y="24396"/>
                </a:lnTo>
                <a:lnTo>
                  <a:pt x="40652" y="22364"/>
                </a:lnTo>
                <a:lnTo>
                  <a:pt x="54889" y="22364"/>
                </a:lnTo>
                <a:lnTo>
                  <a:pt x="63017" y="24396"/>
                </a:ln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0799" y="22798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9" name="object 799"/>
          <p:cNvSpPr/>
          <p:nvPr/>
        </p:nvSpPr>
        <p:spPr>
          <a:xfrm>
            <a:off x="3139810" y="4323872"/>
            <a:ext cx="28460" cy="144322"/>
          </a:xfrm>
          <a:custGeom>
            <a:avLst/>
            <a:gdLst/>
            <a:ahLst/>
            <a:cxnLst/>
            <a:rect l="l" t="t" r="r" b="b"/>
            <a:pathLst>
              <a:path w="28460" h="144322">
                <a:moveTo>
                  <a:pt x="28460" y="144322"/>
                </a:moveTo>
                <a:lnTo>
                  <a:pt x="28460" y="0"/>
                </a:lnTo>
                <a:lnTo>
                  <a:pt x="0" y="2032"/>
                </a:lnTo>
                <a:lnTo>
                  <a:pt x="0" y="144322"/>
                </a:lnTo>
                <a:lnTo>
                  <a:pt x="28460" y="144322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0" name="object 800"/>
          <p:cNvSpPr/>
          <p:nvPr/>
        </p:nvSpPr>
        <p:spPr>
          <a:xfrm>
            <a:off x="3184509" y="4364517"/>
            <a:ext cx="62946" cy="105714"/>
          </a:xfrm>
          <a:custGeom>
            <a:avLst/>
            <a:gdLst/>
            <a:ahLst/>
            <a:cxnLst/>
            <a:rect l="l" t="t" r="r" b="b"/>
            <a:pathLst>
              <a:path w="62946" h="105714">
                <a:moveTo>
                  <a:pt x="30852" y="72836"/>
                </a:moveTo>
                <a:lnTo>
                  <a:pt x="28460" y="54889"/>
                </a:lnTo>
                <a:lnTo>
                  <a:pt x="33203" y="104167"/>
                </a:lnTo>
                <a:lnTo>
                  <a:pt x="47777" y="105714"/>
                </a:lnTo>
                <a:lnTo>
                  <a:pt x="62946" y="104262"/>
                </a:lnTo>
                <a:lnTo>
                  <a:pt x="60364" y="81451"/>
                </a:lnTo>
                <a:lnTo>
                  <a:pt x="48793" y="84366"/>
                </a:lnTo>
                <a:lnTo>
                  <a:pt x="38391" y="82178"/>
                </a:lnTo>
                <a:lnTo>
                  <a:pt x="30852" y="72836"/>
                </a:lnTo>
                <a:close/>
              </a:path>
              <a:path w="62946" h="105714">
                <a:moveTo>
                  <a:pt x="0" y="54889"/>
                </a:moveTo>
                <a:lnTo>
                  <a:pt x="458" y="63973"/>
                </a:lnTo>
                <a:lnTo>
                  <a:pt x="4075" y="79489"/>
                </a:lnTo>
                <a:lnTo>
                  <a:pt x="10983" y="91238"/>
                </a:lnTo>
                <a:lnTo>
                  <a:pt x="20815" y="99403"/>
                </a:lnTo>
                <a:lnTo>
                  <a:pt x="33203" y="104167"/>
                </a:lnTo>
                <a:lnTo>
                  <a:pt x="28460" y="54889"/>
                </a:lnTo>
                <a:lnTo>
                  <a:pt x="28533" y="51008"/>
                </a:lnTo>
                <a:lnTo>
                  <a:pt x="31698" y="33766"/>
                </a:lnTo>
                <a:lnTo>
                  <a:pt x="39257" y="24262"/>
                </a:lnTo>
                <a:lnTo>
                  <a:pt x="50825" y="21348"/>
                </a:lnTo>
                <a:lnTo>
                  <a:pt x="61215" y="23530"/>
                </a:lnTo>
                <a:lnTo>
                  <a:pt x="68762" y="32865"/>
                </a:lnTo>
                <a:lnTo>
                  <a:pt x="71158" y="50812"/>
                </a:lnTo>
                <a:lnTo>
                  <a:pt x="71084" y="54711"/>
                </a:lnTo>
                <a:lnTo>
                  <a:pt x="67920" y="71946"/>
                </a:lnTo>
                <a:lnTo>
                  <a:pt x="60364" y="81451"/>
                </a:lnTo>
                <a:lnTo>
                  <a:pt x="62946" y="104262"/>
                </a:lnTo>
                <a:lnTo>
                  <a:pt x="76144" y="99618"/>
                </a:lnTo>
                <a:lnTo>
                  <a:pt x="86409" y="91864"/>
                </a:lnTo>
                <a:lnTo>
                  <a:pt x="93741" y="81087"/>
                </a:lnTo>
                <a:lnTo>
                  <a:pt x="98139" y="67374"/>
                </a:lnTo>
                <a:lnTo>
                  <a:pt x="99606" y="50812"/>
                </a:lnTo>
                <a:lnTo>
                  <a:pt x="99149" y="41754"/>
                </a:lnTo>
                <a:lnTo>
                  <a:pt x="95538" y="26234"/>
                </a:lnTo>
                <a:lnTo>
                  <a:pt x="88634" y="14481"/>
                </a:lnTo>
                <a:lnTo>
                  <a:pt x="78804" y="6314"/>
                </a:lnTo>
                <a:lnTo>
                  <a:pt x="66418" y="1548"/>
                </a:lnTo>
                <a:lnTo>
                  <a:pt x="51841" y="0"/>
                </a:lnTo>
                <a:lnTo>
                  <a:pt x="36672" y="1451"/>
                </a:lnTo>
                <a:lnTo>
                  <a:pt x="23471" y="6095"/>
                </a:lnTo>
                <a:lnTo>
                  <a:pt x="13203" y="13848"/>
                </a:lnTo>
                <a:lnTo>
                  <a:pt x="5868" y="24623"/>
                </a:lnTo>
                <a:lnTo>
                  <a:pt x="1467" y="38332"/>
                </a:lnTo>
                <a:lnTo>
                  <a:pt x="0" y="54889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1" name="object 801"/>
          <p:cNvSpPr/>
          <p:nvPr/>
        </p:nvSpPr>
        <p:spPr>
          <a:xfrm>
            <a:off x="3292210" y="4364523"/>
            <a:ext cx="82334" cy="105702"/>
          </a:xfrm>
          <a:custGeom>
            <a:avLst/>
            <a:gdLst/>
            <a:ahLst/>
            <a:cxnLst/>
            <a:rect l="l" t="t" r="r" b="b"/>
            <a:pathLst>
              <a:path w="82334" h="105702">
                <a:moveTo>
                  <a:pt x="30492" y="25412"/>
                </a:moveTo>
                <a:lnTo>
                  <a:pt x="34556" y="22364"/>
                </a:lnTo>
                <a:lnTo>
                  <a:pt x="47131" y="22462"/>
                </a:lnTo>
                <a:lnTo>
                  <a:pt x="58740" y="24297"/>
                </a:lnTo>
                <a:lnTo>
                  <a:pt x="72974" y="28448"/>
                </a:lnTo>
                <a:lnTo>
                  <a:pt x="77241" y="6096"/>
                </a:lnTo>
                <a:lnTo>
                  <a:pt x="68506" y="3635"/>
                </a:lnTo>
                <a:lnTo>
                  <a:pt x="55191" y="1053"/>
                </a:lnTo>
                <a:lnTo>
                  <a:pt x="42684" y="0"/>
                </a:lnTo>
                <a:lnTo>
                  <a:pt x="26035" y="1462"/>
                </a:lnTo>
                <a:lnTo>
                  <a:pt x="13028" y="6476"/>
                </a:lnTo>
                <a:lnTo>
                  <a:pt x="4863" y="15673"/>
                </a:lnTo>
                <a:lnTo>
                  <a:pt x="2031" y="29679"/>
                </a:lnTo>
                <a:lnTo>
                  <a:pt x="3273" y="38551"/>
                </a:lnTo>
                <a:lnTo>
                  <a:pt x="9940" y="49820"/>
                </a:lnTo>
                <a:lnTo>
                  <a:pt x="20871" y="57510"/>
                </a:lnTo>
                <a:lnTo>
                  <a:pt x="34353" y="62191"/>
                </a:lnTo>
                <a:lnTo>
                  <a:pt x="45135" y="65049"/>
                </a:lnTo>
                <a:lnTo>
                  <a:pt x="53873" y="67081"/>
                </a:lnTo>
                <a:lnTo>
                  <a:pt x="53873" y="81305"/>
                </a:lnTo>
                <a:lnTo>
                  <a:pt x="46748" y="83337"/>
                </a:lnTo>
                <a:lnTo>
                  <a:pt x="36588" y="83337"/>
                </a:lnTo>
                <a:lnTo>
                  <a:pt x="28725" y="82864"/>
                </a:lnTo>
                <a:lnTo>
                  <a:pt x="15364" y="80560"/>
                </a:lnTo>
                <a:lnTo>
                  <a:pt x="3860" y="77241"/>
                </a:lnTo>
                <a:lnTo>
                  <a:pt x="0" y="99606"/>
                </a:lnTo>
                <a:lnTo>
                  <a:pt x="10809" y="102843"/>
                </a:lnTo>
                <a:lnTo>
                  <a:pt x="24714" y="104987"/>
                </a:lnTo>
                <a:lnTo>
                  <a:pt x="36588" y="105702"/>
                </a:lnTo>
                <a:lnTo>
                  <a:pt x="43913" y="105435"/>
                </a:lnTo>
                <a:lnTo>
                  <a:pt x="59450" y="102574"/>
                </a:lnTo>
                <a:lnTo>
                  <a:pt x="71598" y="96396"/>
                </a:lnTo>
                <a:lnTo>
                  <a:pt x="79508" y="86672"/>
                </a:lnTo>
                <a:lnTo>
                  <a:pt x="82334" y="73177"/>
                </a:lnTo>
                <a:lnTo>
                  <a:pt x="80712" y="62570"/>
                </a:lnTo>
                <a:lnTo>
                  <a:pt x="73497" y="51701"/>
                </a:lnTo>
                <a:lnTo>
                  <a:pt x="62225" y="44833"/>
                </a:lnTo>
                <a:lnTo>
                  <a:pt x="48793" y="40462"/>
                </a:lnTo>
                <a:lnTo>
                  <a:pt x="36995" y="37401"/>
                </a:lnTo>
                <a:lnTo>
                  <a:pt x="30492" y="35572"/>
                </a:lnTo>
                <a:lnTo>
                  <a:pt x="30492" y="25412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2" name="object 802"/>
          <p:cNvSpPr/>
          <p:nvPr/>
        </p:nvSpPr>
        <p:spPr>
          <a:xfrm>
            <a:off x="3428338" y="4364526"/>
            <a:ext cx="88430" cy="105702"/>
          </a:xfrm>
          <a:custGeom>
            <a:avLst/>
            <a:gdLst/>
            <a:ahLst/>
            <a:cxnLst/>
            <a:rect l="l" t="t" r="r" b="b"/>
            <a:pathLst>
              <a:path w="88430" h="105702">
                <a:moveTo>
                  <a:pt x="33203" y="104155"/>
                </a:moveTo>
                <a:lnTo>
                  <a:pt x="47777" y="105702"/>
                </a:lnTo>
                <a:lnTo>
                  <a:pt x="49794" y="105686"/>
                </a:lnTo>
                <a:lnTo>
                  <a:pt x="63611" y="104882"/>
                </a:lnTo>
                <a:lnTo>
                  <a:pt x="77118" y="102855"/>
                </a:lnTo>
                <a:lnTo>
                  <a:pt x="87414" y="99606"/>
                </a:lnTo>
                <a:lnTo>
                  <a:pt x="84366" y="78257"/>
                </a:lnTo>
                <a:lnTo>
                  <a:pt x="80493" y="79563"/>
                </a:lnTo>
                <a:lnTo>
                  <a:pt x="68074" y="82316"/>
                </a:lnTo>
                <a:lnTo>
                  <a:pt x="54889" y="83337"/>
                </a:lnTo>
                <a:lnTo>
                  <a:pt x="53757" y="83327"/>
                </a:lnTo>
                <a:lnTo>
                  <a:pt x="38573" y="80013"/>
                </a:lnTo>
                <a:lnTo>
                  <a:pt x="30714" y="70601"/>
                </a:lnTo>
                <a:lnTo>
                  <a:pt x="28473" y="54876"/>
                </a:lnTo>
                <a:lnTo>
                  <a:pt x="28651" y="49103"/>
                </a:lnTo>
                <a:lnTo>
                  <a:pt x="32089" y="34018"/>
                </a:lnTo>
                <a:lnTo>
                  <a:pt x="40552" y="25220"/>
                </a:lnTo>
                <a:lnTo>
                  <a:pt x="54889" y="22364"/>
                </a:lnTo>
                <a:lnTo>
                  <a:pt x="61094" y="22652"/>
                </a:lnTo>
                <a:lnTo>
                  <a:pt x="74535" y="24930"/>
                </a:lnTo>
                <a:lnTo>
                  <a:pt x="85382" y="28448"/>
                </a:lnTo>
                <a:lnTo>
                  <a:pt x="88430" y="7099"/>
                </a:lnTo>
                <a:lnTo>
                  <a:pt x="78162" y="3148"/>
                </a:lnTo>
                <a:lnTo>
                  <a:pt x="64344" y="747"/>
                </a:lnTo>
                <a:lnTo>
                  <a:pt x="51841" y="0"/>
                </a:lnTo>
                <a:lnTo>
                  <a:pt x="36681" y="1449"/>
                </a:lnTo>
                <a:lnTo>
                  <a:pt x="23476" y="6089"/>
                </a:lnTo>
                <a:lnTo>
                  <a:pt x="13206" y="13838"/>
                </a:lnTo>
                <a:lnTo>
                  <a:pt x="5869" y="24610"/>
                </a:lnTo>
                <a:lnTo>
                  <a:pt x="1467" y="38319"/>
                </a:lnTo>
                <a:lnTo>
                  <a:pt x="0" y="54876"/>
                </a:lnTo>
                <a:lnTo>
                  <a:pt x="458" y="63963"/>
                </a:lnTo>
                <a:lnTo>
                  <a:pt x="4075" y="79482"/>
                </a:lnTo>
                <a:lnTo>
                  <a:pt x="10983" y="91230"/>
                </a:lnTo>
                <a:lnTo>
                  <a:pt x="20815" y="99393"/>
                </a:lnTo>
                <a:lnTo>
                  <a:pt x="33203" y="104155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3" name="object 803"/>
          <p:cNvSpPr/>
          <p:nvPr/>
        </p:nvSpPr>
        <p:spPr>
          <a:xfrm>
            <a:off x="3523844" y="4364517"/>
            <a:ext cx="62946" cy="105714"/>
          </a:xfrm>
          <a:custGeom>
            <a:avLst/>
            <a:gdLst/>
            <a:ahLst/>
            <a:cxnLst/>
            <a:rect l="l" t="t" r="r" b="b"/>
            <a:pathLst>
              <a:path w="62946" h="105714">
                <a:moveTo>
                  <a:pt x="30852" y="72836"/>
                </a:moveTo>
                <a:lnTo>
                  <a:pt x="28460" y="54889"/>
                </a:lnTo>
                <a:lnTo>
                  <a:pt x="33203" y="104167"/>
                </a:lnTo>
                <a:lnTo>
                  <a:pt x="47777" y="105714"/>
                </a:lnTo>
                <a:lnTo>
                  <a:pt x="62946" y="104262"/>
                </a:lnTo>
                <a:lnTo>
                  <a:pt x="60364" y="81451"/>
                </a:lnTo>
                <a:lnTo>
                  <a:pt x="48793" y="84366"/>
                </a:lnTo>
                <a:lnTo>
                  <a:pt x="38391" y="82178"/>
                </a:lnTo>
                <a:lnTo>
                  <a:pt x="30852" y="72836"/>
                </a:lnTo>
                <a:close/>
              </a:path>
              <a:path w="62946" h="105714">
                <a:moveTo>
                  <a:pt x="0" y="54889"/>
                </a:moveTo>
                <a:lnTo>
                  <a:pt x="458" y="63973"/>
                </a:lnTo>
                <a:lnTo>
                  <a:pt x="4075" y="79489"/>
                </a:lnTo>
                <a:lnTo>
                  <a:pt x="10983" y="91238"/>
                </a:lnTo>
                <a:lnTo>
                  <a:pt x="20815" y="99403"/>
                </a:lnTo>
                <a:lnTo>
                  <a:pt x="33203" y="104167"/>
                </a:lnTo>
                <a:lnTo>
                  <a:pt x="28460" y="54889"/>
                </a:lnTo>
                <a:lnTo>
                  <a:pt x="28533" y="51008"/>
                </a:lnTo>
                <a:lnTo>
                  <a:pt x="31698" y="33766"/>
                </a:lnTo>
                <a:lnTo>
                  <a:pt x="39257" y="24262"/>
                </a:lnTo>
                <a:lnTo>
                  <a:pt x="50825" y="21348"/>
                </a:lnTo>
                <a:lnTo>
                  <a:pt x="61215" y="23530"/>
                </a:lnTo>
                <a:lnTo>
                  <a:pt x="68762" y="32865"/>
                </a:lnTo>
                <a:lnTo>
                  <a:pt x="71158" y="50812"/>
                </a:lnTo>
                <a:lnTo>
                  <a:pt x="71084" y="54711"/>
                </a:lnTo>
                <a:lnTo>
                  <a:pt x="67920" y="71946"/>
                </a:lnTo>
                <a:lnTo>
                  <a:pt x="60364" y="81451"/>
                </a:lnTo>
                <a:lnTo>
                  <a:pt x="62946" y="104262"/>
                </a:lnTo>
                <a:lnTo>
                  <a:pt x="76144" y="99618"/>
                </a:lnTo>
                <a:lnTo>
                  <a:pt x="86409" y="91864"/>
                </a:lnTo>
                <a:lnTo>
                  <a:pt x="93741" y="81087"/>
                </a:lnTo>
                <a:lnTo>
                  <a:pt x="98139" y="67374"/>
                </a:lnTo>
                <a:lnTo>
                  <a:pt x="99606" y="50812"/>
                </a:lnTo>
                <a:lnTo>
                  <a:pt x="99149" y="41754"/>
                </a:lnTo>
                <a:lnTo>
                  <a:pt x="95538" y="26234"/>
                </a:lnTo>
                <a:lnTo>
                  <a:pt x="88634" y="14481"/>
                </a:lnTo>
                <a:lnTo>
                  <a:pt x="78804" y="6314"/>
                </a:lnTo>
                <a:lnTo>
                  <a:pt x="66418" y="1548"/>
                </a:lnTo>
                <a:lnTo>
                  <a:pt x="51841" y="0"/>
                </a:lnTo>
                <a:lnTo>
                  <a:pt x="36672" y="1451"/>
                </a:lnTo>
                <a:lnTo>
                  <a:pt x="23471" y="6095"/>
                </a:lnTo>
                <a:lnTo>
                  <a:pt x="13203" y="13848"/>
                </a:lnTo>
                <a:lnTo>
                  <a:pt x="5868" y="24623"/>
                </a:lnTo>
                <a:lnTo>
                  <a:pt x="1467" y="38332"/>
                </a:lnTo>
                <a:lnTo>
                  <a:pt x="0" y="54889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4" name="object 804"/>
          <p:cNvSpPr/>
          <p:nvPr/>
        </p:nvSpPr>
        <p:spPr>
          <a:xfrm>
            <a:off x="3639676" y="4364840"/>
            <a:ext cx="62001" cy="103350"/>
          </a:xfrm>
          <a:custGeom>
            <a:avLst/>
            <a:gdLst/>
            <a:ahLst/>
            <a:cxnLst/>
            <a:rect l="l" t="t" r="r" b="b"/>
            <a:pathLst>
              <a:path w="62001" h="103350">
                <a:moveTo>
                  <a:pt x="50712" y="0"/>
                </a:moveTo>
                <a:lnTo>
                  <a:pt x="38580" y="3471"/>
                </a:lnTo>
                <a:lnTo>
                  <a:pt x="29273" y="8824"/>
                </a:lnTo>
                <a:lnTo>
                  <a:pt x="28460" y="8824"/>
                </a:lnTo>
                <a:lnTo>
                  <a:pt x="28460" y="1712"/>
                </a:lnTo>
                <a:lnTo>
                  <a:pt x="0" y="1712"/>
                </a:lnTo>
                <a:lnTo>
                  <a:pt x="0" y="103350"/>
                </a:lnTo>
                <a:lnTo>
                  <a:pt x="28460" y="103350"/>
                </a:lnTo>
                <a:lnTo>
                  <a:pt x="28460" y="27125"/>
                </a:lnTo>
                <a:lnTo>
                  <a:pt x="33819" y="25457"/>
                </a:lnTo>
                <a:lnTo>
                  <a:pt x="45050" y="23355"/>
                </a:lnTo>
                <a:lnTo>
                  <a:pt x="62001" y="23061"/>
                </a:lnTo>
                <a:lnTo>
                  <a:pt x="62001" y="87"/>
                </a:lnTo>
                <a:lnTo>
                  <a:pt x="50712" y="0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5" name="object 805"/>
          <p:cNvSpPr/>
          <p:nvPr/>
        </p:nvSpPr>
        <p:spPr>
          <a:xfrm>
            <a:off x="3705712" y="4364517"/>
            <a:ext cx="62946" cy="105714"/>
          </a:xfrm>
          <a:custGeom>
            <a:avLst/>
            <a:gdLst/>
            <a:ahLst/>
            <a:cxnLst/>
            <a:rect l="l" t="t" r="r" b="b"/>
            <a:pathLst>
              <a:path w="62946" h="105714">
                <a:moveTo>
                  <a:pt x="30852" y="72836"/>
                </a:moveTo>
                <a:lnTo>
                  <a:pt x="28460" y="54889"/>
                </a:lnTo>
                <a:lnTo>
                  <a:pt x="33203" y="104167"/>
                </a:lnTo>
                <a:lnTo>
                  <a:pt x="47777" y="105714"/>
                </a:lnTo>
                <a:lnTo>
                  <a:pt x="62946" y="104262"/>
                </a:lnTo>
                <a:lnTo>
                  <a:pt x="60364" y="81451"/>
                </a:lnTo>
                <a:lnTo>
                  <a:pt x="48793" y="84366"/>
                </a:lnTo>
                <a:lnTo>
                  <a:pt x="38391" y="82178"/>
                </a:lnTo>
                <a:lnTo>
                  <a:pt x="30852" y="72836"/>
                </a:lnTo>
                <a:close/>
              </a:path>
              <a:path w="62946" h="105714">
                <a:moveTo>
                  <a:pt x="0" y="54889"/>
                </a:moveTo>
                <a:lnTo>
                  <a:pt x="458" y="63973"/>
                </a:lnTo>
                <a:lnTo>
                  <a:pt x="4075" y="79489"/>
                </a:lnTo>
                <a:lnTo>
                  <a:pt x="10983" y="91238"/>
                </a:lnTo>
                <a:lnTo>
                  <a:pt x="20815" y="99403"/>
                </a:lnTo>
                <a:lnTo>
                  <a:pt x="33203" y="104167"/>
                </a:lnTo>
                <a:lnTo>
                  <a:pt x="28460" y="54889"/>
                </a:lnTo>
                <a:lnTo>
                  <a:pt x="28533" y="51008"/>
                </a:lnTo>
                <a:lnTo>
                  <a:pt x="31698" y="33766"/>
                </a:lnTo>
                <a:lnTo>
                  <a:pt x="39257" y="24262"/>
                </a:lnTo>
                <a:lnTo>
                  <a:pt x="50825" y="21348"/>
                </a:lnTo>
                <a:lnTo>
                  <a:pt x="61215" y="23530"/>
                </a:lnTo>
                <a:lnTo>
                  <a:pt x="68762" y="32865"/>
                </a:lnTo>
                <a:lnTo>
                  <a:pt x="71158" y="50812"/>
                </a:lnTo>
                <a:lnTo>
                  <a:pt x="71084" y="54711"/>
                </a:lnTo>
                <a:lnTo>
                  <a:pt x="67920" y="71946"/>
                </a:lnTo>
                <a:lnTo>
                  <a:pt x="60364" y="81451"/>
                </a:lnTo>
                <a:lnTo>
                  <a:pt x="62946" y="104262"/>
                </a:lnTo>
                <a:lnTo>
                  <a:pt x="76144" y="99618"/>
                </a:lnTo>
                <a:lnTo>
                  <a:pt x="86409" y="91864"/>
                </a:lnTo>
                <a:lnTo>
                  <a:pt x="93741" y="81087"/>
                </a:lnTo>
                <a:lnTo>
                  <a:pt x="98139" y="67374"/>
                </a:lnTo>
                <a:lnTo>
                  <a:pt x="99606" y="50812"/>
                </a:lnTo>
                <a:lnTo>
                  <a:pt x="99149" y="41754"/>
                </a:lnTo>
                <a:lnTo>
                  <a:pt x="95538" y="26234"/>
                </a:lnTo>
                <a:lnTo>
                  <a:pt x="88634" y="14481"/>
                </a:lnTo>
                <a:lnTo>
                  <a:pt x="78804" y="6314"/>
                </a:lnTo>
                <a:lnTo>
                  <a:pt x="66418" y="1548"/>
                </a:lnTo>
                <a:lnTo>
                  <a:pt x="51841" y="0"/>
                </a:lnTo>
                <a:lnTo>
                  <a:pt x="36672" y="1451"/>
                </a:lnTo>
                <a:lnTo>
                  <a:pt x="23471" y="6095"/>
                </a:lnTo>
                <a:lnTo>
                  <a:pt x="13203" y="13848"/>
                </a:lnTo>
                <a:lnTo>
                  <a:pt x="5868" y="24623"/>
                </a:lnTo>
                <a:lnTo>
                  <a:pt x="1467" y="38332"/>
                </a:lnTo>
                <a:lnTo>
                  <a:pt x="0" y="54889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6" name="object 806"/>
          <p:cNvSpPr/>
          <p:nvPr/>
        </p:nvSpPr>
        <p:spPr>
          <a:xfrm>
            <a:off x="3821542" y="4364525"/>
            <a:ext cx="91478" cy="103670"/>
          </a:xfrm>
          <a:custGeom>
            <a:avLst/>
            <a:gdLst/>
            <a:ahLst/>
            <a:cxnLst/>
            <a:rect l="l" t="t" r="r" b="b"/>
            <a:pathLst>
              <a:path w="91478" h="103670">
                <a:moveTo>
                  <a:pt x="90799" y="22798"/>
                </a:moveTo>
                <a:lnTo>
                  <a:pt x="84812" y="9911"/>
                </a:lnTo>
                <a:lnTo>
                  <a:pt x="73987" y="2422"/>
                </a:lnTo>
                <a:lnTo>
                  <a:pt x="59969" y="0"/>
                </a:lnTo>
                <a:lnTo>
                  <a:pt x="53159" y="373"/>
                </a:lnTo>
                <a:lnTo>
                  <a:pt x="40793" y="3303"/>
                </a:lnTo>
                <a:lnTo>
                  <a:pt x="29476" y="9144"/>
                </a:lnTo>
                <a:lnTo>
                  <a:pt x="28460" y="9144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28"/>
                </a:lnTo>
                <a:lnTo>
                  <a:pt x="34556" y="24396"/>
                </a:lnTo>
                <a:lnTo>
                  <a:pt x="40652" y="22364"/>
                </a:lnTo>
                <a:lnTo>
                  <a:pt x="54889" y="22364"/>
                </a:lnTo>
                <a:lnTo>
                  <a:pt x="63017" y="24396"/>
                </a:ln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0799" y="22798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7" name="object 807"/>
          <p:cNvSpPr/>
          <p:nvPr/>
        </p:nvSpPr>
        <p:spPr>
          <a:xfrm>
            <a:off x="3926182" y="4445829"/>
            <a:ext cx="59969" cy="105415"/>
          </a:xfrm>
          <a:custGeom>
            <a:avLst/>
            <a:gdLst/>
            <a:ahLst/>
            <a:cxnLst/>
            <a:rect l="l" t="t" r="r" b="b"/>
            <a:pathLst>
              <a:path w="59969" h="105415">
                <a:moveTo>
                  <a:pt x="34556" y="2032"/>
                </a:moveTo>
                <a:lnTo>
                  <a:pt x="36401" y="24109"/>
                </a:lnTo>
                <a:lnTo>
                  <a:pt x="48656" y="21226"/>
                </a:lnTo>
                <a:lnTo>
                  <a:pt x="59969" y="15240"/>
                </a:lnTo>
                <a:lnTo>
                  <a:pt x="54889" y="0"/>
                </a:lnTo>
                <a:lnTo>
                  <a:pt x="48793" y="2032"/>
                </a:lnTo>
                <a:lnTo>
                  <a:pt x="34556" y="2032"/>
                </a:lnTo>
                <a:close/>
              </a:path>
              <a:path w="59969" h="105415">
                <a:moveTo>
                  <a:pt x="11175" y="-53860"/>
                </a:moveTo>
                <a:lnTo>
                  <a:pt x="15597" y="-55166"/>
                </a:lnTo>
                <a:lnTo>
                  <a:pt x="27241" y="-57919"/>
                </a:lnTo>
                <a:lnTo>
                  <a:pt x="40652" y="-58940"/>
                </a:lnTo>
                <a:lnTo>
                  <a:pt x="43945" y="-58879"/>
                </a:lnTo>
                <a:lnTo>
                  <a:pt x="57540" y="-54592"/>
                </a:lnTo>
                <a:lnTo>
                  <a:pt x="60985" y="-40652"/>
                </a:lnTo>
                <a:lnTo>
                  <a:pt x="60985" y="-35572"/>
                </a:lnTo>
                <a:lnTo>
                  <a:pt x="60375" y="-35572"/>
                </a:lnTo>
                <a:lnTo>
                  <a:pt x="50812" y="-37604"/>
                </a:lnTo>
                <a:lnTo>
                  <a:pt x="44729" y="-38620"/>
                </a:lnTo>
                <a:lnTo>
                  <a:pt x="36588" y="-38620"/>
                </a:lnTo>
                <a:lnTo>
                  <a:pt x="23579" y="-37211"/>
                </a:lnTo>
                <a:lnTo>
                  <a:pt x="10922" y="-31519"/>
                </a:lnTo>
                <a:lnTo>
                  <a:pt x="2841" y="-21479"/>
                </a:lnTo>
                <a:lnTo>
                  <a:pt x="0" y="-7112"/>
                </a:lnTo>
                <a:lnTo>
                  <a:pt x="660" y="588"/>
                </a:lnTo>
                <a:lnTo>
                  <a:pt x="6333" y="13796"/>
                </a:lnTo>
                <a:lnTo>
                  <a:pt x="16721" y="21742"/>
                </a:lnTo>
                <a:lnTo>
                  <a:pt x="30492" y="24396"/>
                </a:lnTo>
                <a:lnTo>
                  <a:pt x="36401" y="24109"/>
                </a:lnTo>
                <a:lnTo>
                  <a:pt x="34556" y="2032"/>
                </a:lnTo>
                <a:lnTo>
                  <a:pt x="28447" y="825"/>
                </a:lnTo>
                <a:lnTo>
                  <a:pt x="28447" y="-13830"/>
                </a:lnTo>
                <a:lnTo>
                  <a:pt x="31508" y="-16256"/>
                </a:lnTo>
                <a:lnTo>
                  <a:pt x="60985" y="-16256"/>
                </a:lnTo>
                <a:lnTo>
                  <a:pt x="60985" y="-2032"/>
                </a:lnTo>
                <a:lnTo>
                  <a:pt x="54889" y="0"/>
                </a:lnTo>
                <a:lnTo>
                  <a:pt x="59969" y="15240"/>
                </a:lnTo>
                <a:lnTo>
                  <a:pt x="60985" y="15240"/>
                </a:lnTo>
                <a:lnTo>
                  <a:pt x="61594" y="20942"/>
                </a:lnTo>
                <a:lnTo>
                  <a:pt x="67081" y="24396"/>
                </a:lnTo>
                <a:lnTo>
                  <a:pt x="79133" y="24297"/>
                </a:lnTo>
                <a:lnTo>
                  <a:pt x="92460" y="22459"/>
                </a:lnTo>
                <a:lnTo>
                  <a:pt x="103670" y="18300"/>
                </a:lnTo>
                <a:lnTo>
                  <a:pt x="103670" y="2032"/>
                </a:lnTo>
                <a:lnTo>
                  <a:pt x="89446" y="2032"/>
                </a:lnTo>
                <a:lnTo>
                  <a:pt x="89446" y="-46748"/>
                </a:lnTo>
                <a:lnTo>
                  <a:pt x="88539" y="-56161"/>
                </a:lnTo>
                <a:lnTo>
                  <a:pt x="82251" y="-69351"/>
                </a:lnTo>
                <a:lnTo>
                  <a:pt x="71490" y="-76965"/>
                </a:lnTo>
                <a:lnTo>
                  <a:pt x="58047" y="-80463"/>
                </a:lnTo>
                <a:lnTo>
                  <a:pt x="43713" y="-81305"/>
                </a:lnTo>
                <a:lnTo>
                  <a:pt x="31983" y="-80769"/>
                </a:lnTo>
                <a:lnTo>
                  <a:pt x="19422" y="-78743"/>
                </a:lnTo>
                <a:lnTo>
                  <a:pt x="8127" y="-75209"/>
                </a:lnTo>
                <a:lnTo>
                  <a:pt x="11175" y="-53860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8" name="object 808"/>
          <p:cNvSpPr/>
          <p:nvPr/>
        </p:nvSpPr>
        <p:spPr>
          <a:xfrm>
            <a:off x="4024732" y="4366557"/>
            <a:ext cx="104686" cy="102654"/>
          </a:xfrm>
          <a:custGeom>
            <a:avLst/>
            <a:gdLst/>
            <a:ahLst/>
            <a:cxnLst/>
            <a:rect l="l" t="t" r="r" b="b"/>
            <a:pathLst>
              <a:path w="104686" h="102654">
                <a:moveTo>
                  <a:pt x="104686" y="0"/>
                </a:moveTo>
                <a:lnTo>
                  <a:pt x="74206" y="0"/>
                </a:lnTo>
                <a:lnTo>
                  <a:pt x="52857" y="71145"/>
                </a:lnTo>
                <a:lnTo>
                  <a:pt x="30505" y="0"/>
                </a:lnTo>
                <a:lnTo>
                  <a:pt x="0" y="0"/>
                </a:lnTo>
                <a:lnTo>
                  <a:pt x="36588" y="102654"/>
                </a:lnTo>
                <a:lnTo>
                  <a:pt x="67690" y="102654"/>
                </a:lnTo>
                <a:lnTo>
                  <a:pt x="104686" y="0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9" name="object 809"/>
          <p:cNvSpPr/>
          <p:nvPr/>
        </p:nvSpPr>
        <p:spPr>
          <a:xfrm>
            <a:off x="4134459" y="4323867"/>
            <a:ext cx="32524" cy="144322"/>
          </a:xfrm>
          <a:custGeom>
            <a:avLst/>
            <a:gdLst/>
            <a:ahLst/>
            <a:cxnLst/>
            <a:rect l="l" t="t" r="r" b="b"/>
            <a:pathLst>
              <a:path w="32524" h="144322">
                <a:moveTo>
                  <a:pt x="32524" y="16256"/>
                </a:moveTo>
                <a:lnTo>
                  <a:pt x="32524" y="7315"/>
                </a:lnTo>
                <a:lnTo>
                  <a:pt x="25209" y="0"/>
                </a:lnTo>
                <a:lnTo>
                  <a:pt x="7315" y="0"/>
                </a:lnTo>
                <a:lnTo>
                  <a:pt x="0" y="7315"/>
                </a:lnTo>
                <a:lnTo>
                  <a:pt x="0" y="25196"/>
                </a:lnTo>
                <a:lnTo>
                  <a:pt x="7315" y="32524"/>
                </a:lnTo>
                <a:lnTo>
                  <a:pt x="25209" y="32524"/>
                </a:lnTo>
                <a:lnTo>
                  <a:pt x="32524" y="25196"/>
                </a:lnTo>
                <a:lnTo>
                  <a:pt x="32524" y="16256"/>
                </a:lnTo>
                <a:close/>
              </a:path>
              <a:path w="32524" h="144322">
                <a:moveTo>
                  <a:pt x="2031" y="42684"/>
                </a:moveTo>
                <a:lnTo>
                  <a:pt x="2031" y="144322"/>
                </a:lnTo>
                <a:lnTo>
                  <a:pt x="30492" y="144322"/>
                </a:lnTo>
                <a:lnTo>
                  <a:pt x="30492" y="42684"/>
                </a:lnTo>
                <a:lnTo>
                  <a:pt x="2031" y="42684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0" name="object 810"/>
          <p:cNvSpPr/>
          <p:nvPr/>
        </p:nvSpPr>
        <p:spPr>
          <a:xfrm>
            <a:off x="4188293" y="4364839"/>
            <a:ext cx="62001" cy="103352"/>
          </a:xfrm>
          <a:custGeom>
            <a:avLst/>
            <a:gdLst/>
            <a:ahLst/>
            <a:cxnLst/>
            <a:rect l="l" t="t" r="r" b="b"/>
            <a:pathLst>
              <a:path w="62001" h="103352">
                <a:moveTo>
                  <a:pt x="50724" y="0"/>
                </a:moveTo>
                <a:lnTo>
                  <a:pt x="38593" y="3471"/>
                </a:lnTo>
                <a:lnTo>
                  <a:pt x="29286" y="8825"/>
                </a:lnTo>
                <a:lnTo>
                  <a:pt x="28460" y="8825"/>
                </a:lnTo>
                <a:lnTo>
                  <a:pt x="28460" y="1713"/>
                </a:lnTo>
                <a:lnTo>
                  <a:pt x="0" y="1713"/>
                </a:lnTo>
                <a:lnTo>
                  <a:pt x="0" y="103352"/>
                </a:lnTo>
                <a:lnTo>
                  <a:pt x="28460" y="103352"/>
                </a:lnTo>
                <a:lnTo>
                  <a:pt x="28460" y="27126"/>
                </a:lnTo>
                <a:lnTo>
                  <a:pt x="33825" y="25458"/>
                </a:lnTo>
                <a:lnTo>
                  <a:pt x="45053" y="23356"/>
                </a:lnTo>
                <a:lnTo>
                  <a:pt x="62001" y="23062"/>
                </a:lnTo>
                <a:lnTo>
                  <a:pt x="62001" y="88"/>
                </a:lnTo>
                <a:lnTo>
                  <a:pt x="50724" y="0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1" name="object 811"/>
          <p:cNvSpPr/>
          <p:nvPr/>
        </p:nvSpPr>
        <p:spPr>
          <a:xfrm>
            <a:off x="4260439" y="4366557"/>
            <a:ext cx="91478" cy="103670"/>
          </a:xfrm>
          <a:custGeom>
            <a:avLst/>
            <a:gdLst/>
            <a:ahLst/>
            <a:cxnLst/>
            <a:rect l="l" t="t" r="r" b="b"/>
            <a:pathLst>
              <a:path w="91478" h="103670">
                <a:moveTo>
                  <a:pt x="63017" y="101638"/>
                </a:moveTo>
                <a:lnTo>
                  <a:pt x="91478" y="101638"/>
                </a:lnTo>
                <a:lnTo>
                  <a:pt x="91478" y="0"/>
                </a:lnTo>
                <a:lnTo>
                  <a:pt x="63017" y="0"/>
                </a:lnTo>
                <a:lnTo>
                  <a:pt x="63017" y="77241"/>
                </a:lnTo>
                <a:lnTo>
                  <a:pt x="56934" y="79273"/>
                </a:lnTo>
                <a:lnTo>
                  <a:pt x="50825" y="81305"/>
                </a:lnTo>
                <a:lnTo>
                  <a:pt x="36601" y="81305"/>
                </a:lnTo>
                <a:lnTo>
                  <a:pt x="28460" y="79273"/>
                </a:lnTo>
                <a:lnTo>
                  <a:pt x="28460" y="0"/>
                </a:lnTo>
                <a:lnTo>
                  <a:pt x="0" y="0"/>
                </a:lnTo>
                <a:lnTo>
                  <a:pt x="0" y="73380"/>
                </a:lnTo>
                <a:lnTo>
                  <a:pt x="681" y="80881"/>
                </a:lnTo>
                <a:lnTo>
                  <a:pt x="6674" y="93762"/>
                </a:lnTo>
                <a:lnTo>
                  <a:pt x="17503" y="101248"/>
                </a:lnTo>
                <a:lnTo>
                  <a:pt x="31521" y="103670"/>
                </a:lnTo>
                <a:lnTo>
                  <a:pt x="38333" y="103296"/>
                </a:lnTo>
                <a:lnTo>
                  <a:pt x="50693" y="100363"/>
                </a:lnTo>
                <a:lnTo>
                  <a:pt x="62014" y="94513"/>
                </a:lnTo>
                <a:lnTo>
                  <a:pt x="63017" y="94513"/>
                </a:lnTo>
                <a:lnTo>
                  <a:pt x="63017" y="101638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2" name="object 812"/>
          <p:cNvSpPr/>
          <p:nvPr/>
        </p:nvSpPr>
        <p:spPr>
          <a:xfrm>
            <a:off x="4367109" y="4364523"/>
            <a:ext cx="82334" cy="105702"/>
          </a:xfrm>
          <a:custGeom>
            <a:avLst/>
            <a:gdLst/>
            <a:ahLst/>
            <a:cxnLst/>
            <a:rect l="l" t="t" r="r" b="b"/>
            <a:pathLst>
              <a:path w="82334" h="105702">
                <a:moveTo>
                  <a:pt x="30492" y="25412"/>
                </a:moveTo>
                <a:lnTo>
                  <a:pt x="34556" y="22364"/>
                </a:lnTo>
                <a:lnTo>
                  <a:pt x="47128" y="22463"/>
                </a:lnTo>
                <a:lnTo>
                  <a:pt x="58741" y="24298"/>
                </a:lnTo>
                <a:lnTo>
                  <a:pt x="72974" y="28448"/>
                </a:lnTo>
                <a:lnTo>
                  <a:pt x="77241" y="6096"/>
                </a:lnTo>
                <a:lnTo>
                  <a:pt x="68519" y="3637"/>
                </a:lnTo>
                <a:lnTo>
                  <a:pt x="55197" y="1053"/>
                </a:lnTo>
                <a:lnTo>
                  <a:pt x="42697" y="0"/>
                </a:lnTo>
                <a:lnTo>
                  <a:pt x="26031" y="1464"/>
                </a:lnTo>
                <a:lnTo>
                  <a:pt x="13025" y="6479"/>
                </a:lnTo>
                <a:lnTo>
                  <a:pt x="4862" y="15675"/>
                </a:lnTo>
                <a:lnTo>
                  <a:pt x="2031" y="29679"/>
                </a:lnTo>
                <a:lnTo>
                  <a:pt x="3273" y="38551"/>
                </a:lnTo>
                <a:lnTo>
                  <a:pt x="9940" y="49820"/>
                </a:lnTo>
                <a:lnTo>
                  <a:pt x="20871" y="57510"/>
                </a:lnTo>
                <a:lnTo>
                  <a:pt x="34353" y="62191"/>
                </a:lnTo>
                <a:lnTo>
                  <a:pt x="45123" y="65049"/>
                </a:lnTo>
                <a:lnTo>
                  <a:pt x="53873" y="67081"/>
                </a:lnTo>
                <a:lnTo>
                  <a:pt x="53873" y="81305"/>
                </a:lnTo>
                <a:lnTo>
                  <a:pt x="46761" y="83337"/>
                </a:lnTo>
                <a:lnTo>
                  <a:pt x="36588" y="83337"/>
                </a:lnTo>
                <a:lnTo>
                  <a:pt x="28725" y="82864"/>
                </a:lnTo>
                <a:lnTo>
                  <a:pt x="15364" y="80560"/>
                </a:lnTo>
                <a:lnTo>
                  <a:pt x="3860" y="77241"/>
                </a:lnTo>
                <a:lnTo>
                  <a:pt x="0" y="99606"/>
                </a:lnTo>
                <a:lnTo>
                  <a:pt x="10801" y="102843"/>
                </a:lnTo>
                <a:lnTo>
                  <a:pt x="24705" y="104987"/>
                </a:lnTo>
                <a:lnTo>
                  <a:pt x="36588" y="105702"/>
                </a:lnTo>
                <a:lnTo>
                  <a:pt x="43913" y="105435"/>
                </a:lnTo>
                <a:lnTo>
                  <a:pt x="59450" y="102574"/>
                </a:lnTo>
                <a:lnTo>
                  <a:pt x="71598" y="96396"/>
                </a:lnTo>
                <a:lnTo>
                  <a:pt x="79508" y="86672"/>
                </a:lnTo>
                <a:lnTo>
                  <a:pt x="82334" y="73177"/>
                </a:lnTo>
                <a:lnTo>
                  <a:pt x="80710" y="62562"/>
                </a:lnTo>
                <a:lnTo>
                  <a:pt x="73492" y="51697"/>
                </a:lnTo>
                <a:lnTo>
                  <a:pt x="62218" y="44832"/>
                </a:lnTo>
                <a:lnTo>
                  <a:pt x="48780" y="40462"/>
                </a:lnTo>
                <a:lnTo>
                  <a:pt x="36995" y="37401"/>
                </a:lnTo>
                <a:lnTo>
                  <a:pt x="30492" y="35572"/>
                </a:lnTo>
                <a:lnTo>
                  <a:pt x="30492" y="25412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3" name="object 813"/>
          <p:cNvSpPr/>
          <p:nvPr/>
        </p:nvSpPr>
        <p:spPr>
          <a:xfrm>
            <a:off x="4463623" y="4323863"/>
            <a:ext cx="38633" cy="146367"/>
          </a:xfrm>
          <a:custGeom>
            <a:avLst/>
            <a:gdLst/>
            <a:ahLst/>
            <a:cxnLst/>
            <a:rect l="l" t="t" r="r" b="b"/>
            <a:pathLst>
              <a:path w="38633" h="146367">
                <a:moveTo>
                  <a:pt x="38633" y="130708"/>
                </a:moveTo>
                <a:lnTo>
                  <a:pt x="38633" y="122174"/>
                </a:lnTo>
                <a:lnTo>
                  <a:pt x="31521" y="115062"/>
                </a:lnTo>
                <a:lnTo>
                  <a:pt x="14439" y="115062"/>
                </a:lnTo>
                <a:lnTo>
                  <a:pt x="7340" y="122174"/>
                </a:lnTo>
                <a:lnTo>
                  <a:pt x="7340" y="139242"/>
                </a:lnTo>
                <a:lnTo>
                  <a:pt x="14439" y="146367"/>
                </a:lnTo>
                <a:lnTo>
                  <a:pt x="31521" y="146367"/>
                </a:lnTo>
                <a:lnTo>
                  <a:pt x="38633" y="139242"/>
                </a:lnTo>
                <a:lnTo>
                  <a:pt x="38633" y="130708"/>
                </a:lnTo>
                <a:close/>
              </a:path>
              <a:path w="38633" h="146367">
                <a:moveTo>
                  <a:pt x="50025" y="76225"/>
                </a:moveTo>
                <a:lnTo>
                  <a:pt x="52700" y="74803"/>
                </a:lnTo>
                <a:lnTo>
                  <a:pt x="63416" y="66744"/>
                </a:lnTo>
                <a:lnTo>
                  <a:pt x="70703" y="56078"/>
                </a:lnTo>
                <a:lnTo>
                  <a:pt x="73393" y="42697"/>
                </a:lnTo>
                <a:lnTo>
                  <a:pt x="73004" y="36980"/>
                </a:lnTo>
                <a:lnTo>
                  <a:pt x="68632" y="24330"/>
                </a:lnTo>
                <a:lnTo>
                  <a:pt x="60165" y="14707"/>
                </a:lnTo>
                <a:lnTo>
                  <a:pt x="48561" y="7786"/>
                </a:lnTo>
                <a:lnTo>
                  <a:pt x="34774" y="3244"/>
                </a:lnTo>
                <a:lnTo>
                  <a:pt x="19762" y="757"/>
                </a:lnTo>
                <a:lnTo>
                  <a:pt x="4483" y="0"/>
                </a:lnTo>
                <a:lnTo>
                  <a:pt x="0" y="22758"/>
                </a:lnTo>
                <a:lnTo>
                  <a:pt x="8380" y="23707"/>
                </a:lnTo>
                <a:lnTo>
                  <a:pt x="23283" y="27024"/>
                </a:lnTo>
                <a:lnTo>
                  <a:pt x="35685" y="33374"/>
                </a:lnTo>
                <a:lnTo>
                  <a:pt x="40868" y="43713"/>
                </a:lnTo>
                <a:lnTo>
                  <a:pt x="40868" y="52247"/>
                </a:lnTo>
                <a:lnTo>
                  <a:pt x="35788" y="58750"/>
                </a:lnTo>
                <a:lnTo>
                  <a:pt x="26644" y="64033"/>
                </a:lnTo>
                <a:lnTo>
                  <a:pt x="20043" y="68416"/>
                </a:lnTo>
                <a:lnTo>
                  <a:pt x="11233" y="78569"/>
                </a:lnTo>
                <a:lnTo>
                  <a:pt x="8356" y="89446"/>
                </a:lnTo>
                <a:lnTo>
                  <a:pt x="7937" y="96964"/>
                </a:lnTo>
                <a:lnTo>
                  <a:pt x="8547" y="99606"/>
                </a:lnTo>
                <a:lnTo>
                  <a:pt x="9359" y="105714"/>
                </a:lnTo>
                <a:lnTo>
                  <a:pt x="33959" y="105714"/>
                </a:lnTo>
                <a:lnTo>
                  <a:pt x="33553" y="102057"/>
                </a:lnTo>
                <a:lnTo>
                  <a:pt x="33146" y="98183"/>
                </a:lnTo>
                <a:lnTo>
                  <a:pt x="33553" y="94526"/>
                </a:lnTo>
                <a:lnTo>
                  <a:pt x="34772" y="84772"/>
                </a:lnTo>
                <a:lnTo>
                  <a:pt x="40055" y="81318"/>
                </a:lnTo>
                <a:lnTo>
                  <a:pt x="50025" y="76225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4" name="object 814"/>
          <p:cNvSpPr/>
          <p:nvPr/>
        </p:nvSpPr>
        <p:spPr>
          <a:xfrm>
            <a:off x="2212809" y="5431396"/>
            <a:ext cx="5559590" cy="317868"/>
          </a:xfrm>
          <a:custGeom>
            <a:avLst/>
            <a:gdLst/>
            <a:ahLst/>
            <a:cxnLst/>
            <a:rect l="l" t="t" r="r" b="b"/>
            <a:pathLst>
              <a:path w="5559590" h="317868">
                <a:moveTo>
                  <a:pt x="0" y="317868"/>
                </a:moveTo>
                <a:lnTo>
                  <a:pt x="5559590" y="317868"/>
                </a:lnTo>
                <a:lnTo>
                  <a:pt x="5559590" y="0"/>
                </a:lnTo>
                <a:lnTo>
                  <a:pt x="0" y="0"/>
                </a:lnTo>
                <a:lnTo>
                  <a:pt x="0" y="317868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5" name="object 815"/>
          <p:cNvSpPr/>
          <p:nvPr/>
        </p:nvSpPr>
        <p:spPr>
          <a:xfrm>
            <a:off x="2037816" y="5431396"/>
            <a:ext cx="174993" cy="317868"/>
          </a:xfrm>
          <a:custGeom>
            <a:avLst/>
            <a:gdLst/>
            <a:ahLst/>
            <a:cxnLst/>
            <a:rect l="l" t="t" r="r" b="b"/>
            <a:pathLst>
              <a:path w="174993" h="317868">
                <a:moveTo>
                  <a:pt x="174993" y="317868"/>
                </a:moveTo>
                <a:lnTo>
                  <a:pt x="174993" y="0"/>
                </a:lnTo>
                <a:lnTo>
                  <a:pt x="0" y="0"/>
                </a:lnTo>
                <a:lnTo>
                  <a:pt x="0" y="317868"/>
                </a:lnTo>
                <a:lnTo>
                  <a:pt x="174993" y="317868"/>
                </a:lnTo>
                <a:close/>
              </a:path>
            </a:pathLst>
          </a:custGeom>
          <a:solidFill>
            <a:srgbClr val="FAB50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6" name="object 816"/>
          <p:cNvSpPr/>
          <p:nvPr/>
        </p:nvSpPr>
        <p:spPr>
          <a:xfrm>
            <a:off x="564349" y="3916082"/>
            <a:ext cx="1325181" cy="3180892"/>
          </a:xfrm>
          <a:custGeom>
            <a:avLst/>
            <a:gdLst/>
            <a:ahLst/>
            <a:cxnLst/>
            <a:rect l="l" t="t" r="r" b="b"/>
            <a:pathLst>
              <a:path w="1325181" h="3180892">
                <a:moveTo>
                  <a:pt x="1325181" y="3180892"/>
                </a:moveTo>
                <a:lnTo>
                  <a:pt x="1325181" y="0"/>
                </a:lnTo>
                <a:lnTo>
                  <a:pt x="0" y="0"/>
                </a:lnTo>
                <a:lnTo>
                  <a:pt x="0" y="3180892"/>
                </a:lnTo>
                <a:lnTo>
                  <a:pt x="1325181" y="3180892"/>
                </a:lnTo>
                <a:close/>
              </a:path>
            </a:pathLst>
          </a:custGeom>
          <a:solidFill>
            <a:srgbClr val="006A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7" name="object 817"/>
          <p:cNvSpPr/>
          <p:nvPr/>
        </p:nvSpPr>
        <p:spPr>
          <a:xfrm>
            <a:off x="494880" y="3977315"/>
            <a:ext cx="4687836" cy="0"/>
          </a:xfrm>
          <a:custGeom>
            <a:avLst/>
            <a:gdLst/>
            <a:ahLst/>
            <a:cxnLst/>
            <a:rect l="l" t="t" r="r" b="b"/>
            <a:pathLst>
              <a:path w="4687836" h="0">
                <a:moveTo>
                  <a:pt x="0" y="0"/>
                </a:moveTo>
                <a:lnTo>
                  <a:pt x="4687836" y="0"/>
                </a:lnTo>
              </a:path>
            </a:pathLst>
          </a:custGeom>
          <a:ln w="47917">
            <a:solidFill>
              <a:srgbClr val="FAB50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8" name="object 818"/>
          <p:cNvSpPr/>
          <p:nvPr/>
        </p:nvSpPr>
        <p:spPr>
          <a:xfrm>
            <a:off x="797521" y="5068672"/>
            <a:ext cx="838527" cy="839449"/>
          </a:xfrm>
          <a:custGeom>
            <a:avLst/>
            <a:gdLst/>
            <a:ahLst/>
            <a:cxnLst/>
            <a:rect l="l" t="t" r="r" b="b"/>
            <a:pathLst>
              <a:path w="838527" h="839449">
                <a:moveTo>
                  <a:pt x="863" y="366488"/>
                </a:moveTo>
                <a:lnTo>
                  <a:pt x="383" y="381851"/>
                </a:lnTo>
                <a:lnTo>
                  <a:pt x="94" y="399670"/>
                </a:lnTo>
                <a:lnTo>
                  <a:pt x="0" y="420890"/>
                </a:lnTo>
                <a:lnTo>
                  <a:pt x="247" y="427943"/>
                </a:lnTo>
                <a:lnTo>
                  <a:pt x="898" y="436037"/>
                </a:lnTo>
                <a:lnTo>
                  <a:pt x="1946" y="445135"/>
                </a:lnTo>
                <a:lnTo>
                  <a:pt x="3384" y="455201"/>
                </a:lnTo>
                <a:lnTo>
                  <a:pt x="5207" y="466200"/>
                </a:lnTo>
                <a:lnTo>
                  <a:pt x="7409" y="478094"/>
                </a:lnTo>
                <a:lnTo>
                  <a:pt x="9985" y="490847"/>
                </a:lnTo>
                <a:lnTo>
                  <a:pt x="12927" y="504423"/>
                </a:lnTo>
                <a:lnTo>
                  <a:pt x="16231" y="518786"/>
                </a:lnTo>
                <a:lnTo>
                  <a:pt x="19890" y="533899"/>
                </a:lnTo>
                <a:lnTo>
                  <a:pt x="23899" y="549727"/>
                </a:lnTo>
                <a:lnTo>
                  <a:pt x="28251" y="566232"/>
                </a:lnTo>
                <a:lnTo>
                  <a:pt x="32941" y="583379"/>
                </a:lnTo>
                <a:lnTo>
                  <a:pt x="36316" y="585506"/>
                </a:lnTo>
                <a:lnTo>
                  <a:pt x="41750" y="591097"/>
                </a:lnTo>
                <a:lnTo>
                  <a:pt x="47529" y="599132"/>
                </a:lnTo>
                <a:lnTo>
                  <a:pt x="53645" y="609169"/>
                </a:lnTo>
                <a:lnTo>
                  <a:pt x="60093" y="620767"/>
                </a:lnTo>
                <a:lnTo>
                  <a:pt x="66866" y="633484"/>
                </a:lnTo>
                <a:lnTo>
                  <a:pt x="73956" y="646875"/>
                </a:lnTo>
                <a:lnTo>
                  <a:pt x="81357" y="660501"/>
                </a:lnTo>
                <a:lnTo>
                  <a:pt x="89063" y="673918"/>
                </a:lnTo>
                <a:lnTo>
                  <a:pt x="97066" y="686684"/>
                </a:lnTo>
                <a:lnTo>
                  <a:pt x="105360" y="698356"/>
                </a:lnTo>
                <a:lnTo>
                  <a:pt x="113938" y="708494"/>
                </a:lnTo>
                <a:lnTo>
                  <a:pt x="122793" y="716653"/>
                </a:lnTo>
                <a:lnTo>
                  <a:pt x="128745" y="722126"/>
                </a:lnTo>
                <a:lnTo>
                  <a:pt x="138046" y="729848"/>
                </a:lnTo>
                <a:lnTo>
                  <a:pt x="147607" y="736942"/>
                </a:lnTo>
                <a:lnTo>
                  <a:pt x="157422" y="743558"/>
                </a:lnTo>
                <a:lnTo>
                  <a:pt x="167484" y="749848"/>
                </a:lnTo>
                <a:lnTo>
                  <a:pt x="177785" y="755963"/>
                </a:lnTo>
                <a:lnTo>
                  <a:pt x="188320" y="762052"/>
                </a:lnTo>
                <a:lnTo>
                  <a:pt x="199081" y="768268"/>
                </a:lnTo>
                <a:lnTo>
                  <a:pt x="210063" y="774759"/>
                </a:lnTo>
                <a:lnTo>
                  <a:pt x="221258" y="781678"/>
                </a:lnTo>
                <a:lnTo>
                  <a:pt x="232659" y="789175"/>
                </a:lnTo>
                <a:lnTo>
                  <a:pt x="244260" y="797401"/>
                </a:lnTo>
                <a:lnTo>
                  <a:pt x="256054" y="806506"/>
                </a:lnTo>
                <a:lnTo>
                  <a:pt x="265895" y="804330"/>
                </a:lnTo>
                <a:lnTo>
                  <a:pt x="276931" y="802199"/>
                </a:lnTo>
                <a:lnTo>
                  <a:pt x="288113" y="800466"/>
                </a:lnTo>
                <a:lnTo>
                  <a:pt x="299436" y="799242"/>
                </a:lnTo>
                <a:lnTo>
                  <a:pt x="310893" y="798639"/>
                </a:lnTo>
                <a:lnTo>
                  <a:pt x="322481" y="798767"/>
                </a:lnTo>
                <a:lnTo>
                  <a:pt x="334193" y="799738"/>
                </a:lnTo>
                <a:lnTo>
                  <a:pt x="346026" y="801662"/>
                </a:lnTo>
                <a:lnTo>
                  <a:pt x="357974" y="804650"/>
                </a:lnTo>
                <a:lnTo>
                  <a:pt x="370032" y="808815"/>
                </a:lnTo>
                <a:lnTo>
                  <a:pt x="382195" y="814266"/>
                </a:lnTo>
                <a:lnTo>
                  <a:pt x="394457" y="821114"/>
                </a:lnTo>
                <a:lnTo>
                  <a:pt x="406815" y="829472"/>
                </a:lnTo>
                <a:lnTo>
                  <a:pt x="419262" y="839449"/>
                </a:lnTo>
                <a:lnTo>
                  <a:pt x="424053" y="835061"/>
                </a:lnTo>
                <a:lnTo>
                  <a:pt x="436041" y="825554"/>
                </a:lnTo>
                <a:lnTo>
                  <a:pt x="447944" y="818058"/>
                </a:lnTo>
                <a:lnTo>
                  <a:pt x="459757" y="812357"/>
                </a:lnTo>
                <a:lnTo>
                  <a:pt x="471474" y="808237"/>
                </a:lnTo>
                <a:lnTo>
                  <a:pt x="483093" y="805481"/>
                </a:lnTo>
                <a:lnTo>
                  <a:pt x="494608" y="803874"/>
                </a:lnTo>
                <a:lnTo>
                  <a:pt x="506015" y="803200"/>
                </a:lnTo>
                <a:lnTo>
                  <a:pt x="517309" y="803244"/>
                </a:lnTo>
                <a:lnTo>
                  <a:pt x="528486" y="803790"/>
                </a:lnTo>
                <a:lnTo>
                  <a:pt x="539542" y="804622"/>
                </a:lnTo>
                <a:lnTo>
                  <a:pt x="550471" y="805526"/>
                </a:lnTo>
                <a:lnTo>
                  <a:pt x="561270" y="806284"/>
                </a:lnTo>
                <a:lnTo>
                  <a:pt x="571933" y="806683"/>
                </a:lnTo>
                <a:lnTo>
                  <a:pt x="582457" y="806506"/>
                </a:lnTo>
                <a:lnTo>
                  <a:pt x="591586" y="805332"/>
                </a:lnTo>
                <a:lnTo>
                  <a:pt x="602241" y="804279"/>
                </a:lnTo>
                <a:lnTo>
                  <a:pt x="612730" y="803318"/>
                </a:lnTo>
                <a:lnTo>
                  <a:pt x="623049" y="802163"/>
                </a:lnTo>
                <a:lnTo>
                  <a:pt x="633192" y="800525"/>
                </a:lnTo>
                <a:lnTo>
                  <a:pt x="643154" y="798117"/>
                </a:lnTo>
                <a:lnTo>
                  <a:pt x="652930" y="794652"/>
                </a:lnTo>
                <a:lnTo>
                  <a:pt x="662516" y="789842"/>
                </a:lnTo>
                <a:lnTo>
                  <a:pt x="671905" y="783401"/>
                </a:lnTo>
                <a:lnTo>
                  <a:pt x="681093" y="775039"/>
                </a:lnTo>
                <a:lnTo>
                  <a:pt x="690074" y="764472"/>
                </a:lnTo>
                <a:lnTo>
                  <a:pt x="698845" y="751409"/>
                </a:lnTo>
                <a:lnTo>
                  <a:pt x="707399" y="735566"/>
                </a:lnTo>
                <a:lnTo>
                  <a:pt x="715731" y="716653"/>
                </a:lnTo>
                <a:lnTo>
                  <a:pt x="715815" y="716500"/>
                </a:lnTo>
                <a:lnTo>
                  <a:pt x="722836" y="704672"/>
                </a:lnTo>
                <a:lnTo>
                  <a:pt x="729683" y="694724"/>
                </a:lnTo>
                <a:lnTo>
                  <a:pt x="736355" y="686353"/>
                </a:lnTo>
                <a:lnTo>
                  <a:pt x="742847" y="679256"/>
                </a:lnTo>
                <a:lnTo>
                  <a:pt x="749157" y="673131"/>
                </a:lnTo>
                <a:lnTo>
                  <a:pt x="755281" y="667676"/>
                </a:lnTo>
                <a:lnTo>
                  <a:pt x="761216" y="662587"/>
                </a:lnTo>
                <a:lnTo>
                  <a:pt x="766958" y="657563"/>
                </a:lnTo>
                <a:lnTo>
                  <a:pt x="772505" y="652301"/>
                </a:lnTo>
                <a:lnTo>
                  <a:pt x="777853" y="646497"/>
                </a:lnTo>
                <a:lnTo>
                  <a:pt x="782999" y="639851"/>
                </a:lnTo>
                <a:lnTo>
                  <a:pt x="787940" y="632058"/>
                </a:lnTo>
                <a:lnTo>
                  <a:pt x="792672" y="622818"/>
                </a:lnTo>
                <a:lnTo>
                  <a:pt x="797192" y="611826"/>
                </a:lnTo>
                <a:lnTo>
                  <a:pt x="801497" y="598781"/>
                </a:lnTo>
                <a:lnTo>
                  <a:pt x="805583" y="583379"/>
                </a:lnTo>
                <a:lnTo>
                  <a:pt x="806112" y="582502"/>
                </a:lnTo>
                <a:lnTo>
                  <a:pt x="815076" y="565368"/>
                </a:lnTo>
                <a:lnTo>
                  <a:pt x="822666" y="545941"/>
                </a:lnTo>
                <a:lnTo>
                  <a:pt x="825930" y="535253"/>
                </a:lnTo>
                <a:lnTo>
                  <a:pt x="828834" y="523851"/>
                </a:lnTo>
                <a:lnTo>
                  <a:pt x="831369" y="511691"/>
                </a:lnTo>
                <a:lnTo>
                  <a:pt x="833531" y="498725"/>
                </a:lnTo>
                <a:lnTo>
                  <a:pt x="835314" y="484907"/>
                </a:lnTo>
                <a:lnTo>
                  <a:pt x="836711" y="470190"/>
                </a:lnTo>
                <a:lnTo>
                  <a:pt x="837716" y="454529"/>
                </a:lnTo>
                <a:lnTo>
                  <a:pt x="838323" y="437875"/>
                </a:lnTo>
                <a:lnTo>
                  <a:pt x="838527" y="420184"/>
                </a:lnTo>
                <a:lnTo>
                  <a:pt x="838525" y="418278"/>
                </a:lnTo>
                <a:lnTo>
                  <a:pt x="838276" y="401662"/>
                </a:lnTo>
                <a:lnTo>
                  <a:pt x="837625" y="386192"/>
                </a:lnTo>
                <a:lnTo>
                  <a:pt x="836576" y="371747"/>
                </a:lnTo>
                <a:lnTo>
                  <a:pt x="835137" y="358205"/>
                </a:lnTo>
                <a:lnTo>
                  <a:pt x="833312" y="345446"/>
                </a:lnTo>
                <a:lnTo>
                  <a:pt x="831109" y="333348"/>
                </a:lnTo>
                <a:lnTo>
                  <a:pt x="828533" y="321789"/>
                </a:lnTo>
                <a:lnTo>
                  <a:pt x="825590" y="310649"/>
                </a:lnTo>
                <a:lnTo>
                  <a:pt x="822286" y="299805"/>
                </a:lnTo>
                <a:lnTo>
                  <a:pt x="818628" y="289138"/>
                </a:lnTo>
                <a:lnTo>
                  <a:pt x="814620" y="278525"/>
                </a:lnTo>
                <a:lnTo>
                  <a:pt x="810270" y="267845"/>
                </a:lnTo>
                <a:lnTo>
                  <a:pt x="805583" y="256976"/>
                </a:lnTo>
                <a:lnTo>
                  <a:pt x="804190" y="249461"/>
                </a:lnTo>
                <a:lnTo>
                  <a:pt x="799147" y="225438"/>
                </a:lnTo>
                <a:lnTo>
                  <a:pt x="793790" y="204482"/>
                </a:lnTo>
                <a:lnTo>
                  <a:pt x="788123" y="186409"/>
                </a:lnTo>
                <a:lnTo>
                  <a:pt x="782154" y="171035"/>
                </a:lnTo>
                <a:lnTo>
                  <a:pt x="775887" y="158175"/>
                </a:lnTo>
                <a:lnTo>
                  <a:pt x="769329" y="147645"/>
                </a:lnTo>
                <a:lnTo>
                  <a:pt x="762484" y="139261"/>
                </a:lnTo>
                <a:lnTo>
                  <a:pt x="755359" y="132839"/>
                </a:lnTo>
                <a:lnTo>
                  <a:pt x="747960" y="128194"/>
                </a:lnTo>
                <a:lnTo>
                  <a:pt x="740292" y="125142"/>
                </a:lnTo>
                <a:lnTo>
                  <a:pt x="732360" y="123499"/>
                </a:lnTo>
                <a:lnTo>
                  <a:pt x="724171" y="123081"/>
                </a:lnTo>
                <a:lnTo>
                  <a:pt x="715731" y="123703"/>
                </a:lnTo>
                <a:lnTo>
                  <a:pt x="715429" y="122878"/>
                </a:lnTo>
                <a:lnTo>
                  <a:pt x="707204" y="102444"/>
                </a:lnTo>
                <a:lnTo>
                  <a:pt x="698764" y="85219"/>
                </a:lnTo>
                <a:lnTo>
                  <a:pt x="690113" y="70942"/>
                </a:lnTo>
                <a:lnTo>
                  <a:pt x="681257" y="59351"/>
                </a:lnTo>
                <a:lnTo>
                  <a:pt x="672200" y="50186"/>
                </a:lnTo>
                <a:lnTo>
                  <a:pt x="662947" y="43187"/>
                </a:lnTo>
                <a:lnTo>
                  <a:pt x="653503" y="38092"/>
                </a:lnTo>
                <a:lnTo>
                  <a:pt x="643873" y="34641"/>
                </a:lnTo>
                <a:lnTo>
                  <a:pt x="634062" y="32573"/>
                </a:lnTo>
                <a:lnTo>
                  <a:pt x="624074" y="31628"/>
                </a:lnTo>
                <a:lnTo>
                  <a:pt x="613915" y="31543"/>
                </a:lnTo>
                <a:lnTo>
                  <a:pt x="603589" y="32059"/>
                </a:lnTo>
                <a:lnTo>
                  <a:pt x="593102" y="32915"/>
                </a:lnTo>
                <a:lnTo>
                  <a:pt x="582457" y="33850"/>
                </a:lnTo>
                <a:lnTo>
                  <a:pt x="576469" y="35668"/>
                </a:lnTo>
                <a:lnTo>
                  <a:pt x="565997" y="37229"/>
                </a:lnTo>
                <a:lnTo>
                  <a:pt x="555390" y="37023"/>
                </a:lnTo>
                <a:lnTo>
                  <a:pt x="544655" y="35338"/>
                </a:lnTo>
                <a:lnTo>
                  <a:pt x="533794" y="32459"/>
                </a:lnTo>
                <a:lnTo>
                  <a:pt x="522813" y="28673"/>
                </a:lnTo>
                <a:lnTo>
                  <a:pt x="511715" y="24264"/>
                </a:lnTo>
                <a:lnTo>
                  <a:pt x="500506" y="19519"/>
                </a:lnTo>
                <a:lnTo>
                  <a:pt x="489188" y="14723"/>
                </a:lnTo>
                <a:lnTo>
                  <a:pt x="477767" y="10164"/>
                </a:lnTo>
                <a:lnTo>
                  <a:pt x="466247" y="6126"/>
                </a:lnTo>
                <a:lnTo>
                  <a:pt x="454632" y="2895"/>
                </a:lnTo>
                <a:lnTo>
                  <a:pt x="442927" y="758"/>
                </a:lnTo>
                <a:lnTo>
                  <a:pt x="431135" y="0"/>
                </a:lnTo>
                <a:lnTo>
                  <a:pt x="419262" y="906"/>
                </a:lnTo>
                <a:lnTo>
                  <a:pt x="410600" y="8957"/>
                </a:lnTo>
                <a:lnTo>
                  <a:pt x="401980" y="14783"/>
                </a:lnTo>
                <a:lnTo>
                  <a:pt x="393405" y="18643"/>
                </a:lnTo>
                <a:lnTo>
                  <a:pt x="384876" y="20795"/>
                </a:lnTo>
                <a:lnTo>
                  <a:pt x="376394" y="21499"/>
                </a:lnTo>
                <a:lnTo>
                  <a:pt x="367962" y="21011"/>
                </a:lnTo>
                <a:lnTo>
                  <a:pt x="359582" y="19591"/>
                </a:lnTo>
                <a:lnTo>
                  <a:pt x="351254" y="17497"/>
                </a:lnTo>
                <a:lnTo>
                  <a:pt x="342980" y="14987"/>
                </a:lnTo>
                <a:lnTo>
                  <a:pt x="334763" y="12321"/>
                </a:lnTo>
                <a:lnTo>
                  <a:pt x="326603" y="9755"/>
                </a:lnTo>
                <a:lnTo>
                  <a:pt x="318504" y="7549"/>
                </a:lnTo>
                <a:lnTo>
                  <a:pt x="310465" y="5960"/>
                </a:lnTo>
                <a:lnTo>
                  <a:pt x="302490" y="5248"/>
                </a:lnTo>
                <a:lnTo>
                  <a:pt x="294579" y="5671"/>
                </a:lnTo>
                <a:lnTo>
                  <a:pt x="286734" y="7487"/>
                </a:lnTo>
                <a:lnTo>
                  <a:pt x="278958" y="10955"/>
                </a:lnTo>
                <a:lnTo>
                  <a:pt x="271251" y="16332"/>
                </a:lnTo>
                <a:lnTo>
                  <a:pt x="263616" y="23878"/>
                </a:lnTo>
                <a:lnTo>
                  <a:pt x="256054" y="33850"/>
                </a:lnTo>
                <a:lnTo>
                  <a:pt x="248569" y="47397"/>
                </a:lnTo>
                <a:lnTo>
                  <a:pt x="241160" y="58496"/>
                </a:lnTo>
                <a:lnTo>
                  <a:pt x="233830" y="67397"/>
                </a:lnTo>
                <a:lnTo>
                  <a:pt x="226579" y="74349"/>
                </a:lnTo>
                <a:lnTo>
                  <a:pt x="219409" y="79601"/>
                </a:lnTo>
                <a:lnTo>
                  <a:pt x="212323" y="83401"/>
                </a:lnTo>
                <a:lnTo>
                  <a:pt x="205321" y="86000"/>
                </a:lnTo>
                <a:lnTo>
                  <a:pt x="198406" y="87645"/>
                </a:lnTo>
                <a:lnTo>
                  <a:pt x="191579" y="88587"/>
                </a:lnTo>
                <a:lnTo>
                  <a:pt x="184842" y="89073"/>
                </a:lnTo>
                <a:lnTo>
                  <a:pt x="178197" y="89353"/>
                </a:lnTo>
                <a:lnTo>
                  <a:pt x="171645" y="89677"/>
                </a:lnTo>
                <a:lnTo>
                  <a:pt x="165188" y="90293"/>
                </a:lnTo>
                <a:lnTo>
                  <a:pt x="158828" y="91450"/>
                </a:lnTo>
                <a:lnTo>
                  <a:pt x="152567" y="93397"/>
                </a:lnTo>
                <a:lnTo>
                  <a:pt x="146405" y="96383"/>
                </a:lnTo>
                <a:lnTo>
                  <a:pt x="140345" y="100658"/>
                </a:lnTo>
                <a:lnTo>
                  <a:pt x="134389" y="106470"/>
                </a:lnTo>
                <a:lnTo>
                  <a:pt x="128538" y="114069"/>
                </a:lnTo>
                <a:lnTo>
                  <a:pt x="122793" y="123703"/>
                </a:lnTo>
                <a:lnTo>
                  <a:pt x="116951" y="132362"/>
                </a:lnTo>
                <a:lnTo>
                  <a:pt x="108277" y="145401"/>
                </a:lnTo>
                <a:lnTo>
                  <a:pt x="99885" y="158189"/>
                </a:lnTo>
                <a:lnTo>
                  <a:pt x="91781" y="170656"/>
                </a:lnTo>
                <a:lnTo>
                  <a:pt x="83972" y="182734"/>
                </a:lnTo>
                <a:lnTo>
                  <a:pt x="76466" y="194352"/>
                </a:lnTo>
                <a:lnTo>
                  <a:pt x="69268" y="205441"/>
                </a:lnTo>
                <a:lnTo>
                  <a:pt x="62385" y="215931"/>
                </a:lnTo>
                <a:lnTo>
                  <a:pt x="55825" y="225754"/>
                </a:lnTo>
                <a:lnTo>
                  <a:pt x="49594" y="234839"/>
                </a:lnTo>
                <a:lnTo>
                  <a:pt x="43698" y="243118"/>
                </a:lnTo>
                <a:lnTo>
                  <a:pt x="38145" y="250520"/>
                </a:lnTo>
                <a:lnTo>
                  <a:pt x="32941" y="256976"/>
                </a:lnTo>
                <a:lnTo>
                  <a:pt x="32865" y="257198"/>
                </a:lnTo>
                <a:lnTo>
                  <a:pt x="29601" y="266171"/>
                </a:lnTo>
                <a:lnTo>
                  <a:pt x="26496" y="273730"/>
                </a:lnTo>
                <a:lnTo>
                  <a:pt x="23553" y="280117"/>
                </a:lnTo>
                <a:lnTo>
                  <a:pt x="20773" y="285573"/>
                </a:lnTo>
                <a:lnTo>
                  <a:pt x="18159" y="290341"/>
                </a:lnTo>
                <a:lnTo>
                  <a:pt x="15711" y="294662"/>
                </a:lnTo>
                <a:lnTo>
                  <a:pt x="13433" y="298777"/>
                </a:lnTo>
                <a:lnTo>
                  <a:pt x="11326" y="302930"/>
                </a:lnTo>
                <a:lnTo>
                  <a:pt x="9392" y="307361"/>
                </a:lnTo>
                <a:lnTo>
                  <a:pt x="7633" y="312312"/>
                </a:lnTo>
                <a:lnTo>
                  <a:pt x="6051" y="318026"/>
                </a:lnTo>
                <a:lnTo>
                  <a:pt x="4648" y="324743"/>
                </a:lnTo>
                <a:lnTo>
                  <a:pt x="3426" y="332706"/>
                </a:lnTo>
                <a:lnTo>
                  <a:pt x="2386" y="342157"/>
                </a:lnTo>
                <a:lnTo>
                  <a:pt x="1531" y="353337"/>
                </a:lnTo>
                <a:lnTo>
                  <a:pt x="863" y="366488"/>
                </a:lnTo>
                <a:close/>
              </a:path>
            </a:pathLst>
          </a:custGeom>
          <a:solidFill>
            <a:srgbClr val="CF868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9" name="object 819"/>
          <p:cNvSpPr/>
          <p:nvPr/>
        </p:nvSpPr>
        <p:spPr>
          <a:xfrm>
            <a:off x="773635" y="5162040"/>
            <a:ext cx="159114" cy="115420"/>
          </a:xfrm>
          <a:custGeom>
            <a:avLst/>
            <a:gdLst/>
            <a:ahLst/>
            <a:cxnLst/>
            <a:rect l="l" t="t" r="r" b="b"/>
            <a:pathLst>
              <a:path w="159114" h="115420">
                <a:moveTo>
                  <a:pt x="1592" y="42451"/>
                </a:moveTo>
                <a:lnTo>
                  <a:pt x="0" y="55868"/>
                </a:lnTo>
                <a:lnTo>
                  <a:pt x="1892" y="67691"/>
                </a:lnTo>
                <a:lnTo>
                  <a:pt x="7150" y="76886"/>
                </a:lnTo>
                <a:lnTo>
                  <a:pt x="12899" y="81270"/>
                </a:lnTo>
                <a:lnTo>
                  <a:pt x="23105" y="83414"/>
                </a:lnTo>
                <a:lnTo>
                  <a:pt x="34106" y="80621"/>
                </a:lnTo>
                <a:lnTo>
                  <a:pt x="44906" y="73476"/>
                </a:lnTo>
                <a:lnTo>
                  <a:pt x="50859" y="67363"/>
                </a:lnTo>
                <a:lnTo>
                  <a:pt x="145766" y="115420"/>
                </a:lnTo>
                <a:lnTo>
                  <a:pt x="159114" y="89055"/>
                </a:lnTo>
                <a:lnTo>
                  <a:pt x="64207" y="40998"/>
                </a:lnTo>
                <a:lnTo>
                  <a:pt x="65790" y="26508"/>
                </a:lnTo>
                <a:lnTo>
                  <a:pt x="63295" y="13988"/>
                </a:lnTo>
                <a:lnTo>
                  <a:pt x="56862" y="4765"/>
                </a:lnTo>
                <a:lnTo>
                  <a:pt x="52955" y="2161"/>
                </a:lnTo>
                <a:lnTo>
                  <a:pt x="43388" y="0"/>
                </a:lnTo>
                <a:lnTo>
                  <a:pt x="33063" y="2218"/>
                </a:lnTo>
                <a:lnTo>
                  <a:pt x="22810" y="8344"/>
                </a:lnTo>
                <a:lnTo>
                  <a:pt x="13459" y="17904"/>
                </a:lnTo>
                <a:lnTo>
                  <a:pt x="6790" y="28476"/>
                </a:lnTo>
                <a:lnTo>
                  <a:pt x="1592" y="42451"/>
                </a:lnTo>
                <a:close/>
              </a:path>
            </a:pathLst>
          </a:custGeom>
          <a:solidFill>
            <a:srgbClr val="CF868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0" name="object 820"/>
          <p:cNvSpPr/>
          <p:nvPr/>
        </p:nvSpPr>
        <p:spPr>
          <a:xfrm>
            <a:off x="631007" y="5342150"/>
            <a:ext cx="252320" cy="134480"/>
          </a:xfrm>
          <a:custGeom>
            <a:avLst/>
            <a:gdLst/>
            <a:ahLst/>
            <a:cxnLst/>
            <a:rect l="l" t="t" r="r" b="b"/>
            <a:pathLst>
              <a:path w="252320" h="134480">
                <a:moveTo>
                  <a:pt x="1241" y="60286"/>
                </a:moveTo>
                <a:lnTo>
                  <a:pt x="0" y="76210"/>
                </a:lnTo>
                <a:lnTo>
                  <a:pt x="1222" y="91159"/>
                </a:lnTo>
                <a:lnTo>
                  <a:pt x="4693" y="104658"/>
                </a:lnTo>
                <a:lnTo>
                  <a:pt x="10194" y="116234"/>
                </a:lnTo>
                <a:lnTo>
                  <a:pt x="17509" y="125414"/>
                </a:lnTo>
                <a:lnTo>
                  <a:pt x="26422" y="131722"/>
                </a:lnTo>
                <a:lnTo>
                  <a:pt x="35137" y="134480"/>
                </a:lnTo>
                <a:lnTo>
                  <a:pt x="46239" y="134159"/>
                </a:lnTo>
                <a:lnTo>
                  <a:pt x="56949" y="130010"/>
                </a:lnTo>
                <a:lnTo>
                  <a:pt x="66875" y="122469"/>
                </a:lnTo>
                <a:lnTo>
                  <a:pt x="75626" y="111971"/>
                </a:lnTo>
                <a:lnTo>
                  <a:pt x="82810" y="98952"/>
                </a:lnTo>
                <a:lnTo>
                  <a:pt x="83981" y="96189"/>
                </a:lnTo>
                <a:lnTo>
                  <a:pt x="245322" y="121437"/>
                </a:lnTo>
                <a:lnTo>
                  <a:pt x="252320" y="76606"/>
                </a:lnTo>
                <a:lnTo>
                  <a:pt x="90992" y="51371"/>
                </a:lnTo>
                <a:lnTo>
                  <a:pt x="88361" y="35594"/>
                </a:lnTo>
                <a:lnTo>
                  <a:pt x="83140" y="21907"/>
                </a:lnTo>
                <a:lnTo>
                  <a:pt x="75617" y="10953"/>
                </a:lnTo>
                <a:lnTo>
                  <a:pt x="66079" y="3376"/>
                </a:lnTo>
                <a:lnTo>
                  <a:pt x="56168" y="0"/>
                </a:lnTo>
                <a:lnTo>
                  <a:pt x="45525" y="217"/>
                </a:lnTo>
                <a:lnTo>
                  <a:pt x="35221" y="3960"/>
                </a:lnTo>
                <a:lnTo>
                  <a:pt x="25605" y="10849"/>
                </a:lnTo>
                <a:lnTo>
                  <a:pt x="17024" y="20501"/>
                </a:lnTo>
                <a:lnTo>
                  <a:pt x="9824" y="32536"/>
                </a:lnTo>
                <a:lnTo>
                  <a:pt x="4352" y="46574"/>
                </a:lnTo>
                <a:lnTo>
                  <a:pt x="1241" y="60286"/>
                </a:lnTo>
                <a:close/>
              </a:path>
            </a:pathLst>
          </a:custGeom>
          <a:solidFill>
            <a:srgbClr val="CF868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1" name="object 821"/>
          <p:cNvSpPr/>
          <p:nvPr/>
        </p:nvSpPr>
        <p:spPr>
          <a:xfrm>
            <a:off x="828888" y="5749588"/>
            <a:ext cx="201917" cy="232764"/>
          </a:xfrm>
          <a:custGeom>
            <a:avLst/>
            <a:gdLst/>
            <a:ahLst/>
            <a:cxnLst/>
            <a:rect l="l" t="t" r="r" b="b"/>
            <a:pathLst>
              <a:path w="201917" h="232764">
                <a:moveTo>
                  <a:pt x="0" y="156118"/>
                </a:moveTo>
                <a:lnTo>
                  <a:pt x="857" y="166676"/>
                </a:lnTo>
                <a:lnTo>
                  <a:pt x="4187" y="177654"/>
                </a:lnTo>
                <a:lnTo>
                  <a:pt x="9859" y="188684"/>
                </a:lnTo>
                <a:lnTo>
                  <a:pt x="17741" y="199398"/>
                </a:lnTo>
                <a:lnTo>
                  <a:pt x="27698" y="209428"/>
                </a:lnTo>
                <a:lnTo>
                  <a:pt x="33921" y="214452"/>
                </a:lnTo>
                <a:lnTo>
                  <a:pt x="46578" y="222533"/>
                </a:lnTo>
                <a:lnTo>
                  <a:pt x="59516" y="228294"/>
                </a:lnTo>
                <a:lnTo>
                  <a:pt x="72305" y="231713"/>
                </a:lnTo>
                <a:lnTo>
                  <a:pt x="84516" y="232764"/>
                </a:lnTo>
                <a:lnTo>
                  <a:pt x="95718" y="231423"/>
                </a:lnTo>
                <a:lnTo>
                  <a:pt x="105481" y="227667"/>
                </a:lnTo>
                <a:lnTo>
                  <a:pt x="113376" y="221472"/>
                </a:lnTo>
                <a:lnTo>
                  <a:pt x="120055" y="209770"/>
                </a:lnTo>
                <a:lnTo>
                  <a:pt x="121599" y="199134"/>
                </a:lnTo>
                <a:lnTo>
                  <a:pt x="120141" y="187652"/>
                </a:lnTo>
                <a:lnTo>
                  <a:pt x="115853" y="175785"/>
                </a:lnTo>
                <a:lnTo>
                  <a:pt x="108902" y="163991"/>
                </a:lnTo>
                <a:lnTo>
                  <a:pt x="104292" y="158038"/>
                </a:lnTo>
                <a:lnTo>
                  <a:pt x="201917" y="27127"/>
                </a:lnTo>
                <a:lnTo>
                  <a:pt x="165544" y="0"/>
                </a:lnTo>
                <a:lnTo>
                  <a:pt x="67919" y="130911"/>
                </a:lnTo>
                <a:lnTo>
                  <a:pt x="54040" y="126180"/>
                </a:lnTo>
                <a:lnTo>
                  <a:pt x="40643" y="124171"/>
                </a:lnTo>
                <a:lnTo>
                  <a:pt x="28264" y="124919"/>
                </a:lnTo>
                <a:lnTo>
                  <a:pt x="17440" y="128458"/>
                </a:lnTo>
                <a:lnTo>
                  <a:pt x="8704" y="134823"/>
                </a:lnTo>
                <a:lnTo>
                  <a:pt x="6235" y="137731"/>
                </a:lnTo>
                <a:lnTo>
                  <a:pt x="1748" y="146347"/>
                </a:lnTo>
                <a:lnTo>
                  <a:pt x="0" y="156118"/>
                </a:lnTo>
                <a:close/>
              </a:path>
            </a:pathLst>
          </a:custGeom>
          <a:solidFill>
            <a:srgbClr val="CF868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2" name="object 822"/>
          <p:cNvSpPr/>
          <p:nvPr/>
        </p:nvSpPr>
        <p:spPr>
          <a:xfrm>
            <a:off x="675260" y="5622537"/>
            <a:ext cx="206422" cy="126995"/>
          </a:xfrm>
          <a:custGeom>
            <a:avLst/>
            <a:gdLst/>
            <a:ahLst/>
            <a:cxnLst/>
            <a:rect l="l" t="t" r="r" b="b"/>
            <a:pathLst>
              <a:path w="206422" h="126995">
                <a:moveTo>
                  <a:pt x="0" y="56828"/>
                </a:moveTo>
                <a:lnTo>
                  <a:pt x="993" y="71046"/>
                </a:lnTo>
                <a:lnTo>
                  <a:pt x="4365" y="84455"/>
                </a:lnTo>
                <a:lnTo>
                  <a:pt x="10438" y="98178"/>
                </a:lnTo>
                <a:lnTo>
                  <a:pt x="18310" y="109686"/>
                </a:lnTo>
                <a:lnTo>
                  <a:pt x="27475" y="118587"/>
                </a:lnTo>
                <a:lnTo>
                  <a:pt x="37426" y="124487"/>
                </a:lnTo>
                <a:lnTo>
                  <a:pt x="47654" y="126995"/>
                </a:lnTo>
                <a:lnTo>
                  <a:pt x="57655" y="125717"/>
                </a:lnTo>
                <a:lnTo>
                  <a:pt x="67311" y="119743"/>
                </a:lnTo>
                <a:lnTo>
                  <a:pt x="74226" y="109871"/>
                </a:lnTo>
                <a:lnTo>
                  <a:pt x="78173" y="96993"/>
                </a:lnTo>
                <a:lnTo>
                  <a:pt x="78926" y="82002"/>
                </a:lnTo>
                <a:lnTo>
                  <a:pt x="78686" y="78955"/>
                </a:lnTo>
                <a:lnTo>
                  <a:pt x="206422" y="35496"/>
                </a:lnTo>
                <a:lnTo>
                  <a:pt x="194345" y="0"/>
                </a:lnTo>
                <a:lnTo>
                  <a:pt x="66621" y="43472"/>
                </a:lnTo>
                <a:lnTo>
                  <a:pt x="57860" y="32112"/>
                </a:lnTo>
                <a:lnTo>
                  <a:pt x="47850" y="23789"/>
                </a:lnTo>
                <a:lnTo>
                  <a:pt x="37183" y="18969"/>
                </a:lnTo>
                <a:lnTo>
                  <a:pt x="26452" y="18117"/>
                </a:lnTo>
                <a:lnTo>
                  <a:pt x="21422" y="19265"/>
                </a:lnTo>
                <a:lnTo>
                  <a:pt x="12597" y="24456"/>
                </a:lnTo>
                <a:lnTo>
                  <a:pt x="5972" y="32881"/>
                </a:lnTo>
                <a:lnTo>
                  <a:pt x="1716" y="43889"/>
                </a:lnTo>
                <a:lnTo>
                  <a:pt x="0" y="56828"/>
                </a:lnTo>
                <a:close/>
              </a:path>
            </a:pathLst>
          </a:custGeom>
          <a:solidFill>
            <a:srgbClr val="CF868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3" name="object 823"/>
          <p:cNvSpPr/>
          <p:nvPr/>
        </p:nvSpPr>
        <p:spPr>
          <a:xfrm>
            <a:off x="1531222" y="5196997"/>
            <a:ext cx="159106" cy="115425"/>
          </a:xfrm>
          <a:custGeom>
            <a:avLst/>
            <a:gdLst/>
            <a:ahLst/>
            <a:cxnLst/>
            <a:rect l="l" t="t" r="r" b="b"/>
            <a:pathLst>
              <a:path w="159106" h="115425">
                <a:moveTo>
                  <a:pt x="94907" y="41003"/>
                </a:moveTo>
                <a:lnTo>
                  <a:pt x="0" y="89060"/>
                </a:lnTo>
                <a:lnTo>
                  <a:pt x="13347" y="115425"/>
                </a:lnTo>
                <a:lnTo>
                  <a:pt x="108254" y="67368"/>
                </a:lnTo>
                <a:lnTo>
                  <a:pt x="114197" y="73471"/>
                </a:lnTo>
                <a:lnTo>
                  <a:pt x="125001" y="80619"/>
                </a:lnTo>
                <a:lnTo>
                  <a:pt x="136005" y="83413"/>
                </a:lnTo>
                <a:lnTo>
                  <a:pt x="146215" y="81275"/>
                </a:lnTo>
                <a:lnTo>
                  <a:pt x="151960" y="76893"/>
                </a:lnTo>
                <a:lnTo>
                  <a:pt x="157217" y="67696"/>
                </a:lnTo>
                <a:lnTo>
                  <a:pt x="159106" y="55870"/>
                </a:lnTo>
                <a:lnTo>
                  <a:pt x="157510" y="42452"/>
                </a:lnTo>
                <a:lnTo>
                  <a:pt x="152311" y="28481"/>
                </a:lnTo>
                <a:lnTo>
                  <a:pt x="145643" y="17903"/>
                </a:lnTo>
                <a:lnTo>
                  <a:pt x="136297" y="8343"/>
                </a:lnTo>
                <a:lnTo>
                  <a:pt x="126047" y="2217"/>
                </a:lnTo>
                <a:lnTo>
                  <a:pt x="115724" y="0"/>
                </a:lnTo>
                <a:lnTo>
                  <a:pt x="106159" y="2166"/>
                </a:lnTo>
                <a:lnTo>
                  <a:pt x="102251" y="4770"/>
                </a:lnTo>
                <a:lnTo>
                  <a:pt x="95818" y="13989"/>
                </a:lnTo>
                <a:lnTo>
                  <a:pt x="93323" y="26507"/>
                </a:lnTo>
                <a:lnTo>
                  <a:pt x="94907" y="41003"/>
                </a:lnTo>
                <a:close/>
              </a:path>
            </a:pathLst>
          </a:custGeom>
          <a:solidFill>
            <a:srgbClr val="CF868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4" name="object 824"/>
          <p:cNvSpPr/>
          <p:nvPr/>
        </p:nvSpPr>
        <p:spPr>
          <a:xfrm>
            <a:off x="1580633" y="5377112"/>
            <a:ext cx="252332" cy="134467"/>
          </a:xfrm>
          <a:custGeom>
            <a:avLst/>
            <a:gdLst/>
            <a:ahLst/>
            <a:cxnLst/>
            <a:rect l="l" t="t" r="r" b="b"/>
            <a:pathLst>
              <a:path w="252332" h="134467">
                <a:moveTo>
                  <a:pt x="169194" y="21891"/>
                </a:moveTo>
                <a:lnTo>
                  <a:pt x="163972" y="35579"/>
                </a:lnTo>
                <a:lnTo>
                  <a:pt x="161340" y="51358"/>
                </a:lnTo>
                <a:lnTo>
                  <a:pt x="0" y="76593"/>
                </a:lnTo>
                <a:lnTo>
                  <a:pt x="7010" y="121424"/>
                </a:lnTo>
                <a:lnTo>
                  <a:pt x="168351" y="96189"/>
                </a:lnTo>
                <a:lnTo>
                  <a:pt x="169526" y="98961"/>
                </a:lnTo>
                <a:lnTo>
                  <a:pt x="176710" y="111977"/>
                </a:lnTo>
                <a:lnTo>
                  <a:pt x="185460" y="122471"/>
                </a:lnTo>
                <a:lnTo>
                  <a:pt x="195386" y="130009"/>
                </a:lnTo>
                <a:lnTo>
                  <a:pt x="206095" y="134153"/>
                </a:lnTo>
                <a:lnTo>
                  <a:pt x="217195" y="134467"/>
                </a:lnTo>
                <a:lnTo>
                  <a:pt x="225900" y="131717"/>
                </a:lnTo>
                <a:lnTo>
                  <a:pt x="234812" y="125414"/>
                </a:lnTo>
                <a:lnTo>
                  <a:pt x="242130" y="116237"/>
                </a:lnTo>
                <a:lnTo>
                  <a:pt x="247634" y="104662"/>
                </a:lnTo>
                <a:lnTo>
                  <a:pt x="251107" y="91162"/>
                </a:lnTo>
                <a:lnTo>
                  <a:pt x="252332" y="76212"/>
                </a:lnTo>
                <a:lnTo>
                  <a:pt x="251091" y="60286"/>
                </a:lnTo>
                <a:lnTo>
                  <a:pt x="247974" y="46553"/>
                </a:lnTo>
                <a:lnTo>
                  <a:pt x="242499" y="32519"/>
                </a:lnTo>
                <a:lnTo>
                  <a:pt x="235297" y="20487"/>
                </a:lnTo>
                <a:lnTo>
                  <a:pt x="226715" y="10838"/>
                </a:lnTo>
                <a:lnTo>
                  <a:pt x="217101" y="3952"/>
                </a:lnTo>
                <a:lnTo>
                  <a:pt x="206801" y="213"/>
                </a:lnTo>
                <a:lnTo>
                  <a:pt x="196164" y="0"/>
                </a:lnTo>
                <a:lnTo>
                  <a:pt x="186260" y="3366"/>
                </a:lnTo>
                <a:lnTo>
                  <a:pt x="176720" y="10938"/>
                </a:lnTo>
                <a:lnTo>
                  <a:pt x="169194" y="21891"/>
                </a:lnTo>
                <a:close/>
              </a:path>
            </a:pathLst>
          </a:custGeom>
          <a:solidFill>
            <a:srgbClr val="CF868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5" name="object 825"/>
          <p:cNvSpPr/>
          <p:nvPr/>
        </p:nvSpPr>
        <p:spPr>
          <a:xfrm>
            <a:off x="1414651" y="5791744"/>
            <a:ext cx="201910" cy="232756"/>
          </a:xfrm>
          <a:custGeom>
            <a:avLst/>
            <a:gdLst/>
            <a:ahLst/>
            <a:cxnLst/>
            <a:rect l="l" t="t" r="r" b="b"/>
            <a:pathLst>
              <a:path w="201910" h="232756">
                <a:moveTo>
                  <a:pt x="86051" y="175778"/>
                </a:moveTo>
                <a:lnTo>
                  <a:pt x="81762" y="187645"/>
                </a:lnTo>
                <a:lnTo>
                  <a:pt x="80304" y="199125"/>
                </a:lnTo>
                <a:lnTo>
                  <a:pt x="81848" y="209758"/>
                </a:lnTo>
                <a:lnTo>
                  <a:pt x="86563" y="219087"/>
                </a:lnTo>
                <a:lnTo>
                  <a:pt x="96436" y="227667"/>
                </a:lnTo>
                <a:lnTo>
                  <a:pt x="106199" y="231420"/>
                </a:lnTo>
                <a:lnTo>
                  <a:pt x="117401" y="232756"/>
                </a:lnTo>
                <a:lnTo>
                  <a:pt x="129610" y="231702"/>
                </a:lnTo>
                <a:lnTo>
                  <a:pt x="142399" y="228282"/>
                </a:lnTo>
                <a:lnTo>
                  <a:pt x="155337" y="222519"/>
                </a:lnTo>
                <a:lnTo>
                  <a:pt x="167995" y="214439"/>
                </a:lnTo>
                <a:lnTo>
                  <a:pt x="174222" y="209410"/>
                </a:lnTo>
                <a:lnTo>
                  <a:pt x="184175" y="199380"/>
                </a:lnTo>
                <a:lnTo>
                  <a:pt x="192053" y="188667"/>
                </a:lnTo>
                <a:lnTo>
                  <a:pt x="197724" y="177638"/>
                </a:lnTo>
                <a:lnTo>
                  <a:pt x="201054" y="166661"/>
                </a:lnTo>
                <a:lnTo>
                  <a:pt x="201910" y="156103"/>
                </a:lnTo>
                <a:lnTo>
                  <a:pt x="200159" y="146333"/>
                </a:lnTo>
                <a:lnTo>
                  <a:pt x="195668" y="137718"/>
                </a:lnTo>
                <a:lnTo>
                  <a:pt x="184464" y="128446"/>
                </a:lnTo>
                <a:lnTo>
                  <a:pt x="173639" y="124907"/>
                </a:lnTo>
                <a:lnTo>
                  <a:pt x="161261" y="124159"/>
                </a:lnTo>
                <a:lnTo>
                  <a:pt x="147864" y="126167"/>
                </a:lnTo>
                <a:lnTo>
                  <a:pt x="133984" y="130898"/>
                </a:lnTo>
                <a:lnTo>
                  <a:pt x="36360" y="0"/>
                </a:lnTo>
                <a:lnTo>
                  <a:pt x="0" y="27127"/>
                </a:lnTo>
                <a:lnTo>
                  <a:pt x="97612" y="158026"/>
                </a:lnTo>
                <a:lnTo>
                  <a:pt x="93001" y="163981"/>
                </a:lnTo>
                <a:lnTo>
                  <a:pt x="86051" y="175778"/>
                </a:lnTo>
                <a:close/>
              </a:path>
            </a:pathLst>
          </a:custGeom>
          <a:solidFill>
            <a:srgbClr val="CF868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6" name="object 826"/>
          <p:cNvSpPr/>
          <p:nvPr/>
        </p:nvSpPr>
        <p:spPr>
          <a:xfrm>
            <a:off x="1414651" y="4959837"/>
            <a:ext cx="201910" cy="232756"/>
          </a:xfrm>
          <a:custGeom>
            <a:avLst/>
            <a:gdLst/>
            <a:ahLst/>
            <a:cxnLst/>
            <a:rect l="l" t="t" r="r" b="b"/>
            <a:pathLst>
              <a:path w="201910" h="232756">
                <a:moveTo>
                  <a:pt x="129610" y="1054"/>
                </a:moveTo>
                <a:lnTo>
                  <a:pt x="117401" y="0"/>
                </a:lnTo>
                <a:lnTo>
                  <a:pt x="106199" y="1336"/>
                </a:lnTo>
                <a:lnTo>
                  <a:pt x="96436" y="5089"/>
                </a:lnTo>
                <a:lnTo>
                  <a:pt x="88540" y="11282"/>
                </a:lnTo>
                <a:lnTo>
                  <a:pt x="86563" y="13669"/>
                </a:lnTo>
                <a:lnTo>
                  <a:pt x="81848" y="22998"/>
                </a:lnTo>
                <a:lnTo>
                  <a:pt x="80304" y="33631"/>
                </a:lnTo>
                <a:lnTo>
                  <a:pt x="81762" y="45111"/>
                </a:lnTo>
                <a:lnTo>
                  <a:pt x="86051" y="56978"/>
                </a:lnTo>
                <a:lnTo>
                  <a:pt x="93001" y="68775"/>
                </a:lnTo>
                <a:lnTo>
                  <a:pt x="97612" y="74730"/>
                </a:lnTo>
                <a:lnTo>
                  <a:pt x="0" y="205629"/>
                </a:lnTo>
                <a:lnTo>
                  <a:pt x="36360" y="232756"/>
                </a:lnTo>
                <a:lnTo>
                  <a:pt x="133984" y="101858"/>
                </a:lnTo>
                <a:lnTo>
                  <a:pt x="147864" y="106588"/>
                </a:lnTo>
                <a:lnTo>
                  <a:pt x="161261" y="108594"/>
                </a:lnTo>
                <a:lnTo>
                  <a:pt x="173639" y="107844"/>
                </a:lnTo>
                <a:lnTo>
                  <a:pt x="184464" y="104305"/>
                </a:lnTo>
                <a:lnTo>
                  <a:pt x="193199" y="97943"/>
                </a:lnTo>
                <a:lnTo>
                  <a:pt x="195668" y="95038"/>
                </a:lnTo>
                <a:lnTo>
                  <a:pt x="200159" y="86422"/>
                </a:lnTo>
                <a:lnTo>
                  <a:pt x="201910" y="76651"/>
                </a:lnTo>
                <a:lnTo>
                  <a:pt x="201054" y="66091"/>
                </a:lnTo>
                <a:lnTo>
                  <a:pt x="197724" y="55113"/>
                </a:lnTo>
                <a:lnTo>
                  <a:pt x="192053" y="44083"/>
                </a:lnTo>
                <a:lnTo>
                  <a:pt x="184175" y="33371"/>
                </a:lnTo>
                <a:lnTo>
                  <a:pt x="174222" y="23344"/>
                </a:lnTo>
                <a:lnTo>
                  <a:pt x="167995" y="18317"/>
                </a:lnTo>
                <a:lnTo>
                  <a:pt x="155337" y="10237"/>
                </a:lnTo>
                <a:lnTo>
                  <a:pt x="142399" y="4474"/>
                </a:lnTo>
                <a:lnTo>
                  <a:pt x="129610" y="1054"/>
                </a:lnTo>
                <a:close/>
              </a:path>
            </a:pathLst>
          </a:custGeom>
          <a:solidFill>
            <a:srgbClr val="CF868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7" name="object 827"/>
          <p:cNvSpPr/>
          <p:nvPr/>
        </p:nvSpPr>
        <p:spPr>
          <a:xfrm>
            <a:off x="875546" y="4970986"/>
            <a:ext cx="183013" cy="210688"/>
          </a:xfrm>
          <a:custGeom>
            <a:avLst/>
            <a:gdLst/>
            <a:ahLst/>
            <a:cxnLst/>
            <a:rect l="l" t="t" r="r" b="b"/>
            <a:pathLst>
              <a:path w="183013" h="210688">
                <a:moveTo>
                  <a:pt x="0" y="67291"/>
                </a:moveTo>
                <a:lnTo>
                  <a:pt x="1338" y="77205"/>
                </a:lnTo>
                <a:lnTo>
                  <a:pt x="5683" y="85885"/>
                </a:lnTo>
                <a:lnTo>
                  <a:pt x="12302" y="92212"/>
                </a:lnTo>
                <a:lnTo>
                  <a:pt x="22427" y="96772"/>
                </a:lnTo>
                <a:lnTo>
                  <a:pt x="34448" y="98242"/>
                </a:lnTo>
                <a:lnTo>
                  <a:pt x="47715" y="96661"/>
                </a:lnTo>
                <a:lnTo>
                  <a:pt x="61575" y="92070"/>
                </a:lnTo>
                <a:lnTo>
                  <a:pt x="150056" y="210688"/>
                </a:lnTo>
                <a:lnTo>
                  <a:pt x="183013" y="186114"/>
                </a:lnTo>
                <a:lnTo>
                  <a:pt x="94545" y="67496"/>
                </a:lnTo>
                <a:lnTo>
                  <a:pt x="102701" y="55854"/>
                </a:lnTo>
                <a:lnTo>
                  <a:pt x="107970" y="43961"/>
                </a:lnTo>
                <a:lnTo>
                  <a:pt x="110175" y="32340"/>
                </a:lnTo>
                <a:lnTo>
                  <a:pt x="109109" y="21551"/>
                </a:lnTo>
                <a:lnTo>
                  <a:pt x="104565" y="12149"/>
                </a:lnTo>
                <a:lnTo>
                  <a:pt x="100285" y="7597"/>
                </a:lnTo>
                <a:lnTo>
                  <a:pt x="91536" y="2458"/>
                </a:lnTo>
                <a:lnTo>
                  <a:pt x="80953" y="0"/>
                </a:lnTo>
                <a:lnTo>
                  <a:pt x="69061" y="190"/>
                </a:lnTo>
                <a:lnTo>
                  <a:pt x="56383" y="2999"/>
                </a:lnTo>
                <a:lnTo>
                  <a:pt x="43443" y="8397"/>
                </a:lnTo>
                <a:lnTo>
                  <a:pt x="30765" y="16353"/>
                </a:lnTo>
                <a:lnTo>
                  <a:pt x="21486" y="24264"/>
                </a:lnTo>
                <a:lnTo>
                  <a:pt x="12412" y="34630"/>
                </a:lnTo>
                <a:lnTo>
                  <a:pt x="5698" y="45556"/>
                </a:lnTo>
                <a:lnTo>
                  <a:pt x="1507" y="56592"/>
                </a:lnTo>
                <a:lnTo>
                  <a:pt x="0" y="67291"/>
                </a:lnTo>
                <a:close/>
              </a:path>
            </a:pathLst>
          </a:custGeom>
          <a:solidFill>
            <a:srgbClr val="CF868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8" name="object 828"/>
          <p:cNvSpPr/>
          <p:nvPr/>
        </p:nvSpPr>
        <p:spPr>
          <a:xfrm>
            <a:off x="1582289" y="5657500"/>
            <a:ext cx="206418" cy="126995"/>
          </a:xfrm>
          <a:custGeom>
            <a:avLst/>
            <a:gdLst/>
            <a:ahLst/>
            <a:cxnLst/>
            <a:rect l="l" t="t" r="r" b="b"/>
            <a:pathLst>
              <a:path w="206418" h="126995">
                <a:moveTo>
                  <a:pt x="127723" y="78955"/>
                </a:moveTo>
                <a:lnTo>
                  <a:pt x="128243" y="96983"/>
                </a:lnTo>
                <a:lnTo>
                  <a:pt x="132193" y="109864"/>
                </a:lnTo>
                <a:lnTo>
                  <a:pt x="139110" y="119741"/>
                </a:lnTo>
                <a:lnTo>
                  <a:pt x="148767" y="125717"/>
                </a:lnTo>
                <a:lnTo>
                  <a:pt x="158762" y="126995"/>
                </a:lnTo>
                <a:lnTo>
                  <a:pt x="168991" y="124486"/>
                </a:lnTo>
                <a:lnTo>
                  <a:pt x="178941" y="118585"/>
                </a:lnTo>
                <a:lnTo>
                  <a:pt x="188106" y="109683"/>
                </a:lnTo>
                <a:lnTo>
                  <a:pt x="195976" y="98175"/>
                </a:lnTo>
                <a:lnTo>
                  <a:pt x="202044" y="84455"/>
                </a:lnTo>
                <a:lnTo>
                  <a:pt x="205424" y="71024"/>
                </a:lnTo>
                <a:lnTo>
                  <a:pt x="206418" y="56809"/>
                </a:lnTo>
                <a:lnTo>
                  <a:pt x="204702" y="43875"/>
                </a:lnTo>
                <a:lnTo>
                  <a:pt x="200447" y="32870"/>
                </a:lnTo>
                <a:lnTo>
                  <a:pt x="193823" y="24446"/>
                </a:lnTo>
                <a:lnTo>
                  <a:pt x="185000" y="19253"/>
                </a:lnTo>
                <a:lnTo>
                  <a:pt x="179964" y="18104"/>
                </a:lnTo>
                <a:lnTo>
                  <a:pt x="169234" y="18958"/>
                </a:lnTo>
                <a:lnTo>
                  <a:pt x="158569" y="23780"/>
                </a:lnTo>
                <a:lnTo>
                  <a:pt x="148560" y="32107"/>
                </a:lnTo>
                <a:lnTo>
                  <a:pt x="139801" y="43472"/>
                </a:lnTo>
                <a:lnTo>
                  <a:pt x="12077" y="0"/>
                </a:lnTo>
                <a:lnTo>
                  <a:pt x="0" y="35483"/>
                </a:lnTo>
                <a:lnTo>
                  <a:pt x="127723" y="78955"/>
                </a:lnTo>
                <a:close/>
              </a:path>
            </a:pathLst>
          </a:custGeom>
          <a:solidFill>
            <a:srgbClr val="CF868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9" name="object 829"/>
          <p:cNvSpPr/>
          <p:nvPr/>
        </p:nvSpPr>
        <p:spPr>
          <a:xfrm>
            <a:off x="1179291" y="5840795"/>
            <a:ext cx="112424" cy="207429"/>
          </a:xfrm>
          <a:custGeom>
            <a:avLst/>
            <a:gdLst/>
            <a:ahLst/>
            <a:cxnLst/>
            <a:rect l="l" t="t" r="r" b="b"/>
            <a:pathLst>
              <a:path w="112424" h="207429">
                <a:moveTo>
                  <a:pt x="4" y="171589"/>
                </a:moveTo>
                <a:lnTo>
                  <a:pt x="2752" y="182509"/>
                </a:lnTo>
                <a:lnTo>
                  <a:pt x="9965" y="192021"/>
                </a:lnTo>
                <a:lnTo>
                  <a:pt x="20883" y="199648"/>
                </a:lnTo>
                <a:lnTo>
                  <a:pt x="34745" y="204915"/>
                </a:lnTo>
                <a:lnTo>
                  <a:pt x="50791" y="207343"/>
                </a:lnTo>
                <a:lnTo>
                  <a:pt x="57078" y="207429"/>
                </a:lnTo>
                <a:lnTo>
                  <a:pt x="73650" y="205398"/>
                </a:lnTo>
                <a:lnTo>
                  <a:pt x="88184" y="200443"/>
                </a:lnTo>
                <a:lnTo>
                  <a:pt x="99941" y="193077"/>
                </a:lnTo>
                <a:lnTo>
                  <a:pt x="108183" y="183813"/>
                </a:lnTo>
                <a:lnTo>
                  <a:pt x="112173" y="173165"/>
                </a:lnTo>
                <a:lnTo>
                  <a:pt x="112424" y="168998"/>
                </a:lnTo>
                <a:lnTo>
                  <a:pt x="109425" y="157595"/>
                </a:lnTo>
                <a:lnTo>
                  <a:pt x="101562" y="147769"/>
                </a:lnTo>
                <a:lnTo>
                  <a:pt x="89714" y="140060"/>
                </a:lnTo>
                <a:lnTo>
                  <a:pt x="74761" y="135005"/>
                </a:lnTo>
                <a:lnTo>
                  <a:pt x="74146" y="134874"/>
                </a:lnTo>
                <a:lnTo>
                  <a:pt x="71022" y="0"/>
                </a:lnTo>
                <a:lnTo>
                  <a:pt x="33557" y="863"/>
                </a:lnTo>
                <a:lnTo>
                  <a:pt x="36669" y="135750"/>
                </a:lnTo>
                <a:lnTo>
                  <a:pt x="21995" y="141302"/>
                </a:lnTo>
                <a:lnTo>
                  <a:pt x="10441" y="149345"/>
                </a:lnTo>
                <a:lnTo>
                  <a:pt x="2834" y="159313"/>
                </a:lnTo>
                <a:lnTo>
                  <a:pt x="0" y="170638"/>
                </a:lnTo>
                <a:lnTo>
                  <a:pt x="4" y="171589"/>
                </a:lnTo>
                <a:close/>
              </a:path>
            </a:pathLst>
          </a:custGeom>
          <a:solidFill>
            <a:srgbClr val="CF868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0" name="object 830"/>
          <p:cNvSpPr/>
          <p:nvPr/>
        </p:nvSpPr>
        <p:spPr>
          <a:xfrm>
            <a:off x="1179296" y="4910986"/>
            <a:ext cx="112424" cy="207429"/>
          </a:xfrm>
          <a:custGeom>
            <a:avLst/>
            <a:gdLst/>
            <a:ahLst/>
            <a:cxnLst/>
            <a:rect l="l" t="t" r="r" b="b"/>
            <a:pathLst>
              <a:path w="112424" h="207429">
                <a:moveTo>
                  <a:pt x="2998" y="49833"/>
                </a:moveTo>
                <a:lnTo>
                  <a:pt x="10862" y="59659"/>
                </a:lnTo>
                <a:lnTo>
                  <a:pt x="22710" y="67369"/>
                </a:lnTo>
                <a:lnTo>
                  <a:pt x="37662" y="72423"/>
                </a:lnTo>
                <a:lnTo>
                  <a:pt x="38277" y="72555"/>
                </a:lnTo>
                <a:lnTo>
                  <a:pt x="41401" y="207429"/>
                </a:lnTo>
                <a:lnTo>
                  <a:pt x="78866" y="206565"/>
                </a:lnTo>
                <a:lnTo>
                  <a:pt x="75755" y="71678"/>
                </a:lnTo>
                <a:lnTo>
                  <a:pt x="90432" y="66124"/>
                </a:lnTo>
                <a:lnTo>
                  <a:pt x="101985" y="58076"/>
                </a:lnTo>
                <a:lnTo>
                  <a:pt x="109590" y="48104"/>
                </a:lnTo>
                <a:lnTo>
                  <a:pt x="112424" y="36773"/>
                </a:lnTo>
                <a:lnTo>
                  <a:pt x="112420" y="35839"/>
                </a:lnTo>
                <a:lnTo>
                  <a:pt x="109672" y="24919"/>
                </a:lnTo>
                <a:lnTo>
                  <a:pt x="102459" y="15407"/>
                </a:lnTo>
                <a:lnTo>
                  <a:pt x="91541" y="7780"/>
                </a:lnTo>
                <a:lnTo>
                  <a:pt x="77679" y="2513"/>
                </a:lnTo>
                <a:lnTo>
                  <a:pt x="61632" y="85"/>
                </a:lnTo>
                <a:lnTo>
                  <a:pt x="55346" y="0"/>
                </a:lnTo>
                <a:lnTo>
                  <a:pt x="38773" y="2030"/>
                </a:lnTo>
                <a:lnTo>
                  <a:pt x="24240" y="6985"/>
                </a:lnTo>
                <a:lnTo>
                  <a:pt x="12483" y="14351"/>
                </a:lnTo>
                <a:lnTo>
                  <a:pt x="4240" y="23615"/>
                </a:lnTo>
                <a:lnTo>
                  <a:pt x="251" y="34263"/>
                </a:lnTo>
                <a:lnTo>
                  <a:pt x="0" y="38430"/>
                </a:lnTo>
                <a:lnTo>
                  <a:pt x="2998" y="49833"/>
                </a:lnTo>
                <a:close/>
              </a:path>
            </a:pathLst>
          </a:custGeom>
          <a:solidFill>
            <a:srgbClr val="CF868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1" name="object 831"/>
          <p:cNvSpPr/>
          <p:nvPr/>
        </p:nvSpPr>
        <p:spPr>
          <a:xfrm>
            <a:off x="1027348" y="5376908"/>
            <a:ext cx="207962" cy="194195"/>
          </a:xfrm>
          <a:custGeom>
            <a:avLst/>
            <a:gdLst/>
            <a:ahLst/>
            <a:cxnLst/>
            <a:rect l="l" t="t" r="r" b="b"/>
            <a:pathLst>
              <a:path w="207962" h="194195">
                <a:moveTo>
                  <a:pt x="207962" y="97104"/>
                </a:moveTo>
                <a:lnTo>
                  <a:pt x="206396" y="80220"/>
                </a:lnTo>
                <a:lnTo>
                  <a:pt x="202833" y="66898"/>
                </a:lnTo>
                <a:lnTo>
                  <a:pt x="197379" y="54374"/>
                </a:lnTo>
                <a:lnTo>
                  <a:pt x="190188" y="42791"/>
                </a:lnTo>
                <a:lnTo>
                  <a:pt x="181410" y="32291"/>
                </a:lnTo>
                <a:lnTo>
                  <a:pt x="171200" y="23016"/>
                </a:lnTo>
                <a:lnTo>
                  <a:pt x="159708" y="15109"/>
                </a:lnTo>
                <a:lnTo>
                  <a:pt x="147087" y="8712"/>
                </a:lnTo>
                <a:lnTo>
                  <a:pt x="133490" y="3966"/>
                </a:lnTo>
                <a:lnTo>
                  <a:pt x="119068" y="1015"/>
                </a:lnTo>
                <a:lnTo>
                  <a:pt x="103974" y="0"/>
                </a:lnTo>
                <a:lnTo>
                  <a:pt x="100877" y="42"/>
                </a:lnTo>
                <a:lnTo>
                  <a:pt x="85909" y="1460"/>
                </a:lnTo>
                <a:lnTo>
                  <a:pt x="71643" y="4786"/>
                </a:lnTo>
                <a:lnTo>
                  <a:pt x="58232" y="9878"/>
                </a:lnTo>
                <a:lnTo>
                  <a:pt x="45828" y="16593"/>
                </a:lnTo>
                <a:lnTo>
                  <a:pt x="34584" y="24789"/>
                </a:lnTo>
                <a:lnTo>
                  <a:pt x="24651" y="34323"/>
                </a:lnTo>
                <a:lnTo>
                  <a:pt x="16183" y="45055"/>
                </a:lnTo>
                <a:lnTo>
                  <a:pt x="9331" y="56841"/>
                </a:lnTo>
                <a:lnTo>
                  <a:pt x="4249" y="69539"/>
                </a:lnTo>
                <a:lnTo>
                  <a:pt x="1087" y="83007"/>
                </a:lnTo>
                <a:lnTo>
                  <a:pt x="0" y="97104"/>
                </a:lnTo>
                <a:lnTo>
                  <a:pt x="44" y="99987"/>
                </a:lnTo>
                <a:lnTo>
                  <a:pt x="1562" y="113966"/>
                </a:lnTo>
                <a:lnTo>
                  <a:pt x="5124" y="127289"/>
                </a:lnTo>
                <a:lnTo>
                  <a:pt x="10576" y="139814"/>
                </a:lnTo>
                <a:lnTo>
                  <a:pt x="17766" y="151397"/>
                </a:lnTo>
                <a:lnTo>
                  <a:pt x="26543" y="161898"/>
                </a:lnTo>
                <a:lnTo>
                  <a:pt x="36753" y="171174"/>
                </a:lnTo>
                <a:lnTo>
                  <a:pt x="48244" y="179082"/>
                </a:lnTo>
                <a:lnTo>
                  <a:pt x="60864" y="185481"/>
                </a:lnTo>
                <a:lnTo>
                  <a:pt x="74461" y="190227"/>
                </a:lnTo>
                <a:lnTo>
                  <a:pt x="88882" y="193180"/>
                </a:lnTo>
                <a:lnTo>
                  <a:pt x="103974" y="194195"/>
                </a:lnTo>
                <a:lnTo>
                  <a:pt x="107073" y="194153"/>
                </a:lnTo>
                <a:lnTo>
                  <a:pt x="122044" y="192734"/>
                </a:lnTo>
                <a:lnTo>
                  <a:pt x="136312" y="189408"/>
                </a:lnTo>
                <a:lnTo>
                  <a:pt x="149725" y="184317"/>
                </a:lnTo>
                <a:lnTo>
                  <a:pt x="162131" y="177602"/>
                </a:lnTo>
                <a:lnTo>
                  <a:pt x="173376" y="169407"/>
                </a:lnTo>
                <a:lnTo>
                  <a:pt x="183309" y="159873"/>
                </a:lnTo>
                <a:lnTo>
                  <a:pt x="191778" y="149143"/>
                </a:lnTo>
                <a:lnTo>
                  <a:pt x="198630" y="137359"/>
                </a:lnTo>
                <a:lnTo>
                  <a:pt x="203713" y="124663"/>
                </a:lnTo>
                <a:lnTo>
                  <a:pt x="206874" y="111197"/>
                </a:lnTo>
                <a:lnTo>
                  <a:pt x="207962" y="97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2" name="object 832"/>
          <p:cNvSpPr/>
          <p:nvPr/>
        </p:nvSpPr>
        <p:spPr>
          <a:xfrm>
            <a:off x="1118515" y="5443622"/>
            <a:ext cx="79730" cy="74460"/>
          </a:xfrm>
          <a:custGeom>
            <a:avLst/>
            <a:gdLst/>
            <a:ahLst/>
            <a:cxnLst/>
            <a:rect l="l" t="t" r="r" b="b"/>
            <a:pathLst>
              <a:path w="79730" h="74460">
                <a:moveTo>
                  <a:pt x="79730" y="37223"/>
                </a:moveTo>
                <a:lnTo>
                  <a:pt x="79483" y="33053"/>
                </a:lnTo>
                <a:lnTo>
                  <a:pt x="75240" y="20046"/>
                </a:lnTo>
                <a:lnTo>
                  <a:pt x="66533" y="9556"/>
                </a:lnTo>
                <a:lnTo>
                  <a:pt x="54396" y="2550"/>
                </a:lnTo>
                <a:lnTo>
                  <a:pt x="39865" y="0"/>
                </a:lnTo>
                <a:lnTo>
                  <a:pt x="35395" y="231"/>
                </a:lnTo>
                <a:lnTo>
                  <a:pt x="21462" y="4195"/>
                </a:lnTo>
                <a:lnTo>
                  <a:pt x="10229" y="12328"/>
                </a:lnTo>
                <a:lnTo>
                  <a:pt x="2729" y="23661"/>
                </a:lnTo>
                <a:lnTo>
                  <a:pt x="0" y="37223"/>
                </a:lnTo>
                <a:lnTo>
                  <a:pt x="248" y="41405"/>
                </a:lnTo>
                <a:lnTo>
                  <a:pt x="4493" y="54414"/>
                </a:lnTo>
                <a:lnTo>
                  <a:pt x="13200" y="64905"/>
                </a:lnTo>
                <a:lnTo>
                  <a:pt x="25336" y="71910"/>
                </a:lnTo>
                <a:lnTo>
                  <a:pt x="39865" y="74460"/>
                </a:lnTo>
                <a:lnTo>
                  <a:pt x="44344" y="74227"/>
                </a:lnTo>
                <a:lnTo>
                  <a:pt x="58273" y="70261"/>
                </a:lnTo>
                <a:lnTo>
                  <a:pt x="69504" y="62126"/>
                </a:lnTo>
                <a:lnTo>
                  <a:pt x="77001" y="50791"/>
                </a:lnTo>
                <a:lnTo>
                  <a:pt x="79730" y="37223"/>
                </a:lnTo>
                <a:close/>
              </a:path>
            </a:pathLst>
          </a:custGeom>
          <a:solidFill>
            <a:srgbClr val="1C1C1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3" name="object 833"/>
          <p:cNvSpPr/>
          <p:nvPr/>
        </p:nvSpPr>
        <p:spPr>
          <a:xfrm>
            <a:off x="1198252" y="5376908"/>
            <a:ext cx="207962" cy="194195"/>
          </a:xfrm>
          <a:custGeom>
            <a:avLst/>
            <a:gdLst/>
            <a:ahLst/>
            <a:cxnLst/>
            <a:rect l="l" t="t" r="r" b="b"/>
            <a:pathLst>
              <a:path w="207962" h="194195">
                <a:moveTo>
                  <a:pt x="207962" y="97104"/>
                </a:moveTo>
                <a:lnTo>
                  <a:pt x="206396" y="80220"/>
                </a:lnTo>
                <a:lnTo>
                  <a:pt x="202833" y="66898"/>
                </a:lnTo>
                <a:lnTo>
                  <a:pt x="197379" y="54374"/>
                </a:lnTo>
                <a:lnTo>
                  <a:pt x="190188" y="42791"/>
                </a:lnTo>
                <a:lnTo>
                  <a:pt x="181410" y="32291"/>
                </a:lnTo>
                <a:lnTo>
                  <a:pt x="171200" y="23016"/>
                </a:lnTo>
                <a:lnTo>
                  <a:pt x="159708" y="15109"/>
                </a:lnTo>
                <a:lnTo>
                  <a:pt x="147087" y="8712"/>
                </a:lnTo>
                <a:lnTo>
                  <a:pt x="133490" y="3966"/>
                </a:lnTo>
                <a:lnTo>
                  <a:pt x="119068" y="1015"/>
                </a:lnTo>
                <a:lnTo>
                  <a:pt x="103974" y="0"/>
                </a:lnTo>
                <a:lnTo>
                  <a:pt x="100877" y="42"/>
                </a:lnTo>
                <a:lnTo>
                  <a:pt x="85909" y="1460"/>
                </a:lnTo>
                <a:lnTo>
                  <a:pt x="71643" y="4786"/>
                </a:lnTo>
                <a:lnTo>
                  <a:pt x="58232" y="9878"/>
                </a:lnTo>
                <a:lnTo>
                  <a:pt x="45828" y="16593"/>
                </a:lnTo>
                <a:lnTo>
                  <a:pt x="34584" y="24789"/>
                </a:lnTo>
                <a:lnTo>
                  <a:pt x="24651" y="34323"/>
                </a:lnTo>
                <a:lnTo>
                  <a:pt x="16183" y="45055"/>
                </a:lnTo>
                <a:lnTo>
                  <a:pt x="9331" y="56841"/>
                </a:lnTo>
                <a:lnTo>
                  <a:pt x="4249" y="69539"/>
                </a:lnTo>
                <a:lnTo>
                  <a:pt x="1087" y="83007"/>
                </a:lnTo>
                <a:lnTo>
                  <a:pt x="0" y="97104"/>
                </a:lnTo>
                <a:lnTo>
                  <a:pt x="44" y="99987"/>
                </a:lnTo>
                <a:lnTo>
                  <a:pt x="1562" y="113966"/>
                </a:lnTo>
                <a:lnTo>
                  <a:pt x="5124" y="127289"/>
                </a:lnTo>
                <a:lnTo>
                  <a:pt x="10576" y="139814"/>
                </a:lnTo>
                <a:lnTo>
                  <a:pt x="17766" y="151397"/>
                </a:lnTo>
                <a:lnTo>
                  <a:pt x="26543" y="161898"/>
                </a:lnTo>
                <a:lnTo>
                  <a:pt x="36753" y="171174"/>
                </a:lnTo>
                <a:lnTo>
                  <a:pt x="48244" y="179082"/>
                </a:lnTo>
                <a:lnTo>
                  <a:pt x="60864" y="185481"/>
                </a:lnTo>
                <a:lnTo>
                  <a:pt x="74461" y="190227"/>
                </a:lnTo>
                <a:lnTo>
                  <a:pt x="88882" y="193180"/>
                </a:lnTo>
                <a:lnTo>
                  <a:pt x="103974" y="194195"/>
                </a:lnTo>
                <a:lnTo>
                  <a:pt x="107073" y="194153"/>
                </a:lnTo>
                <a:lnTo>
                  <a:pt x="122044" y="192734"/>
                </a:lnTo>
                <a:lnTo>
                  <a:pt x="136312" y="189408"/>
                </a:lnTo>
                <a:lnTo>
                  <a:pt x="149725" y="184317"/>
                </a:lnTo>
                <a:lnTo>
                  <a:pt x="162131" y="177602"/>
                </a:lnTo>
                <a:lnTo>
                  <a:pt x="173376" y="169407"/>
                </a:lnTo>
                <a:lnTo>
                  <a:pt x="183309" y="159873"/>
                </a:lnTo>
                <a:lnTo>
                  <a:pt x="191778" y="149143"/>
                </a:lnTo>
                <a:lnTo>
                  <a:pt x="198630" y="137359"/>
                </a:lnTo>
                <a:lnTo>
                  <a:pt x="203713" y="124663"/>
                </a:lnTo>
                <a:lnTo>
                  <a:pt x="206874" y="111197"/>
                </a:lnTo>
                <a:lnTo>
                  <a:pt x="207962" y="97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4" name="object 834"/>
          <p:cNvSpPr/>
          <p:nvPr/>
        </p:nvSpPr>
        <p:spPr>
          <a:xfrm>
            <a:off x="1227246" y="5430983"/>
            <a:ext cx="79743" cy="74460"/>
          </a:xfrm>
          <a:custGeom>
            <a:avLst/>
            <a:gdLst/>
            <a:ahLst/>
            <a:cxnLst/>
            <a:rect l="l" t="t" r="r" b="b"/>
            <a:pathLst>
              <a:path w="79743" h="74460">
                <a:moveTo>
                  <a:pt x="79743" y="37236"/>
                </a:moveTo>
                <a:lnTo>
                  <a:pt x="79493" y="33044"/>
                </a:lnTo>
                <a:lnTo>
                  <a:pt x="75243" y="20039"/>
                </a:lnTo>
                <a:lnTo>
                  <a:pt x="66531" y="9551"/>
                </a:lnTo>
                <a:lnTo>
                  <a:pt x="54393" y="2549"/>
                </a:lnTo>
                <a:lnTo>
                  <a:pt x="39865" y="0"/>
                </a:lnTo>
                <a:lnTo>
                  <a:pt x="35386" y="232"/>
                </a:lnTo>
                <a:lnTo>
                  <a:pt x="21456" y="4198"/>
                </a:lnTo>
                <a:lnTo>
                  <a:pt x="10226" y="12333"/>
                </a:lnTo>
                <a:lnTo>
                  <a:pt x="2728" y="23669"/>
                </a:lnTo>
                <a:lnTo>
                  <a:pt x="0" y="37236"/>
                </a:lnTo>
                <a:lnTo>
                  <a:pt x="247" y="41407"/>
                </a:lnTo>
                <a:lnTo>
                  <a:pt x="4490" y="54413"/>
                </a:lnTo>
                <a:lnTo>
                  <a:pt x="13197" y="64903"/>
                </a:lnTo>
                <a:lnTo>
                  <a:pt x="25334" y="71909"/>
                </a:lnTo>
                <a:lnTo>
                  <a:pt x="39865" y="74460"/>
                </a:lnTo>
                <a:lnTo>
                  <a:pt x="44344" y="74227"/>
                </a:lnTo>
                <a:lnTo>
                  <a:pt x="58277" y="70261"/>
                </a:lnTo>
                <a:lnTo>
                  <a:pt x="69511" y="62128"/>
                </a:lnTo>
                <a:lnTo>
                  <a:pt x="77012" y="50796"/>
                </a:lnTo>
                <a:lnTo>
                  <a:pt x="79743" y="37236"/>
                </a:lnTo>
                <a:close/>
              </a:path>
            </a:pathLst>
          </a:custGeom>
          <a:solidFill>
            <a:srgbClr val="1C1C1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5" name="object 835"/>
          <p:cNvSpPr/>
          <p:nvPr/>
        </p:nvSpPr>
        <p:spPr>
          <a:xfrm>
            <a:off x="1023086" y="5285826"/>
            <a:ext cx="216068" cy="164855"/>
          </a:xfrm>
          <a:custGeom>
            <a:avLst/>
            <a:gdLst/>
            <a:ahLst/>
            <a:cxnLst/>
            <a:rect l="l" t="t" r="r" b="b"/>
            <a:pathLst>
              <a:path w="216068" h="164855">
                <a:moveTo>
                  <a:pt x="67822" y="19900"/>
                </a:moveTo>
                <a:lnTo>
                  <a:pt x="64787" y="17627"/>
                </a:lnTo>
                <a:lnTo>
                  <a:pt x="61777" y="15328"/>
                </a:lnTo>
                <a:lnTo>
                  <a:pt x="58780" y="13042"/>
                </a:lnTo>
                <a:lnTo>
                  <a:pt x="56511" y="11290"/>
                </a:lnTo>
                <a:lnTo>
                  <a:pt x="58475" y="12801"/>
                </a:lnTo>
                <a:lnTo>
                  <a:pt x="55491" y="10477"/>
                </a:lnTo>
                <a:lnTo>
                  <a:pt x="55884" y="10807"/>
                </a:lnTo>
                <a:lnTo>
                  <a:pt x="60045" y="92249"/>
                </a:lnTo>
                <a:lnTo>
                  <a:pt x="70443" y="99549"/>
                </a:lnTo>
                <a:lnTo>
                  <a:pt x="80914" y="106743"/>
                </a:lnTo>
                <a:lnTo>
                  <a:pt x="91457" y="113828"/>
                </a:lnTo>
                <a:lnTo>
                  <a:pt x="102073" y="120802"/>
                </a:lnTo>
                <a:lnTo>
                  <a:pt x="112764" y="127664"/>
                </a:lnTo>
                <a:lnTo>
                  <a:pt x="123531" y="134412"/>
                </a:lnTo>
                <a:lnTo>
                  <a:pt x="134373" y="141045"/>
                </a:lnTo>
                <a:lnTo>
                  <a:pt x="145293" y="147560"/>
                </a:lnTo>
                <a:lnTo>
                  <a:pt x="156290" y="153955"/>
                </a:lnTo>
                <a:lnTo>
                  <a:pt x="167366" y="160230"/>
                </a:lnTo>
                <a:lnTo>
                  <a:pt x="180517" y="164855"/>
                </a:lnTo>
                <a:lnTo>
                  <a:pt x="192719" y="164253"/>
                </a:lnTo>
                <a:lnTo>
                  <a:pt x="203796" y="159362"/>
                </a:lnTo>
                <a:lnTo>
                  <a:pt x="212038" y="150266"/>
                </a:lnTo>
                <a:lnTo>
                  <a:pt x="212348" y="149694"/>
                </a:lnTo>
                <a:lnTo>
                  <a:pt x="216068" y="137921"/>
                </a:lnTo>
                <a:lnTo>
                  <a:pt x="215478" y="125811"/>
                </a:lnTo>
                <a:lnTo>
                  <a:pt x="210575" y="114841"/>
                </a:lnTo>
                <a:lnTo>
                  <a:pt x="201356" y="106487"/>
                </a:lnTo>
                <a:lnTo>
                  <a:pt x="200957" y="106260"/>
                </a:lnTo>
                <a:lnTo>
                  <a:pt x="189892" y="100019"/>
                </a:lnTo>
                <a:lnTo>
                  <a:pt x="178893" y="93666"/>
                </a:lnTo>
                <a:lnTo>
                  <a:pt x="167962" y="87198"/>
                </a:lnTo>
                <a:lnTo>
                  <a:pt x="157099" y="80616"/>
                </a:lnTo>
                <a:lnTo>
                  <a:pt x="146308" y="73916"/>
                </a:lnTo>
                <a:lnTo>
                  <a:pt x="135589" y="67097"/>
                </a:lnTo>
                <a:lnTo>
                  <a:pt x="124945" y="60158"/>
                </a:lnTo>
                <a:lnTo>
                  <a:pt x="112869" y="52065"/>
                </a:lnTo>
                <a:lnTo>
                  <a:pt x="102400" y="44878"/>
                </a:lnTo>
                <a:lnTo>
                  <a:pt x="92007" y="37576"/>
                </a:lnTo>
                <a:lnTo>
                  <a:pt x="86085" y="33337"/>
                </a:lnTo>
                <a:lnTo>
                  <a:pt x="79964" y="28917"/>
                </a:lnTo>
                <a:lnTo>
                  <a:pt x="73868" y="24434"/>
                </a:lnTo>
                <a:lnTo>
                  <a:pt x="67822" y="19900"/>
                </a:lnTo>
                <a:close/>
              </a:path>
              <a:path w="216068" h="164855">
                <a:moveTo>
                  <a:pt x="0" y="30949"/>
                </a:moveTo>
                <a:lnTo>
                  <a:pt x="1256" y="42820"/>
                </a:lnTo>
                <a:lnTo>
                  <a:pt x="7541" y="52870"/>
                </a:lnTo>
                <a:lnTo>
                  <a:pt x="19151" y="62012"/>
                </a:lnTo>
                <a:lnTo>
                  <a:pt x="29271" y="69723"/>
                </a:lnTo>
                <a:lnTo>
                  <a:pt x="39459" y="77334"/>
                </a:lnTo>
                <a:lnTo>
                  <a:pt x="49717" y="84843"/>
                </a:lnTo>
                <a:lnTo>
                  <a:pt x="60045" y="92249"/>
                </a:lnTo>
                <a:lnTo>
                  <a:pt x="55783" y="10731"/>
                </a:lnTo>
                <a:lnTo>
                  <a:pt x="56511" y="11290"/>
                </a:lnTo>
                <a:lnTo>
                  <a:pt x="55884" y="10807"/>
                </a:lnTo>
                <a:lnTo>
                  <a:pt x="55491" y="10477"/>
                </a:lnTo>
                <a:lnTo>
                  <a:pt x="54005" y="9309"/>
                </a:lnTo>
                <a:lnTo>
                  <a:pt x="47083" y="3886"/>
                </a:lnTo>
                <a:lnTo>
                  <a:pt x="40721" y="0"/>
                </a:lnTo>
                <a:lnTo>
                  <a:pt x="23766" y="0"/>
                </a:lnTo>
                <a:lnTo>
                  <a:pt x="14457" y="3467"/>
                </a:lnTo>
                <a:lnTo>
                  <a:pt x="9098" y="9309"/>
                </a:lnTo>
                <a:lnTo>
                  <a:pt x="2903" y="19148"/>
                </a:lnTo>
                <a:lnTo>
                  <a:pt x="0" y="30949"/>
                </a:lnTo>
                <a:close/>
              </a:path>
            </a:pathLst>
          </a:custGeom>
          <a:solidFill>
            <a:srgbClr val="1C1C1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6" name="object 836"/>
          <p:cNvSpPr/>
          <p:nvPr/>
        </p:nvSpPr>
        <p:spPr>
          <a:xfrm>
            <a:off x="1176353" y="5286208"/>
            <a:ext cx="216785" cy="164731"/>
          </a:xfrm>
          <a:custGeom>
            <a:avLst/>
            <a:gdLst/>
            <a:ahLst/>
            <a:cxnLst/>
            <a:rect l="l" t="t" r="r" b="b"/>
            <a:pathLst>
              <a:path w="216785" h="164731">
                <a:moveTo>
                  <a:pt x="163316" y="8370"/>
                </a:moveTo>
                <a:lnTo>
                  <a:pt x="162597" y="8924"/>
                </a:lnTo>
                <a:lnTo>
                  <a:pt x="160819" y="10346"/>
                </a:lnTo>
                <a:lnTo>
                  <a:pt x="165451" y="85492"/>
                </a:lnTo>
                <a:lnTo>
                  <a:pt x="175718" y="77997"/>
                </a:lnTo>
                <a:lnTo>
                  <a:pt x="185917" y="70400"/>
                </a:lnTo>
                <a:lnTo>
                  <a:pt x="196047" y="62704"/>
                </a:lnTo>
                <a:lnTo>
                  <a:pt x="206111" y="54909"/>
                </a:lnTo>
                <a:lnTo>
                  <a:pt x="214567" y="44230"/>
                </a:lnTo>
                <a:lnTo>
                  <a:pt x="216785" y="32106"/>
                </a:lnTo>
                <a:lnTo>
                  <a:pt x="214561" y="19807"/>
                </a:lnTo>
                <a:lnTo>
                  <a:pt x="208298" y="9689"/>
                </a:lnTo>
                <a:lnTo>
                  <a:pt x="207504" y="8924"/>
                </a:lnTo>
                <a:lnTo>
                  <a:pt x="196768" y="2059"/>
                </a:lnTo>
                <a:lnTo>
                  <a:pt x="185474" y="0"/>
                </a:lnTo>
                <a:lnTo>
                  <a:pt x="174147" y="2264"/>
                </a:lnTo>
                <a:lnTo>
                  <a:pt x="163316" y="8370"/>
                </a:lnTo>
                <a:close/>
              </a:path>
              <a:path w="216785" h="164731">
                <a:moveTo>
                  <a:pt x="1303" y="124467"/>
                </a:moveTo>
                <a:lnTo>
                  <a:pt x="0" y="136389"/>
                </a:lnTo>
                <a:lnTo>
                  <a:pt x="3357" y="147812"/>
                </a:lnTo>
                <a:lnTo>
                  <a:pt x="12614" y="158333"/>
                </a:lnTo>
                <a:lnTo>
                  <a:pt x="23141" y="163608"/>
                </a:lnTo>
                <a:lnTo>
                  <a:pt x="34800" y="164731"/>
                </a:lnTo>
                <a:lnTo>
                  <a:pt x="46560" y="161302"/>
                </a:lnTo>
                <a:lnTo>
                  <a:pt x="58776" y="154444"/>
                </a:lnTo>
                <a:lnTo>
                  <a:pt x="69785" y="148066"/>
                </a:lnTo>
                <a:lnTo>
                  <a:pt x="80716" y="141568"/>
                </a:lnTo>
                <a:lnTo>
                  <a:pt x="91569" y="134952"/>
                </a:lnTo>
                <a:lnTo>
                  <a:pt x="102346" y="128220"/>
                </a:lnTo>
                <a:lnTo>
                  <a:pt x="113046" y="121374"/>
                </a:lnTo>
                <a:lnTo>
                  <a:pt x="123673" y="114415"/>
                </a:lnTo>
                <a:lnTo>
                  <a:pt x="134225" y="107346"/>
                </a:lnTo>
                <a:lnTo>
                  <a:pt x="144705" y="100168"/>
                </a:lnTo>
                <a:lnTo>
                  <a:pt x="155113" y="92882"/>
                </a:lnTo>
                <a:lnTo>
                  <a:pt x="165451" y="85492"/>
                </a:lnTo>
                <a:lnTo>
                  <a:pt x="160819" y="10346"/>
                </a:lnTo>
                <a:lnTo>
                  <a:pt x="162597" y="8924"/>
                </a:lnTo>
                <a:lnTo>
                  <a:pt x="159625" y="11261"/>
                </a:lnTo>
                <a:lnTo>
                  <a:pt x="158126" y="12416"/>
                </a:lnTo>
                <a:lnTo>
                  <a:pt x="160091" y="10906"/>
                </a:lnTo>
                <a:lnTo>
                  <a:pt x="160717" y="10422"/>
                </a:lnTo>
                <a:lnTo>
                  <a:pt x="160091" y="10906"/>
                </a:lnTo>
                <a:lnTo>
                  <a:pt x="157821" y="12658"/>
                </a:lnTo>
                <a:lnTo>
                  <a:pt x="151802" y="17242"/>
                </a:lnTo>
                <a:lnTo>
                  <a:pt x="142734" y="24050"/>
                </a:lnTo>
                <a:lnTo>
                  <a:pt x="136650" y="28533"/>
                </a:lnTo>
                <a:lnTo>
                  <a:pt x="130504" y="32965"/>
                </a:lnTo>
                <a:lnTo>
                  <a:pt x="120160" y="40331"/>
                </a:lnTo>
                <a:lnTo>
                  <a:pt x="109734" y="47583"/>
                </a:lnTo>
                <a:lnTo>
                  <a:pt x="99228" y="54723"/>
                </a:lnTo>
                <a:lnTo>
                  <a:pt x="93178" y="58759"/>
                </a:lnTo>
                <a:lnTo>
                  <a:pt x="82548" y="65717"/>
                </a:lnTo>
                <a:lnTo>
                  <a:pt x="71842" y="72555"/>
                </a:lnTo>
                <a:lnTo>
                  <a:pt x="61062" y="79275"/>
                </a:lnTo>
                <a:lnTo>
                  <a:pt x="50210" y="85876"/>
                </a:lnTo>
                <a:lnTo>
                  <a:pt x="39288" y="92361"/>
                </a:lnTo>
                <a:lnTo>
                  <a:pt x="28298" y="98731"/>
                </a:lnTo>
                <a:lnTo>
                  <a:pt x="17241" y="104985"/>
                </a:lnTo>
                <a:lnTo>
                  <a:pt x="15645" y="105876"/>
                </a:lnTo>
                <a:lnTo>
                  <a:pt x="6706" y="113733"/>
                </a:lnTo>
                <a:lnTo>
                  <a:pt x="1303" y="124467"/>
                </a:lnTo>
                <a:close/>
              </a:path>
            </a:pathLst>
          </a:custGeom>
          <a:solidFill>
            <a:srgbClr val="1C1C1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7" name="object 837"/>
          <p:cNvSpPr/>
          <p:nvPr/>
        </p:nvSpPr>
        <p:spPr>
          <a:xfrm>
            <a:off x="948059" y="5637702"/>
            <a:ext cx="106531" cy="111738"/>
          </a:xfrm>
          <a:custGeom>
            <a:avLst/>
            <a:gdLst/>
            <a:ahLst/>
            <a:cxnLst/>
            <a:rect l="l" t="t" r="r" b="b"/>
            <a:pathLst>
              <a:path w="106531" h="111738">
                <a:moveTo>
                  <a:pt x="452" y="73017"/>
                </a:moveTo>
                <a:lnTo>
                  <a:pt x="1559" y="82384"/>
                </a:lnTo>
                <a:lnTo>
                  <a:pt x="3282" y="86682"/>
                </a:lnTo>
                <a:lnTo>
                  <a:pt x="5584" y="87798"/>
                </a:lnTo>
                <a:lnTo>
                  <a:pt x="8427" y="87620"/>
                </a:lnTo>
                <a:lnTo>
                  <a:pt x="11774" y="88035"/>
                </a:lnTo>
                <a:lnTo>
                  <a:pt x="15586" y="90932"/>
                </a:lnTo>
                <a:lnTo>
                  <a:pt x="16777" y="94923"/>
                </a:lnTo>
                <a:lnTo>
                  <a:pt x="22880" y="107446"/>
                </a:lnTo>
                <a:lnTo>
                  <a:pt x="29676" y="111738"/>
                </a:lnTo>
                <a:lnTo>
                  <a:pt x="37069" y="110930"/>
                </a:lnTo>
                <a:lnTo>
                  <a:pt x="44965" y="108149"/>
                </a:lnTo>
                <a:lnTo>
                  <a:pt x="53267" y="106527"/>
                </a:lnTo>
                <a:lnTo>
                  <a:pt x="66639" y="104834"/>
                </a:lnTo>
                <a:lnTo>
                  <a:pt x="79597" y="99573"/>
                </a:lnTo>
                <a:lnTo>
                  <a:pt x="90592" y="91259"/>
                </a:lnTo>
                <a:lnTo>
                  <a:pt x="99096" y="80419"/>
                </a:lnTo>
                <a:lnTo>
                  <a:pt x="104584" y="67578"/>
                </a:lnTo>
                <a:lnTo>
                  <a:pt x="106531" y="53263"/>
                </a:lnTo>
                <a:lnTo>
                  <a:pt x="106454" y="50388"/>
                </a:lnTo>
                <a:lnTo>
                  <a:pt x="104111" y="37341"/>
                </a:lnTo>
                <a:lnTo>
                  <a:pt x="98797" y="25605"/>
                </a:lnTo>
                <a:lnTo>
                  <a:pt x="90922" y="15595"/>
                </a:lnTo>
                <a:lnTo>
                  <a:pt x="78590" y="6384"/>
                </a:lnTo>
                <a:lnTo>
                  <a:pt x="66541" y="1663"/>
                </a:lnTo>
                <a:lnTo>
                  <a:pt x="53267" y="0"/>
                </a:lnTo>
                <a:lnTo>
                  <a:pt x="51574" y="495"/>
                </a:lnTo>
                <a:lnTo>
                  <a:pt x="41331" y="6323"/>
                </a:lnTo>
                <a:lnTo>
                  <a:pt x="31793" y="13705"/>
                </a:lnTo>
                <a:lnTo>
                  <a:pt x="23149" y="18257"/>
                </a:lnTo>
                <a:lnTo>
                  <a:pt x="15586" y="15595"/>
                </a:lnTo>
                <a:lnTo>
                  <a:pt x="14208" y="24890"/>
                </a:lnTo>
                <a:lnTo>
                  <a:pt x="12372" y="34783"/>
                </a:lnTo>
                <a:lnTo>
                  <a:pt x="10645" y="41503"/>
                </a:lnTo>
                <a:lnTo>
                  <a:pt x="9031" y="45541"/>
                </a:lnTo>
                <a:lnTo>
                  <a:pt x="6160" y="47535"/>
                </a:lnTo>
                <a:lnTo>
                  <a:pt x="3794" y="44689"/>
                </a:lnTo>
                <a:lnTo>
                  <a:pt x="315" y="42148"/>
                </a:lnTo>
                <a:lnTo>
                  <a:pt x="72" y="46348"/>
                </a:lnTo>
                <a:lnTo>
                  <a:pt x="0" y="56692"/>
                </a:lnTo>
                <a:lnTo>
                  <a:pt x="452" y="73017"/>
                </a:lnTo>
                <a:close/>
              </a:path>
            </a:pathLst>
          </a:custGeom>
          <a:solidFill>
            <a:srgbClr val="AC5B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8" name="object 838"/>
          <p:cNvSpPr/>
          <p:nvPr/>
        </p:nvSpPr>
        <p:spPr>
          <a:xfrm>
            <a:off x="1414659" y="5630124"/>
            <a:ext cx="106531" cy="111744"/>
          </a:xfrm>
          <a:custGeom>
            <a:avLst/>
            <a:gdLst/>
            <a:ahLst/>
            <a:cxnLst/>
            <a:rect l="l" t="t" r="r" b="b"/>
            <a:pathLst>
              <a:path w="106531" h="111744">
                <a:moveTo>
                  <a:pt x="451" y="73022"/>
                </a:moveTo>
                <a:lnTo>
                  <a:pt x="1556" y="82392"/>
                </a:lnTo>
                <a:lnTo>
                  <a:pt x="3278" y="86691"/>
                </a:lnTo>
                <a:lnTo>
                  <a:pt x="5579" y="87807"/>
                </a:lnTo>
                <a:lnTo>
                  <a:pt x="8422" y="87627"/>
                </a:lnTo>
                <a:lnTo>
                  <a:pt x="11770" y="88039"/>
                </a:lnTo>
                <a:lnTo>
                  <a:pt x="15586" y="90932"/>
                </a:lnTo>
                <a:lnTo>
                  <a:pt x="16781" y="94942"/>
                </a:lnTo>
                <a:lnTo>
                  <a:pt x="22880" y="107457"/>
                </a:lnTo>
                <a:lnTo>
                  <a:pt x="29674" y="111744"/>
                </a:lnTo>
                <a:lnTo>
                  <a:pt x="37066" y="110932"/>
                </a:lnTo>
                <a:lnTo>
                  <a:pt x="44959" y="108150"/>
                </a:lnTo>
                <a:lnTo>
                  <a:pt x="53254" y="106527"/>
                </a:lnTo>
                <a:lnTo>
                  <a:pt x="66639" y="104832"/>
                </a:lnTo>
                <a:lnTo>
                  <a:pt x="79599" y="99569"/>
                </a:lnTo>
                <a:lnTo>
                  <a:pt x="90594" y="91256"/>
                </a:lnTo>
                <a:lnTo>
                  <a:pt x="99097" y="80416"/>
                </a:lnTo>
                <a:lnTo>
                  <a:pt x="104585" y="67577"/>
                </a:lnTo>
                <a:lnTo>
                  <a:pt x="106531" y="53263"/>
                </a:lnTo>
                <a:lnTo>
                  <a:pt x="106454" y="50388"/>
                </a:lnTo>
                <a:lnTo>
                  <a:pt x="104108" y="37341"/>
                </a:lnTo>
                <a:lnTo>
                  <a:pt x="98792" y="25605"/>
                </a:lnTo>
                <a:lnTo>
                  <a:pt x="90922" y="15595"/>
                </a:lnTo>
                <a:lnTo>
                  <a:pt x="78574" y="6386"/>
                </a:lnTo>
                <a:lnTo>
                  <a:pt x="66525" y="1665"/>
                </a:lnTo>
                <a:lnTo>
                  <a:pt x="53254" y="0"/>
                </a:lnTo>
                <a:lnTo>
                  <a:pt x="51556" y="497"/>
                </a:lnTo>
                <a:lnTo>
                  <a:pt x="41319" y="6328"/>
                </a:lnTo>
                <a:lnTo>
                  <a:pt x="31784" y="13712"/>
                </a:lnTo>
                <a:lnTo>
                  <a:pt x="23142" y="18262"/>
                </a:lnTo>
                <a:lnTo>
                  <a:pt x="15586" y="15595"/>
                </a:lnTo>
                <a:lnTo>
                  <a:pt x="14210" y="24868"/>
                </a:lnTo>
                <a:lnTo>
                  <a:pt x="12372" y="34769"/>
                </a:lnTo>
                <a:lnTo>
                  <a:pt x="10643" y="41495"/>
                </a:lnTo>
                <a:lnTo>
                  <a:pt x="9028" y="45539"/>
                </a:lnTo>
                <a:lnTo>
                  <a:pt x="6156" y="47539"/>
                </a:lnTo>
                <a:lnTo>
                  <a:pt x="3790" y="44695"/>
                </a:lnTo>
                <a:lnTo>
                  <a:pt x="315" y="42151"/>
                </a:lnTo>
                <a:lnTo>
                  <a:pt x="72" y="46350"/>
                </a:lnTo>
                <a:lnTo>
                  <a:pt x="0" y="56693"/>
                </a:lnTo>
                <a:lnTo>
                  <a:pt x="451" y="73022"/>
                </a:lnTo>
                <a:close/>
              </a:path>
            </a:pathLst>
          </a:custGeom>
          <a:solidFill>
            <a:srgbClr val="AC5B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9" name="object 839"/>
          <p:cNvSpPr/>
          <p:nvPr/>
        </p:nvSpPr>
        <p:spPr>
          <a:xfrm>
            <a:off x="932766" y="5341795"/>
            <a:ext cx="106531" cy="111745"/>
          </a:xfrm>
          <a:custGeom>
            <a:avLst/>
            <a:gdLst/>
            <a:ahLst/>
            <a:cxnLst/>
            <a:rect l="l" t="t" r="r" b="b"/>
            <a:pathLst>
              <a:path w="106531" h="111745">
                <a:moveTo>
                  <a:pt x="451" y="72997"/>
                </a:moveTo>
                <a:lnTo>
                  <a:pt x="1557" y="82377"/>
                </a:lnTo>
                <a:lnTo>
                  <a:pt x="3280" y="86683"/>
                </a:lnTo>
                <a:lnTo>
                  <a:pt x="5582" y="87803"/>
                </a:lnTo>
                <a:lnTo>
                  <a:pt x="8426" y="87625"/>
                </a:lnTo>
                <a:lnTo>
                  <a:pt x="11773" y="88038"/>
                </a:lnTo>
                <a:lnTo>
                  <a:pt x="15586" y="90932"/>
                </a:lnTo>
                <a:lnTo>
                  <a:pt x="16786" y="94952"/>
                </a:lnTo>
                <a:lnTo>
                  <a:pt x="22888" y="107461"/>
                </a:lnTo>
                <a:lnTo>
                  <a:pt x="29683" y="111745"/>
                </a:lnTo>
                <a:lnTo>
                  <a:pt x="37074" y="110932"/>
                </a:lnTo>
                <a:lnTo>
                  <a:pt x="44967" y="108150"/>
                </a:lnTo>
                <a:lnTo>
                  <a:pt x="53267" y="106527"/>
                </a:lnTo>
                <a:lnTo>
                  <a:pt x="66639" y="104834"/>
                </a:lnTo>
                <a:lnTo>
                  <a:pt x="79598" y="99573"/>
                </a:lnTo>
                <a:lnTo>
                  <a:pt x="90592" y="91259"/>
                </a:lnTo>
                <a:lnTo>
                  <a:pt x="99096" y="80419"/>
                </a:lnTo>
                <a:lnTo>
                  <a:pt x="104585" y="67578"/>
                </a:lnTo>
                <a:lnTo>
                  <a:pt x="106531" y="53263"/>
                </a:lnTo>
                <a:lnTo>
                  <a:pt x="106455" y="50388"/>
                </a:lnTo>
                <a:lnTo>
                  <a:pt x="104112" y="37341"/>
                </a:lnTo>
                <a:lnTo>
                  <a:pt x="98798" y="25605"/>
                </a:lnTo>
                <a:lnTo>
                  <a:pt x="90923" y="15595"/>
                </a:lnTo>
                <a:lnTo>
                  <a:pt x="78585" y="6389"/>
                </a:lnTo>
                <a:lnTo>
                  <a:pt x="66539" y="1666"/>
                </a:lnTo>
                <a:lnTo>
                  <a:pt x="53267" y="0"/>
                </a:lnTo>
                <a:lnTo>
                  <a:pt x="51560" y="500"/>
                </a:lnTo>
                <a:lnTo>
                  <a:pt x="41321" y="6332"/>
                </a:lnTo>
                <a:lnTo>
                  <a:pt x="31787" y="13714"/>
                </a:lnTo>
                <a:lnTo>
                  <a:pt x="23147" y="18263"/>
                </a:lnTo>
                <a:lnTo>
                  <a:pt x="15586" y="15595"/>
                </a:lnTo>
                <a:lnTo>
                  <a:pt x="14212" y="24868"/>
                </a:lnTo>
                <a:lnTo>
                  <a:pt x="12376" y="34769"/>
                </a:lnTo>
                <a:lnTo>
                  <a:pt x="10648" y="41495"/>
                </a:lnTo>
                <a:lnTo>
                  <a:pt x="9034" y="45539"/>
                </a:lnTo>
                <a:lnTo>
                  <a:pt x="6162" y="47539"/>
                </a:lnTo>
                <a:lnTo>
                  <a:pt x="3795" y="44695"/>
                </a:lnTo>
                <a:lnTo>
                  <a:pt x="316" y="42151"/>
                </a:lnTo>
                <a:lnTo>
                  <a:pt x="73" y="46350"/>
                </a:lnTo>
                <a:lnTo>
                  <a:pt x="0" y="56653"/>
                </a:lnTo>
                <a:lnTo>
                  <a:pt x="451" y="72997"/>
                </a:lnTo>
                <a:close/>
              </a:path>
            </a:pathLst>
          </a:custGeom>
          <a:solidFill>
            <a:srgbClr val="AC5B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0" name="object 840"/>
          <p:cNvSpPr/>
          <p:nvPr/>
        </p:nvSpPr>
        <p:spPr>
          <a:xfrm>
            <a:off x="1467927" y="5415315"/>
            <a:ext cx="106531" cy="111751"/>
          </a:xfrm>
          <a:custGeom>
            <a:avLst/>
            <a:gdLst/>
            <a:ahLst/>
            <a:cxnLst/>
            <a:rect l="l" t="t" r="r" b="b"/>
            <a:pathLst>
              <a:path w="106531" h="111751">
                <a:moveTo>
                  <a:pt x="452" y="73029"/>
                </a:moveTo>
                <a:lnTo>
                  <a:pt x="1559" y="82397"/>
                </a:lnTo>
                <a:lnTo>
                  <a:pt x="3282" y="86694"/>
                </a:lnTo>
                <a:lnTo>
                  <a:pt x="5584" y="87810"/>
                </a:lnTo>
                <a:lnTo>
                  <a:pt x="8427" y="87632"/>
                </a:lnTo>
                <a:lnTo>
                  <a:pt x="11774" y="88048"/>
                </a:lnTo>
                <a:lnTo>
                  <a:pt x="15586" y="90944"/>
                </a:lnTo>
                <a:lnTo>
                  <a:pt x="16777" y="94935"/>
                </a:lnTo>
                <a:lnTo>
                  <a:pt x="22880" y="107458"/>
                </a:lnTo>
                <a:lnTo>
                  <a:pt x="29676" y="111751"/>
                </a:lnTo>
                <a:lnTo>
                  <a:pt x="37069" y="110942"/>
                </a:lnTo>
                <a:lnTo>
                  <a:pt x="44965" y="108162"/>
                </a:lnTo>
                <a:lnTo>
                  <a:pt x="53267" y="106540"/>
                </a:lnTo>
                <a:lnTo>
                  <a:pt x="66639" y="104847"/>
                </a:lnTo>
                <a:lnTo>
                  <a:pt x="79597" y="99585"/>
                </a:lnTo>
                <a:lnTo>
                  <a:pt x="90592" y="91272"/>
                </a:lnTo>
                <a:lnTo>
                  <a:pt x="99096" y="80432"/>
                </a:lnTo>
                <a:lnTo>
                  <a:pt x="104584" y="67591"/>
                </a:lnTo>
                <a:lnTo>
                  <a:pt x="106531" y="53276"/>
                </a:lnTo>
                <a:lnTo>
                  <a:pt x="106454" y="50389"/>
                </a:lnTo>
                <a:lnTo>
                  <a:pt x="104109" y="37346"/>
                </a:lnTo>
                <a:lnTo>
                  <a:pt x="98796" y="25610"/>
                </a:lnTo>
                <a:lnTo>
                  <a:pt x="90922" y="15595"/>
                </a:lnTo>
                <a:lnTo>
                  <a:pt x="78584" y="6389"/>
                </a:lnTo>
                <a:lnTo>
                  <a:pt x="66539" y="1666"/>
                </a:lnTo>
                <a:lnTo>
                  <a:pt x="53267" y="0"/>
                </a:lnTo>
                <a:lnTo>
                  <a:pt x="51560" y="501"/>
                </a:lnTo>
                <a:lnTo>
                  <a:pt x="41321" y="6338"/>
                </a:lnTo>
                <a:lnTo>
                  <a:pt x="31787" y="13719"/>
                </a:lnTo>
                <a:lnTo>
                  <a:pt x="23147" y="18264"/>
                </a:lnTo>
                <a:lnTo>
                  <a:pt x="15586" y="15595"/>
                </a:lnTo>
                <a:lnTo>
                  <a:pt x="14210" y="24879"/>
                </a:lnTo>
                <a:lnTo>
                  <a:pt x="12374" y="34776"/>
                </a:lnTo>
                <a:lnTo>
                  <a:pt x="10646" y="41500"/>
                </a:lnTo>
                <a:lnTo>
                  <a:pt x="9032" y="45541"/>
                </a:lnTo>
                <a:lnTo>
                  <a:pt x="6161" y="47540"/>
                </a:lnTo>
                <a:lnTo>
                  <a:pt x="3794" y="44696"/>
                </a:lnTo>
                <a:lnTo>
                  <a:pt x="315" y="42160"/>
                </a:lnTo>
                <a:lnTo>
                  <a:pt x="72" y="46361"/>
                </a:lnTo>
                <a:lnTo>
                  <a:pt x="0" y="56705"/>
                </a:lnTo>
                <a:lnTo>
                  <a:pt x="452" y="73029"/>
                </a:lnTo>
                <a:close/>
              </a:path>
            </a:pathLst>
          </a:custGeom>
          <a:solidFill>
            <a:srgbClr val="AC5B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1" name="object 841"/>
          <p:cNvSpPr/>
          <p:nvPr/>
        </p:nvSpPr>
        <p:spPr>
          <a:xfrm>
            <a:off x="1154763" y="5191714"/>
            <a:ext cx="106531" cy="111751"/>
          </a:xfrm>
          <a:custGeom>
            <a:avLst/>
            <a:gdLst/>
            <a:ahLst/>
            <a:cxnLst/>
            <a:rect l="l" t="t" r="r" b="b"/>
            <a:pathLst>
              <a:path w="106531" h="111751">
                <a:moveTo>
                  <a:pt x="452" y="73032"/>
                </a:moveTo>
                <a:lnTo>
                  <a:pt x="1557" y="82397"/>
                </a:lnTo>
                <a:lnTo>
                  <a:pt x="3279" y="86694"/>
                </a:lnTo>
                <a:lnTo>
                  <a:pt x="5580" y="87810"/>
                </a:lnTo>
                <a:lnTo>
                  <a:pt x="8423" y="87632"/>
                </a:lnTo>
                <a:lnTo>
                  <a:pt x="11770" y="88048"/>
                </a:lnTo>
                <a:lnTo>
                  <a:pt x="15586" y="90944"/>
                </a:lnTo>
                <a:lnTo>
                  <a:pt x="16772" y="94926"/>
                </a:lnTo>
                <a:lnTo>
                  <a:pt x="22872" y="107455"/>
                </a:lnTo>
                <a:lnTo>
                  <a:pt x="29667" y="111751"/>
                </a:lnTo>
                <a:lnTo>
                  <a:pt x="37061" y="110943"/>
                </a:lnTo>
                <a:lnTo>
                  <a:pt x="44956" y="108162"/>
                </a:lnTo>
                <a:lnTo>
                  <a:pt x="53254" y="106540"/>
                </a:lnTo>
                <a:lnTo>
                  <a:pt x="66647" y="104843"/>
                </a:lnTo>
                <a:lnTo>
                  <a:pt x="79605" y="99578"/>
                </a:lnTo>
                <a:lnTo>
                  <a:pt x="90597" y="91263"/>
                </a:lnTo>
                <a:lnTo>
                  <a:pt x="99099" y="80422"/>
                </a:lnTo>
                <a:lnTo>
                  <a:pt x="104585" y="67581"/>
                </a:lnTo>
                <a:lnTo>
                  <a:pt x="106531" y="53263"/>
                </a:lnTo>
                <a:lnTo>
                  <a:pt x="106454" y="50388"/>
                </a:lnTo>
                <a:lnTo>
                  <a:pt x="104108" y="37341"/>
                </a:lnTo>
                <a:lnTo>
                  <a:pt x="98792" y="25605"/>
                </a:lnTo>
                <a:lnTo>
                  <a:pt x="90922" y="15595"/>
                </a:lnTo>
                <a:lnTo>
                  <a:pt x="78574" y="6386"/>
                </a:lnTo>
                <a:lnTo>
                  <a:pt x="66525" y="1665"/>
                </a:lnTo>
                <a:lnTo>
                  <a:pt x="53254" y="0"/>
                </a:lnTo>
                <a:lnTo>
                  <a:pt x="51556" y="499"/>
                </a:lnTo>
                <a:lnTo>
                  <a:pt x="41319" y="6334"/>
                </a:lnTo>
                <a:lnTo>
                  <a:pt x="31784" y="13716"/>
                </a:lnTo>
                <a:lnTo>
                  <a:pt x="23142" y="18264"/>
                </a:lnTo>
                <a:lnTo>
                  <a:pt x="15586" y="15595"/>
                </a:lnTo>
                <a:lnTo>
                  <a:pt x="14210" y="24868"/>
                </a:lnTo>
                <a:lnTo>
                  <a:pt x="12372" y="34769"/>
                </a:lnTo>
                <a:lnTo>
                  <a:pt x="10643" y="41495"/>
                </a:lnTo>
                <a:lnTo>
                  <a:pt x="9028" y="45539"/>
                </a:lnTo>
                <a:lnTo>
                  <a:pt x="6156" y="47539"/>
                </a:lnTo>
                <a:lnTo>
                  <a:pt x="3790" y="44695"/>
                </a:lnTo>
                <a:lnTo>
                  <a:pt x="315" y="42151"/>
                </a:lnTo>
                <a:lnTo>
                  <a:pt x="72" y="46350"/>
                </a:lnTo>
                <a:lnTo>
                  <a:pt x="0" y="56713"/>
                </a:lnTo>
                <a:lnTo>
                  <a:pt x="452" y="73032"/>
                </a:lnTo>
                <a:close/>
              </a:path>
            </a:pathLst>
          </a:custGeom>
          <a:solidFill>
            <a:srgbClr val="AC5B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2" name="object 842"/>
          <p:cNvSpPr/>
          <p:nvPr/>
        </p:nvSpPr>
        <p:spPr>
          <a:xfrm>
            <a:off x="2287193" y="5547866"/>
            <a:ext cx="66065" cy="146367"/>
          </a:xfrm>
          <a:custGeom>
            <a:avLst/>
            <a:gdLst/>
            <a:ahLst/>
            <a:cxnLst/>
            <a:rect l="l" t="t" r="r" b="b"/>
            <a:pathLst>
              <a:path w="66065" h="146367">
                <a:moveTo>
                  <a:pt x="66065" y="15659"/>
                </a:moveTo>
                <a:lnTo>
                  <a:pt x="66065" y="7112"/>
                </a:lnTo>
                <a:lnTo>
                  <a:pt x="58953" y="0"/>
                </a:lnTo>
                <a:lnTo>
                  <a:pt x="41871" y="0"/>
                </a:lnTo>
                <a:lnTo>
                  <a:pt x="34759" y="7112"/>
                </a:lnTo>
                <a:lnTo>
                  <a:pt x="34759" y="24180"/>
                </a:lnTo>
                <a:lnTo>
                  <a:pt x="41871" y="31305"/>
                </a:lnTo>
                <a:lnTo>
                  <a:pt x="58953" y="31305"/>
                </a:lnTo>
                <a:lnTo>
                  <a:pt x="66065" y="24180"/>
                </a:lnTo>
                <a:lnTo>
                  <a:pt x="66065" y="15659"/>
                </a:lnTo>
                <a:close/>
              </a:path>
              <a:path w="66065" h="146367">
                <a:moveTo>
                  <a:pt x="65018" y="122652"/>
                </a:moveTo>
                <a:lnTo>
                  <a:pt x="50113" y="119337"/>
                </a:lnTo>
                <a:lnTo>
                  <a:pt x="37708" y="112988"/>
                </a:lnTo>
                <a:lnTo>
                  <a:pt x="32524" y="102654"/>
                </a:lnTo>
                <a:lnTo>
                  <a:pt x="32524" y="94107"/>
                </a:lnTo>
                <a:lnTo>
                  <a:pt x="37604" y="87617"/>
                </a:lnTo>
                <a:lnTo>
                  <a:pt x="46761" y="82334"/>
                </a:lnTo>
                <a:lnTo>
                  <a:pt x="53356" y="77946"/>
                </a:lnTo>
                <a:lnTo>
                  <a:pt x="62163" y="67794"/>
                </a:lnTo>
                <a:lnTo>
                  <a:pt x="65049" y="56921"/>
                </a:lnTo>
                <a:lnTo>
                  <a:pt x="65455" y="49403"/>
                </a:lnTo>
                <a:lnTo>
                  <a:pt x="64846" y="46748"/>
                </a:lnTo>
                <a:lnTo>
                  <a:pt x="64033" y="40652"/>
                </a:lnTo>
                <a:lnTo>
                  <a:pt x="39433" y="40652"/>
                </a:lnTo>
                <a:lnTo>
                  <a:pt x="39839" y="44310"/>
                </a:lnTo>
                <a:lnTo>
                  <a:pt x="40246" y="48171"/>
                </a:lnTo>
                <a:lnTo>
                  <a:pt x="39839" y="51828"/>
                </a:lnTo>
                <a:lnTo>
                  <a:pt x="38620" y="61595"/>
                </a:lnTo>
                <a:lnTo>
                  <a:pt x="33337" y="65049"/>
                </a:lnTo>
                <a:lnTo>
                  <a:pt x="23380" y="70129"/>
                </a:lnTo>
                <a:lnTo>
                  <a:pt x="20687" y="71559"/>
                </a:lnTo>
                <a:lnTo>
                  <a:pt x="9972" y="79619"/>
                </a:lnTo>
                <a:lnTo>
                  <a:pt x="2687" y="90285"/>
                </a:lnTo>
                <a:lnTo>
                  <a:pt x="0" y="103670"/>
                </a:lnTo>
                <a:lnTo>
                  <a:pt x="388" y="109384"/>
                </a:lnTo>
                <a:lnTo>
                  <a:pt x="4760" y="122031"/>
                </a:lnTo>
                <a:lnTo>
                  <a:pt x="13227" y="131654"/>
                </a:lnTo>
                <a:lnTo>
                  <a:pt x="24832" y="138576"/>
                </a:lnTo>
                <a:lnTo>
                  <a:pt x="38618" y="143120"/>
                </a:lnTo>
                <a:lnTo>
                  <a:pt x="53630" y="145609"/>
                </a:lnTo>
                <a:lnTo>
                  <a:pt x="68910" y="146367"/>
                </a:lnTo>
                <a:lnTo>
                  <a:pt x="73393" y="123596"/>
                </a:lnTo>
                <a:lnTo>
                  <a:pt x="65018" y="122652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3" name="object 843"/>
          <p:cNvSpPr/>
          <p:nvPr/>
        </p:nvSpPr>
        <p:spPr>
          <a:xfrm>
            <a:off x="2374769" y="5494816"/>
            <a:ext cx="108762" cy="140258"/>
          </a:xfrm>
          <a:custGeom>
            <a:avLst/>
            <a:gdLst/>
            <a:ahLst/>
            <a:cxnLst/>
            <a:rect l="l" t="t" r="r" b="b"/>
            <a:pathLst>
              <a:path w="108762" h="140258">
                <a:moveTo>
                  <a:pt x="54819" y="569"/>
                </a:moveTo>
                <a:lnTo>
                  <a:pt x="39637" y="3994"/>
                </a:lnTo>
                <a:lnTo>
                  <a:pt x="27083" y="10214"/>
                </a:lnTo>
                <a:lnTo>
                  <a:pt x="17049" y="18882"/>
                </a:lnTo>
                <a:lnTo>
                  <a:pt x="9430" y="29654"/>
                </a:lnTo>
                <a:lnTo>
                  <a:pt x="4120" y="42183"/>
                </a:lnTo>
                <a:lnTo>
                  <a:pt x="1012" y="56124"/>
                </a:lnTo>
                <a:lnTo>
                  <a:pt x="0" y="71132"/>
                </a:lnTo>
                <a:lnTo>
                  <a:pt x="106" y="75859"/>
                </a:lnTo>
                <a:lnTo>
                  <a:pt x="1903" y="90493"/>
                </a:lnTo>
                <a:lnTo>
                  <a:pt x="5959" y="103997"/>
                </a:lnTo>
                <a:lnTo>
                  <a:pt x="12328" y="115961"/>
                </a:lnTo>
                <a:lnTo>
                  <a:pt x="21063" y="125978"/>
                </a:lnTo>
                <a:lnTo>
                  <a:pt x="32218" y="133639"/>
                </a:lnTo>
                <a:lnTo>
                  <a:pt x="45846" y="138535"/>
                </a:lnTo>
                <a:lnTo>
                  <a:pt x="62001" y="140258"/>
                </a:lnTo>
                <a:lnTo>
                  <a:pt x="73651" y="139597"/>
                </a:lnTo>
                <a:lnTo>
                  <a:pt x="87220" y="137151"/>
                </a:lnTo>
                <a:lnTo>
                  <a:pt x="99044" y="133451"/>
                </a:lnTo>
                <a:lnTo>
                  <a:pt x="108762" y="129082"/>
                </a:lnTo>
                <a:lnTo>
                  <a:pt x="104686" y="106718"/>
                </a:lnTo>
                <a:lnTo>
                  <a:pt x="94717" y="110952"/>
                </a:lnTo>
                <a:lnTo>
                  <a:pt x="82400" y="114483"/>
                </a:lnTo>
                <a:lnTo>
                  <a:pt x="69100" y="115862"/>
                </a:lnTo>
                <a:lnTo>
                  <a:pt x="56783" y="114871"/>
                </a:lnTo>
                <a:lnTo>
                  <a:pt x="43780" y="110051"/>
                </a:lnTo>
                <a:lnTo>
                  <a:pt x="35359" y="101185"/>
                </a:lnTo>
                <a:lnTo>
                  <a:pt x="30821" y="88228"/>
                </a:lnTo>
                <a:lnTo>
                  <a:pt x="29463" y="71132"/>
                </a:lnTo>
                <a:lnTo>
                  <a:pt x="30673" y="55330"/>
                </a:lnTo>
                <a:lnTo>
                  <a:pt x="35122" y="41481"/>
                </a:lnTo>
                <a:lnTo>
                  <a:pt x="43041" y="31850"/>
                </a:lnTo>
                <a:lnTo>
                  <a:pt x="54640" y="26225"/>
                </a:lnTo>
                <a:lnTo>
                  <a:pt x="70129" y="24396"/>
                </a:lnTo>
                <a:lnTo>
                  <a:pt x="78007" y="24765"/>
                </a:lnTo>
                <a:lnTo>
                  <a:pt x="90963" y="27054"/>
                </a:lnTo>
                <a:lnTo>
                  <a:pt x="101638" y="30480"/>
                </a:lnTo>
                <a:lnTo>
                  <a:pt x="106921" y="7099"/>
                </a:lnTo>
                <a:lnTo>
                  <a:pt x="103440" y="5677"/>
                </a:lnTo>
                <a:lnTo>
                  <a:pt x="91396" y="2477"/>
                </a:lnTo>
                <a:lnTo>
                  <a:pt x="77967" y="607"/>
                </a:lnTo>
                <a:lnTo>
                  <a:pt x="65049" y="0"/>
                </a:lnTo>
                <a:lnTo>
                  <a:pt x="54819" y="569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4" name="object 844"/>
          <p:cNvSpPr/>
          <p:nvPr/>
        </p:nvSpPr>
        <p:spPr>
          <a:xfrm>
            <a:off x="2491610" y="5469595"/>
            <a:ext cx="84366" cy="165468"/>
          </a:xfrm>
          <a:custGeom>
            <a:avLst/>
            <a:gdLst/>
            <a:ahLst/>
            <a:cxnLst/>
            <a:rect l="l" t="t" r="r" b="b"/>
            <a:pathLst>
              <a:path w="84366" h="165468">
                <a:moveTo>
                  <a:pt x="30842" y="132608"/>
                </a:moveTo>
                <a:lnTo>
                  <a:pt x="28447" y="114655"/>
                </a:lnTo>
                <a:lnTo>
                  <a:pt x="33192" y="163921"/>
                </a:lnTo>
                <a:lnTo>
                  <a:pt x="47764" y="165468"/>
                </a:lnTo>
                <a:lnTo>
                  <a:pt x="62929" y="164019"/>
                </a:lnTo>
                <a:lnTo>
                  <a:pt x="60353" y="141218"/>
                </a:lnTo>
                <a:lnTo>
                  <a:pt x="48780" y="144132"/>
                </a:lnTo>
                <a:lnTo>
                  <a:pt x="38384" y="141946"/>
                </a:lnTo>
                <a:lnTo>
                  <a:pt x="30842" y="132608"/>
                </a:lnTo>
                <a:close/>
              </a:path>
              <a:path w="84366" h="165468">
                <a:moveTo>
                  <a:pt x="0" y="114655"/>
                </a:moveTo>
                <a:lnTo>
                  <a:pt x="456" y="123717"/>
                </a:lnTo>
                <a:lnTo>
                  <a:pt x="4069" y="139239"/>
                </a:lnTo>
                <a:lnTo>
                  <a:pt x="10976" y="150991"/>
                </a:lnTo>
                <a:lnTo>
                  <a:pt x="20806" y="159157"/>
                </a:lnTo>
                <a:lnTo>
                  <a:pt x="33192" y="163921"/>
                </a:lnTo>
                <a:lnTo>
                  <a:pt x="28447" y="114655"/>
                </a:lnTo>
                <a:lnTo>
                  <a:pt x="28521" y="110776"/>
                </a:lnTo>
                <a:lnTo>
                  <a:pt x="31686" y="93538"/>
                </a:lnTo>
                <a:lnTo>
                  <a:pt x="39245" y="84030"/>
                </a:lnTo>
                <a:lnTo>
                  <a:pt x="50812" y="81114"/>
                </a:lnTo>
                <a:lnTo>
                  <a:pt x="61214" y="83300"/>
                </a:lnTo>
                <a:lnTo>
                  <a:pt x="68753" y="92638"/>
                </a:lnTo>
                <a:lnTo>
                  <a:pt x="71145" y="110591"/>
                </a:lnTo>
                <a:lnTo>
                  <a:pt x="71072" y="114472"/>
                </a:lnTo>
                <a:lnTo>
                  <a:pt x="67910" y="131714"/>
                </a:lnTo>
                <a:lnTo>
                  <a:pt x="60353" y="141218"/>
                </a:lnTo>
                <a:lnTo>
                  <a:pt x="62929" y="164019"/>
                </a:lnTo>
                <a:lnTo>
                  <a:pt x="76134" y="159379"/>
                </a:lnTo>
                <a:lnTo>
                  <a:pt x="86404" y="151629"/>
                </a:lnTo>
                <a:lnTo>
                  <a:pt x="93739" y="140857"/>
                </a:lnTo>
                <a:lnTo>
                  <a:pt x="98139" y="127149"/>
                </a:lnTo>
                <a:lnTo>
                  <a:pt x="99606" y="110591"/>
                </a:lnTo>
                <a:lnTo>
                  <a:pt x="99147" y="101504"/>
                </a:lnTo>
                <a:lnTo>
                  <a:pt x="95530" y="85985"/>
                </a:lnTo>
                <a:lnTo>
                  <a:pt x="88622" y="74237"/>
                </a:lnTo>
                <a:lnTo>
                  <a:pt x="78790" y="66074"/>
                </a:lnTo>
                <a:lnTo>
                  <a:pt x="66402" y="61312"/>
                </a:lnTo>
                <a:lnTo>
                  <a:pt x="51828" y="59766"/>
                </a:lnTo>
                <a:lnTo>
                  <a:pt x="36673" y="61216"/>
                </a:lnTo>
                <a:lnTo>
                  <a:pt x="23472" y="65858"/>
                </a:lnTo>
                <a:lnTo>
                  <a:pt x="13204" y="73611"/>
                </a:lnTo>
                <a:lnTo>
                  <a:pt x="5869" y="84386"/>
                </a:lnTo>
                <a:lnTo>
                  <a:pt x="1467" y="98097"/>
                </a:lnTo>
                <a:lnTo>
                  <a:pt x="0" y="114655"/>
                </a:lnTo>
                <a:close/>
              </a:path>
              <a:path w="84366" h="165468">
                <a:moveTo>
                  <a:pt x="66471" y="0"/>
                </a:moveTo>
                <a:lnTo>
                  <a:pt x="31305" y="33947"/>
                </a:lnTo>
                <a:lnTo>
                  <a:pt x="47370" y="49606"/>
                </a:lnTo>
                <a:lnTo>
                  <a:pt x="84366" y="19723"/>
                </a:lnTo>
                <a:lnTo>
                  <a:pt x="66471" y="0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5" name="object 845"/>
          <p:cNvSpPr/>
          <p:nvPr/>
        </p:nvSpPr>
        <p:spPr>
          <a:xfrm>
            <a:off x="2607428" y="5529365"/>
            <a:ext cx="155308" cy="103670"/>
          </a:xfrm>
          <a:custGeom>
            <a:avLst/>
            <a:gdLst/>
            <a:ahLst/>
            <a:cxnLst/>
            <a:rect l="l" t="t" r="r" b="b"/>
            <a:pathLst>
              <a:path w="155308" h="103670">
                <a:moveTo>
                  <a:pt x="63017" y="36588"/>
                </a:move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1274" y="26631"/>
                </a:lnTo>
                <a:lnTo>
                  <a:pt x="97167" y="24193"/>
                </a:lnTo>
                <a:lnTo>
                  <a:pt x="103873" y="22364"/>
                </a:lnTo>
                <a:lnTo>
                  <a:pt x="117906" y="22364"/>
                </a:lnTo>
                <a:lnTo>
                  <a:pt x="126847" y="24396"/>
                </a:lnTo>
                <a:lnTo>
                  <a:pt x="126847" y="103670"/>
                </a:lnTo>
                <a:lnTo>
                  <a:pt x="155308" y="103670"/>
                </a:lnTo>
                <a:lnTo>
                  <a:pt x="155308" y="30289"/>
                </a:lnTo>
                <a:lnTo>
                  <a:pt x="154460" y="22175"/>
                </a:lnTo>
                <a:lnTo>
                  <a:pt x="148092" y="9644"/>
                </a:lnTo>
                <a:lnTo>
                  <a:pt x="136998" y="2358"/>
                </a:lnTo>
                <a:lnTo>
                  <a:pt x="122986" y="0"/>
                </a:lnTo>
                <a:lnTo>
                  <a:pt x="121882" y="3"/>
                </a:lnTo>
                <a:lnTo>
                  <a:pt x="109000" y="904"/>
                </a:lnTo>
                <a:lnTo>
                  <a:pt x="97022" y="4135"/>
                </a:lnTo>
                <a:lnTo>
                  <a:pt x="85369" y="10782"/>
                </a:lnTo>
                <a:lnTo>
                  <a:pt x="83944" y="9107"/>
                </a:lnTo>
                <a:lnTo>
                  <a:pt x="73375" y="2236"/>
                </a:lnTo>
                <a:lnTo>
                  <a:pt x="59969" y="0"/>
                </a:lnTo>
                <a:lnTo>
                  <a:pt x="53152" y="373"/>
                </a:lnTo>
                <a:lnTo>
                  <a:pt x="40793" y="3306"/>
                </a:lnTo>
                <a:lnTo>
                  <a:pt x="29476" y="9156"/>
                </a:lnTo>
                <a:lnTo>
                  <a:pt x="28460" y="9156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28"/>
                </a:lnTo>
                <a:lnTo>
                  <a:pt x="34556" y="24396"/>
                </a:lnTo>
                <a:lnTo>
                  <a:pt x="40652" y="22364"/>
                </a:lnTo>
                <a:lnTo>
                  <a:pt x="54889" y="22364"/>
                </a:lnTo>
                <a:lnTo>
                  <a:pt x="63017" y="24396"/>
                </a:lnTo>
                <a:lnTo>
                  <a:pt x="63017" y="36588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6" name="object 846"/>
          <p:cNvSpPr/>
          <p:nvPr/>
        </p:nvSpPr>
        <p:spPr>
          <a:xfrm>
            <a:off x="2777917" y="5529358"/>
            <a:ext cx="62938" cy="105714"/>
          </a:xfrm>
          <a:custGeom>
            <a:avLst/>
            <a:gdLst/>
            <a:ahLst/>
            <a:cxnLst/>
            <a:rect l="l" t="t" r="r" b="b"/>
            <a:pathLst>
              <a:path w="62938" h="105714">
                <a:moveTo>
                  <a:pt x="30844" y="72849"/>
                </a:moveTo>
                <a:lnTo>
                  <a:pt x="28447" y="54902"/>
                </a:lnTo>
                <a:lnTo>
                  <a:pt x="33192" y="104166"/>
                </a:lnTo>
                <a:lnTo>
                  <a:pt x="47764" y="105714"/>
                </a:lnTo>
                <a:lnTo>
                  <a:pt x="62938" y="104262"/>
                </a:lnTo>
                <a:lnTo>
                  <a:pt x="60353" y="81452"/>
                </a:lnTo>
                <a:lnTo>
                  <a:pt x="48780" y="84366"/>
                </a:lnTo>
                <a:lnTo>
                  <a:pt x="38390" y="82184"/>
                </a:lnTo>
                <a:lnTo>
                  <a:pt x="30844" y="72849"/>
                </a:lnTo>
                <a:close/>
              </a:path>
              <a:path w="62938" h="105714">
                <a:moveTo>
                  <a:pt x="0" y="54902"/>
                </a:moveTo>
                <a:lnTo>
                  <a:pt x="456" y="63960"/>
                </a:lnTo>
                <a:lnTo>
                  <a:pt x="4069" y="79480"/>
                </a:lnTo>
                <a:lnTo>
                  <a:pt x="10976" y="91232"/>
                </a:lnTo>
                <a:lnTo>
                  <a:pt x="20806" y="99400"/>
                </a:lnTo>
                <a:lnTo>
                  <a:pt x="33192" y="104166"/>
                </a:lnTo>
                <a:lnTo>
                  <a:pt x="28447" y="54902"/>
                </a:lnTo>
                <a:lnTo>
                  <a:pt x="28521" y="51003"/>
                </a:lnTo>
                <a:lnTo>
                  <a:pt x="31688" y="33768"/>
                </a:lnTo>
                <a:lnTo>
                  <a:pt x="39247" y="24263"/>
                </a:lnTo>
                <a:lnTo>
                  <a:pt x="50812" y="21348"/>
                </a:lnTo>
                <a:lnTo>
                  <a:pt x="61214" y="23536"/>
                </a:lnTo>
                <a:lnTo>
                  <a:pt x="68753" y="32878"/>
                </a:lnTo>
                <a:lnTo>
                  <a:pt x="71145" y="50825"/>
                </a:lnTo>
                <a:lnTo>
                  <a:pt x="71072" y="54706"/>
                </a:lnTo>
                <a:lnTo>
                  <a:pt x="67910" y="71948"/>
                </a:lnTo>
                <a:lnTo>
                  <a:pt x="60353" y="81452"/>
                </a:lnTo>
                <a:lnTo>
                  <a:pt x="62938" y="104262"/>
                </a:lnTo>
                <a:lnTo>
                  <a:pt x="76140" y="99619"/>
                </a:lnTo>
                <a:lnTo>
                  <a:pt x="86407" y="91866"/>
                </a:lnTo>
                <a:lnTo>
                  <a:pt x="93740" y="81091"/>
                </a:lnTo>
                <a:lnTo>
                  <a:pt x="98139" y="67382"/>
                </a:lnTo>
                <a:lnTo>
                  <a:pt x="99606" y="50825"/>
                </a:lnTo>
                <a:lnTo>
                  <a:pt x="99147" y="41741"/>
                </a:lnTo>
                <a:lnTo>
                  <a:pt x="95530" y="26225"/>
                </a:lnTo>
                <a:lnTo>
                  <a:pt x="88622" y="14476"/>
                </a:lnTo>
                <a:lnTo>
                  <a:pt x="78790" y="6311"/>
                </a:lnTo>
                <a:lnTo>
                  <a:pt x="66402" y="1547"/>
                </a:lnTo>
                <a:lnTo>
                  <a:pt x="51828" y="0"/>
                </a:lnTo>
                <a:lnTo>
                  <a:pt x="36664" y="1451"/>
                </a:lnTo>
                <a:lnTo>
                  <a:pt x="23467" y="6096"/>
                </a:lnTo>
                <a:lnTo>
                  <a:pt x="13201" y="13850"/>
                </a:lnTo>
                <a:lnTo>
                  <a:pt x="5867" y="24627"/>
                </a:lnTo>
                <a:lnTo>
                  <a:pt x="1467" y="38340"/>
                </a:lnTo>
                <a:lnTo>
                  <a:pt x="0" y="54902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7" name="object 847"/>
          <p:cNvSpPr/>
          <p:nvPr/>
        </p:nvSpPr>
        <p:spPr>
          <a:xfrm>
            <a:off x="2929286" y="5529363"/>
            <a:ext cx="82334" cy="105702"/>
          </a:xfrm>
          <a:custGeom>
            <a:avLst/>
            <a:gdLst/>
            <a:ahLst/>
            <a:cxnLst/>
            <a:rect l="l" t="t" r="r" b="b"/>
            <a:pathLst>
              <a:path w="82334" h="105702">
                <a:moveTo>
                  <a:pt x="30492" y="25412"/>
                </a:moveTo>
                <a:lnTo>
                  <a:pt x="34556" y="22364"/>
                </a:lnTo>
                <a:lnTo>
                  <a:pt x="47129" y="22463"/>
                </a:lnTo>
                <a:lnTo>
                  <a:pt x="58742" y="24301"/>
                </a:lnTo>
                <a:lnTo>
                  <a:pt x="72974" y="28460"/>
                </a:lnTo>
                <a:lnTo>
                  <a:pt x="77241" y="6096"/>
                </a:lnTo>
                <a:lnTo>
                  <a:pt x="68519" y="3637"/>
                </a:lnTo>
                <a:lnTo>
                  <a:pt x="55197" y="1053"/>
                </a:lnTo>
                <a:lnTo>
                  <a:pt x="42697" y="0"/>
                </a:lnTo>
                <a:lnTo>
                  <a:pt x="26031" y="1464"/>
                </a:lnTo>
                <a:lnTo>
                  <a:pt x="13025" y="6479"/>
                </a:lnTo>
                <a:lnTo>
                  <a:pt x="4862" y="15675"/>
                </a:lnTo>
                <a:lnTo>
                  <a:pt x="2031" y="29679"/>
                </a:lnTo>
                <a:lnTo>
                  <a:pt x="3275" y="38559"/>
                </a:lnTo>
                <a:lnTo>
                  <a:pt x="9943" y="49825"/>
                </a:lnTo>
                <a:lnTo>
                  <a:pt x="20874" y="57516"/>
                </a:lnTo>
                <a:lnTo>
                  <a:pt x="34353" y="62204"/>
                </a:lnTo>
                <a:lnTo>
                  <a:pt x="45123" y="65049"/>
                </a:lnTo>
                <a:lnTo>
                  <a:pt x="53873" y="67081"/>
                </a:lnTo>
                <a:lnTo>
                  <a:pt x="53873" y="81305"/>
                </a:lnTo>
                <a:lnTo>
                  <a:pt x="46761" y="83337"/>
                </a:lnTo>
                <a:lnTo>
                  <a:pt x="36588" y="83337"/>
                </a:lnTo>
                <a:lnTo>
                  <a:pt x="28725" y="82864"/>
                </a:lnTo>
                <a:lnTo>
                  <a:pt x="15364" y="80560"/>
                </a:lnTo>
                <a:lnTo>
                  <a:pt x="3860" y="77241"/>
                </a:lnTo>
                <a:lnTo>
                  <a:pt x="0" y="99606"/>
                </a:lnTo>
                <a:lnTo>
                  <a:pt x="10801" y="102843"/>
                </a:lnTo>
                <a:lnTo>
                  <a:pt x="24705" y="104987"/>
                </a:lnTo>
                <a:lnTo>
                  <a:pt x="36588" y="105702"/>
                </a:lnTo>
                <a:lnTo>
                  <a:pt x="43904" y="105436"/>
                </a:lnTo>
                <a:lnTo>
                  <a:pt x="59444" y="102577"/>
                </a:lnTo>
                <a:lnTo>
                  <a:pt x="71595" y="96400"/>
                </a:lnTo>
                <a:lnTo>
                  <a:pt x="79507" y="86680"/>
                </a:lnTo>
                <a:lnTo>
                  <a:pt x="82334" y="73190"/>
                </a:lnTo>
                <a:lnTo>
                  <a:pt x="80707" y="62561"/>
                </a:lnTo>
                <a:lnTo>
                  <a:pt x="73489" y="51696"/>
                </a:lnTo>
                <a:lnTo>
                  <a:pt x="62215" y="44831"/>
                </a:lnTo>
                <a:lnTo>
                  <a:pt x="48780" y="40462"/>
                </a:lnTo>
                <a:lnTo>
                  <a:pt x="36995" y="37401"/>
                </a:lnTo>
                <a:lnTo>
                  <a:pt x="30492" y="35572"/>
                </a:lnTo>
                <a:lnTo>
                  <a:pt x="30492" y="25412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8" name="object 848"/>
          <p:cNvSpPr/>
          <p:nvPr/>
        </p:nvSpPr>
        <p:spPr>
          <a:xfrm>
            <a:off x="3021756" y="5529366"/>
            <a:ext cx="94513" cy="105702"/>
          </a:xfrm>
          <a:custGeom>
            <a:avLst/>
            <a:gdLst/>
            <a:ahLst/>
            <a:cxnLst/>
            <a:rect l="l" t="t" r="r" b="b"/>
            <a:pathLst>
              <a:path w="94513" h="105702">
                <a:moveTo>
                  <a:pt x="92616" y="28725"/>
                </a:moveTo>
                <a:lnTo>
                  <a:pt x="87152" y="16443"/>
                </a:lnTo>
                <a:lnTo>
                  <a:pt x="78062" y="7434"/>
                </a:lnTo>
                <a:lnTo>
                  <a:pt x="65287" y="1890"/>
                </a:lnTo>
                <a:lnTo>
                  <a:pt x="48767" y="0"/>
                </a:lnTo>
                <a:lnTo>
                  <a:pt x="37708" y="880"/>
                </a:lnTo>
                <a:lnTo>
                  <a:pt x="29354" y="38806"/>
                </a:lnTo>
                <a:lnTo>
                  <a:pt x="36089" y="26059"/>
                </a:lnTo>
                <a:lnTo>
                  <a:pt x="48171" y="22352"/>
                </a:lnTo>
                <a:lnTo>
                  <a:pt x="50935" y="22484"/>
                </a:lnTo>
                <a:lnTo>
                  <a:pt x="62471" y="27901"/>
                </a:lnTo>
                <a:lnTo>
                  <a:pt x="66065" y="41668"/>
                </a:lnTo>
                <a:lnTo>
                  <a:pt x="28854" y="41668"/>
                </a:lnTo>
                <a:lnTo>
                  <a:pt x="93103" y="59956"/>
                </a:lnTo>
                <a:lnTo>
                  <a:pt x="94310" y="55092"/>
                </a:lnTo>
                <a:lnTo>
                  <a:pt x="94513" y="46342"/>
                </a:lnTo>
                <a:lnTo>
                  <a:pt x="94510" y="44090"/>
                </a:lnTo>
                <a:lnTo>
                  <a:pt x="92616" y="28725"/>
                </a:lnTo>
                <a:close/>
              </a:path>
              <a:path w="94513" h="105702">
                <a:moveTo>
                  <a:pt x="29354" y="38806"/>
                </a:moveTo>
                <a:lnTo>
                  <a:pt x="37708" y="880"/>
                </a:lnTo>
                <a:lnTo>
                  <a:pt x="24549" y="4982"/>
                </a:lnTo>
                <a:lnTo>
                  <a:pt x="14043" y="12385"/>
                </a:lnTo>
                <a:lnTo>
                  <a:pt x="6345" y="23036"/>
                </a:lnTo>
                <a:lnTo>
                  <a:pt x="1612" y="36883"/>
                </a:lnTo>
                <a:lnTo>
                  <a:pt x="0" y="53873"/>
                </a:lnTo>
                <a:lnTo>
                  <a:pt x="1030" y="68307"/>
                </a:lnTo>
                <a:lnTo>
                  <a:pt x="5515" y="83474"/>
                </a:lnTo>
                <a:lnTo>
                  <a:pt x="13182" y="94158"/>
                </a:lnTo>
                <a:lnTo>
                  <a:pt x="23626" y="100997"/>
                </a:lnTo>
                <a:lnTo>
                  <a:pt x="36440" y="104632"/>
                </a:lnTo>
                <a:lnTo>
                  <a:pt x="51219" y="105702"/>
                </a:lnTo>
                <a:lnTo>
                  <a:pt x="63835" y="104820"/>
                </a:lnTo>
                <a:lnTo>
                  <a:pt x="76158" y="102132"/>
                </a:lnTo>
                <a:lnTo>
                  <a:pt x="88010" y="97777"/>
                </a:lnTo>
                <a:lnTo>
                  <a:pt x="83743" y="78257"/>
                </a:lnTo>
                <a:lnTo>
                  <a:pt x="80853" y="79210"/>
                </a:lnTo>
                <a:lnTo>
                  <a:pt x="68011" y="82119"/>
                </a:lnTo>
                <a:lnTo>
                  <a:pt x="55283" y="83337"/>
                </a:lnTo>
                <a:lnTo>
                  <a:pt x="43932" y="82576"/>
                </a:lnTo>
                <a:lnTo>
                  <a:pt x="33305" y="76582"/>
                </a:lnTo>
                <a:lnTo>
                  <a:pt x="28447" y="59956"/>
                </a:lnTo>
                <a:lnTo>
                  <a:pt x="93103" y="59956"/>
                </a:lnTo>
                <a:lnTo>
                  <a:pt x="28854" y="41668"/>
                </a:lnTo>
                <a:lnTo>
                  <a:pt x="29354" y="38806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9" name="object 849"/>
          <p:cNvSpPr/>
          <p:nvPr/>
        </p:nvSpPr>
        <p:spPr>
          <a:xfrm>
            <a:off x="3166018" y="5498866"/>
            <a:ext cx="74180" cy="136207"/>
          </a:xfrm>
          <a:custGeom>
            <a:avLst/>
            <a:gdLst/>
            <a:ahLst/>
            <a:cxnLst/>
            <a:rect l="l" t="t" r="r" b="b"/>
            <a:pathLst>
              <a:path w="74180" h="136207">
                <a:moveTo>
                  <a:pt x="46139" y="136207"/>
                </a:moveTo>
                <a:lnTo>
                  <a:pt x="48604" y="136153"/>
                </a:lnTo>
                <a:lnTo>
                  <a:pt x="60621" y="134786"/>
                </a:lnTo>
                <a:lnTo>
                  <a:pt x="74180" y="131737"/>
                </a:lnTo>
                <a:lnTo>
                  <a:pt x="71539" y="111810"/>
                </a:lnTo>
                <a:lnTo>
                  <a:pt x="59347" y="113842"/>
                </a:lnTo>
                <a:lnTo>
                  <a:pt x="48577" y="113842"/>
                </a:lnTo>
                <a:lnTo>
                  <a:pt x="42684" y="111404"/>
                </a:lnTo>
                <a:lnTo>
                  <a:pt x="42684" y="52857"/>
                </a:lnTo>
                <a:lnTo>
                  <a:pt x="69113" y="52857"/>
                </a:lnTo>
                <a:lnTo>
                  <a:pt x="71145" y="32537"/>
                </a:lnTo>
                <a:lnTo>
                  <a:pt x="42684" y="32537"/>
                </a:lnTo>
                <a:lnTo>
                  <a:pt x="42684" y="0"/>
                </a:lnTo>
                <a:lnTo>
                  <a:pt x="14223" y="2032"/>
                </a:lnTo>
                <a:lnTo>
                  <a:pt x="14223" y="32537"/>
                </a:lnTo>
                <a:lnTo>
                  <a:pt x="0" y="32537"/>
                </a:lnTo>
                <a:lnTo>
                  <a:pt x="0" y="52857"/>
                </a:lnTo>
                <a:lnTo>
                  <a:pt x="14223" y="52857"/>
                </a:lnTo>
                <a:lnTo>
                  <a:pt x="14223" y="108356"/>
                </a:lnTo>
                <a:lnTo>
                  <a:pt x="14644" y="114105"/>
                </a:lnTo>
                <a:lnTo>
                  <a:pt x="20377" y="126955"/>
                </a:lnTo>
                <a:lnTo>
                  <a:pt x="31457" y="134037"/>
                </a:lnTo>
                <a:lnTo>
                  <a:pt x="46139" y="136207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0" name="object 850"/>
          <p:cNvSpPr/>
          <p:nvPr/>
        </p:nvSpPr>
        <p:spPr>
          <a:xfrm>
            <a:off x="3249319" y="5529680"/>
            <a:ext cx="62001" cy="103351"/>
          </a:xfrm>
          <a:custGeom>
            <a:avLst/>
            <a:gdLst/>
            <a:ahLst/>
            <a:cxnLst/>
            <a:rect l="l" t="t" r="r" b="b"/>
            <a:pathLst>
              <a:path w="62001" h="103351">
                <a:moveTo>
                  <a:pt x="50720" y="0"/>
                </a:moveTo>
                <a:lnTo>
                  <a:pt x="38591" y="3474"/>
                </a:lnTo>
                <a:lnTo>
                  <a:pt x="29286" y="8837"/>
                </a:lnTo>
                <a:lnTo>
                  <a:pt x="28460" y="8837"/>
                </a:lnTo>
                <a:lnTo>
                  <a:pt x="28460" y="1713"/>
                </a:lnTo>
                <a:lnTo>
                  <a:pt x="0" y="1713"/>
                </a:lnTo>
                <a:lnTo>
                  <a:pt x="0" y="103351"/>
                </a:lnTo>
                <a:lnTo>
                  <a:pt x="28460" y="103351"/>
                </a:lnTo>
                <a:lnTo>
                  <a:pt x="28460" y="27125"/>
                </a:lnTo>
                <a:lnTo>
                  <a:pt x="33825" y="25458"/>
                </a:lnTo>
                <a:lnTo>
                  <a:pt x="45053" y="23355"/>
                </a:lnTo>
                <a:lnTo>
                  <a:pt x="62001" y="23061"/>
                </a:lnTo>
                <a:lnTo>
                  <a:pt x="62001" y="87"/>
                </a:lnTo>
                <a:lnTo>
                  <a:pt x="50720" y="0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1" name="object 851"/>
          <p:cNvSpPr/>
          <p:nvPr/>
        </p:nvSpPr>
        <p:spPr>
          <a:xfrm>
            <a:off x="3313325" y="5610670"/>
            <a:ext cx="59969" cy="105415"/>
          </a:xfrm>
          <a:custGeom>
            <a:avLst/>
            <a:gdLst/>
            <a:ahLst/>
            <a:cxnLst/>
            <a:rect l="l" t="t" r="r" b="b"/>
            <a:pathLst>
              <a:path w="59969" h="105415">
                <a:moveTo>
                  <a:pt x="34556" y="2032"/>
                </a:moveTo>
                <a:lnTo>
                  <a:pt x="36398" y="24110"/>
                </a:lnTo>
                <a:lnTo>
                  <a:pt x="48654" y="21229"/>
                </a:lnTo>
                <a:lnTo>
                  <a:pt x="59969" y="15252"/>
                </a:lnTo>
                <a:lnTo>
                  <a:pt x="54889" y="0"/>
                </a:lnTo>
                <a:lnTo>
                  <a:pt x="48793" y="2032"/>
                </a:lnTo>
                <a:lnTo>
                  <a:pt x="34556" y="2032"/>
                </a:lnTo>
                <a:close/>
              </a:path>
              <a:path w="59969" h="105415">
                <a:moveTo>
                  <a:pt x="11175" y="-53860"/>
                </a:moveTo>
                <a:lnTo>
                  <a:pt x="15597" y="-55166"/>
                </a:lnTo>
                <a:lnTo>
                  <a:pt x="27241" y="-57919"/>
                </a:lnTo>
                <a:lnTo>
                  <a:pt x="40652" y="-58940"/>
                </a:lnTo>
                <a:lnTo>
                  <a:pt x="43945" y="-58879"/>
                </a:lnTo>
                <a:lnTo>
                  <a:pt x="57540" y="-54592"/>
                </a:lnTo>
                <a:lnTo>
                  <a:pt x="60985" y="-40652"/>
                </a:lnTo>
                <a:lnTo>
                  <a:pt x="60985" y="-35572"/>
                </a:lnTo>
                <a:lnTo>
                  <a:pt x="60375" y="-35572"/>
                </a:lnTo>
                <a:lnTo>
                  <a:pt x="50812" y="-37604"/>
                </a:lnTo>
                <a:lnTo>
                  <a:pt x="44729" y="-38620"/>
                </a:lnTo>
                <a:lnTo>
                  <a:pt x="36588" y="-38620"/>
                </a:lnTo>
                <a:lnTo>
                  <a:pt x="23571" y="-37209"/>
                </a:lnTo>
                <a:lnTo>
                  <a:pt x="10918" y="-31515"/>
                </a:lnTo>
                <a:lnTo>
                  <a:pt x="2840" y="-21472"/>
                </a:lnTo>
                <a:lnTo>
                  <a:pt x="0" y="-7099"/>
                </a:lnTo>
                <a:lnTo>
                  <a:pt x="658" y="586"/>
                </a:lnTo>
                <a:lnTo>
                  <a:pt x="6330" y="13794"/>
                </a:lnTo>
                <a:lnTo>
                  <a:pt x="16718" y="21741"/>
                </a:lnTo>
                <a:lnTo>
                  <a:pt x="30492" y="24396"/>
                </a:lnTo>
                <a:lnTo>
                  <a:pt x="36398" y="24110"/>
                </a:lnTo>
                <a:lnTo>
                  <a:pt x="34556" y="2032"/>
                </a:lnTo>
                <a:lnTo>
                  <a:pt x="28447" y="825"/>
                </a:lnTo>
                <a:lnTo>
                  <a:pt x="28447" y="-13817"/>
                </a:lnTo>
                <a:lnTo>
                  <a:pt x="31508" y="-16256"/>
                </a:lnTo>
                <a:lnTo>
                  <a:pt x="60985" y="-16256"/>
                </a:lnTo>
                <a:lnTo>
                  <a:pt x="60985" y="-2032"/>
                </a:lnTo>
                <a:lnTo>
                  <a:pt x="54889" y="0"/>
                </a:lnTo>
                <a:lnTo>
                  <a:pt x="59969" y="15252"/>
                </a:lnTo>
                <a:lnTo>
                  <a:pt x="60985" y="15252"/>
                </a:lnTo>
                <a:lnTo>
                  <a:pt x="61594" y="20955"/>
                </a:lnTo>
                <a:lnTo>
                  <a:pt x="67081" y="24396"/>
                </a:lnTo>
                <a:lnTo>
                  <a:pt x="79133" y="24297"/>
                </a:lnTo>
                <a:lnTo>
                  <a:pt x="92460" y="22459"/>
                </a:lnTo>
                <a:lnTo>
                  <a:pt x="103670" y="18300"/>
                </a:lnTo>
                <a:lnTo>
                  <a:pt x="103670" y="2032"/>
                </a:lnTo>
                <a:lnTo>
                  <a:pt x="89446" y="2032"/>
                </a:lnTo>
                <a:lnTo>
                  <a:pt x="89446" y="-46748"/>
                </a:lnTo>
                <a:lnTo>
                  <a:pt x="88539" y="-56161"/>
                </a:lnTo>
                <a:lnTo>
                  <a:pt x="82251" y="-69351"/>
                </a:lnTo>
                <a:lnTo>
                  <a:pt x="71490" y="-76965"/>
                </a:lnTo>
                <a:lnTo>
                  <a:pt x="58047" y="-80463"/>
                </a:lnTo>
                <a:lnTo>
                  <a:pt x="43713" y="-81305"/>
                </a:lnTo>
                <a:lnTo>
                  <a:pt x="31983" y="-80769"/>
                </a:lnTo>
                <a:lnTo>
                  <a:pt x="19422" y="-78743"/>
                </a:lnTo>
                <a:lnTo>
                  <a:pt x="8127" y="-75209"/>
                </a:lnTo>
                <a:lnTo>
                  <a:pt x="11175" y="-53860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2" name="object 852"/>
          <p:cNvSpPr/>
          <p:nvPr/>
        </p:nvSpPr>
        <p:spPr>
          <a:xfrm>
            <a:off x="3428140" y="5529365"/>
            <a:ext cx="91478" cy="103670"/>
          </a:xfrm>
          <a:custGeom>
            <a:avLst/>
            <a:gdLst/>
            <a:ahLst/>
            <a:cxnLst/>
            <a:rect l="l" t="t" r="r" b="b"/>
            <a:pathLst>
              <a:path w="91478" h="103670">
                <a:moveTo>
                  <a:pt x="90799" y="22798"/>
                </a:moveTo>
                <a:lnTo>
                  <a:pt x="84812" y="9911"/>
                </a:lnTo>
                <a:lnTo>
                  <a:pt x="73987" y="2422"/>
                </a:lnTo>
                <a:lnTo>
                  <a:pt x="59969" y="0"/>
                </a:lnTo>
                <a:lnTo>
                  <a:pt x="53152" y="373"/>
                </a:lnTo>
                <a:lnTo>
                  <a:pt x="40793" y="3306"/>
                </a:lnTo>
                <a:lnTo>
                  <a:pt x="29476" y="9156"/>
                </a:lnTo>
                <a:lnTo>
                  <a:pt x="28460" y="9156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28"/>
                </a:lnTo>
                <a:lnTo>
                  <a:pt x="34556" y="24396"/>
                </a:lnTo>
                <a:lnTo>
                  <a:pt x="40652" y="22364"/>
                </a:lnTo>
                <a:lnTo>
                  <a:pt x="54889" y="22364"/>
                </a:lnTo>
                <a:lnTo>
                  <a:pt x="63017" y="24396"/>
                </a:ln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0799" y="22798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3" name="object 853"/>
          <p:cNvSpPr/>
          <p:nvPr/>
        </p:nvSpPr>
        <p:spPr>
          <a:xfrm>
            <a:off x="3533802" y="5529363"/>
            <a:ext cx="82334" cy="105702"/>
          </a:xfrm>
          <a:custGeom>
            <a:avLst/>
            <a:gdLst/>
            <a:ahLst/>
            <a:cxnLst/>
            <a:rect l="l" t="t" r="r" b="b"/>
            <a:pathLst>
              <a:path w="82334" h="105702">
                <a:moveTo>
                  <a:pt x="30492" y="25412"/>
                </a:moveTo>
                <a:lnTo>
                  <a:pt x="34556" y="22364"/>
                </a:lnTo>
                <a:lnTo>
                  <a:pt x="47129" y="22463"/>
                </a:lnTo>
                <a:lnTo>
                  <a:pt x="58742" y="24301"/>
                </a:lnTo>
                <a:lnTo>
                  <a:pt x="72974" y="28460"/>
                </a:lnTo>
                <a:lnTo>
                  <a:pt x="77241" y="6096"/>
                </a:lnTo>
                <a:lnTo>
                  <a:pt x="68519" y="3637"/>
                </a:lnTo>
                <a:lnTo>
                  <a:pt x="55197" y="1053"/>
                </a:lnTo>
                <a:lnTo>
                  <a:pt x="42697" y="0"/>
                </a:lnTo>
                <a:lnTo>
                  <a:pt x="26031" y="1464"/>
                </a:lnTo>
                <a:lnTo>
                  <a:pt x="13025" y="6479"/>
                </a:lnTo>
                <a:lnTo>
                  <a:pt x="4862" y="15675"/>
                </a:lnTo>
                <a:lnTo>
                  <a:pt x="2031" y="29679"/>
                </a:lnTo>
                <a:lnTo>
                  <a:pt x="3275" y="38559"/>
                </a:lnTo>
                <a:lnTo>
                  <a:pt x="9943" y="49825"/>
                </a:lnTo>
                <a:lnTo>
                  <a:pt x="20874" y="57516"/>
                </a:lnTo>
                <a:lnTo>
                  <a:pt x="34353" y="62204"/>
                </a:lnTo>
                <a:lnTo>
                  <a:pt x="45123" y="65049"/>
                </a:lnTo>
                <a:lnTo>
                  <a:pt x="53873" y="67081"/>
                </a:lnTo>
                <a:lnTo>
                  <a:pt x="53873" y="81305"/>
                </a:lnTo>
                <a:lnTo>
                  <a:pt x="46761" y="83337"/>
                </a:lnTo>
                <a:lnTo>
                  <a:pt x="36588" y="83337"/>
                </a:lnTo>
                <a:lnTo>
                  <a:pt x="28725" y="82864"/>
                </a:lnTo>
                <a:lnTo>
                  <a:pt x="15364" y="80560"/>
                </a:lnTo>
                <a:lnTo>
                  <a:pt x="3860" y="77241"/>
                </a:lnTo>
                <a:lnTo>
                  <a:pt x="0" y="99606"/>
                </a:lnTo>
                <a:lnTo>
                  <a:pt x="10801" y="102843"/>
                </a:lnTo>
                <a:lnTo>
                  <a:pt x="24705" y="104987"/>
                </a:lnTo>
                <a:lnTo>
                  <a:pt x="36588" y="105702"/>
                </a:lnTo>
                <a:lnTo>
                  <a:pt x="43904" y="105436"/>
                </a:lnTo>
                <a:lnTo>
                  <a:pt x="59444" y="102577"/>
                </a:lnTo>
                <a:lnTo>
                  <a:pt x="71595" y="96400"/>
                </a:lnTo>
                <a:lnTo>
                  <a:pt x="79507" y="86680"/>
                </a:lnTo>
                <a:lnTo>
                  <a:pt x="82334" y="73190"/>
                </a:lnTo>
                <a:lnTo>
                  <a:pt x="80707" y="62561"/>
                </a:lnTo>
                <a:lnTo>
                  <a:pt x="73489" y="51696"/>
                </a:lnTo>
                <a:lnTo>
                  <a:pt x="62215" y="44831"/>
                </a:lnTo>
                <a:lnTo>
                  <a:pt x="48780" y="40462"/>
                </a:lnTo>
                <a:lnTo>
                  <a:pt x="36995" y="37401"/>
                </a:lnTo>
                <a:lnTo>
                  <a:pt x="30492" y="35572"/>
                </a:lnTo>
                <a:lnTo>
                  <a:pt x="30492" y="25412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4" name="object 854"/>
          <p:cNvSpPr/>
          <p:nvPr/>
        </p:nvSpPr>
        <p:spPr>
          <a:xfrm>
            <a:off x="3633374" y="5529365"/>
            <a:ext cx="155308" cy="103670"/>
          </a:xfrm>
          <a:custGeom>
            <a:avLst/>
            <a:gdLst/>
            <a:ahLst/>
            <a:cxnLst/>
            <a:rect l="l" t="t" r="r" b="b"/>
            <a:pathLst>
              <a:path w="155308" h="103670">
                <a:moveTo>
                  <a:pt x="63017" y="36588"/>
                </a:move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1274" y="26631"/>
                </a:lnTo>
                <a:lnTo>
                  <a:pt x="97167" y="24193"/>
                </a:lnTo>
                <a:lnTo>
                  <a:pt x="103873" y="22364"/>
                </a:lnTo>
                <a:lnTo>
                  <a:pt x="117906" y="22364"/>
                </a:lnTo>
                <a:lnTo>
                  <a:pt x="126847" y="24396"/>
                </a:lnTo>
                <a:lnTo>
                  <a:pt x="126847" y="103670"/>
                </a:lnTo>
                <a:lnTo>
                  <a:pt x="155308" y="103670"/>
                </a:lnTo>
                <a:lnTo>
                  <a:pt x="155308" y="30289"/>
                </a:lnTo>
                <a:lnTo>
                  <a:pt x="154460" y="22175"/>
                </a:lnTo>
                <a:lnTo>
                  <a:pt x="148092" y="9644"/>
                </a:lnTo>
                <a:lnTo>
                  <a:pt x="136998" y="2358"/>
                </a:lnTo>
                <a:lnTo>
                  <a:pt x="122986" y="0"/>
                </a:lnTo>
                <a:lnTo>
                  <a:pt x="121882" y="3"/>
                </a:lnTo>
                <a:lnTo>
                  <a:pt x="109000" y="904"/>
                </a:lnTo>
                <a:lnTo>
                  <a:pt x="97022" y="4135"/>
                </a:lnTo>
                <a:lnTo>
                  <a:pt x="85369" y="10782"/>
                </a:lnTo>
                <a:lnTo>
                  <a:pt x="83944" y="9107"/>
                </a:lnTo>
                <a:lnTo>
                  <a:pt x="73375" y="2236"/>
                </a:lnTo>
                <a:lnTo>
                  <a:pt x="59969" y="0"/>
                </a:lnTo>
                <a:lnTo>
                  <a:pt x="53152" y="373"/>
                </a:lnTo>
                <a:lnTo>
                  <a:pt x="40793" y="3306"/>
                </a:lnTo>
                <a:lnTo>
                  <a:pt x="29476" y="9156"/>
                </a:lnTo>
                <a:lnTo>
                  <a:pt x="28460" y="9156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28"/>
                </a:lnTo>
                <a:lnTo>
                  <a:pt x="34556" y="24396"/>
                </a:lnTo>
                <a:lnTo>
                  <a:pt x="40652" y="22364"/>
                </a:lnTo>
                <a:lnTo>
                  <a:pt x="54889" y="22364"/>
                </a:lnTo>
                <a:lnTo>
                  <a:pt x="63017" y="24396"/>
                </a:lnTo>
                <a:lnTo>
                  <a:pt x="63017" y="36588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5" name="object 855"/>
          <p:cNvSpPr/>
          <p:nvPr/>
        </p:nvSpPr>
        <p:spPr>
          <a:xfrm>
            <a:off x="3808933" y="5488711"/>
            <a:ext cx="32524" cy="144322"/>
          </a:xfrm>
          <a:custGeom>
            <a:avLst/>
            <a:gdLst/>
            <a:ahLst/>
            <a:cxnLst/>
            <a:rect l="l" t="t" r="r" b="b"/>
            <a:pathLst>
              <a:path w="32524" h="144322">
                <a:moveTo>
                  <a:pt x="32524" y="16256"/>
                </a:moveTo>
                <a:lnTo>
                  <a:pt x="32524" y="7315"/>
                </a:lnTo>
                <a:lnTo>
                  <a:pt x="25209" y="0"/>
                </a:lnTo>
                <a:lnTo>
                  <a:pt x="7315" y="0"/>
                </a:lnTo>
                <a:lnTo>
                  <a:pt x="0" y="7315"/>
                </a:lnTo>
                <a:lnTo>
                  <a:pt x="0" y="25196"/>
                </a:lnTo>
                <a:lnTo>
                  <a:pt x="7315" y="32512"/>
                </a:lnTo>
                <a:lnTo>
                  <a:pt x="25209" y="32512"/>
                </a:lnTo>
                <a:lnTo>
                  <a:pt x="32524" y="25196"/>
                </a:lnTo>
                <a:lnTo>
                  <a:pt x="32524" y="16256"/>
                </a:lnTo>
                <a:close/>
              </a:path>
              <a:path w="32524" h="144322">
                <a:moveTo>
                  <a:pt x="2031" y="42684"/>
                </a:moveTo>
                <a:lnTo>
                  <a:pt x="2031" y="144322"/>
                </a:lnTo>
                <a:lnTo>
                  <a:pt x="30492" y="144322"/>
                </a:lnTo>
                <a:lnTo>
                  <a:pt x="30492" y="42684"/>
                </a:lnTo>
                <a:lnTo>
                  <a:pt x="2031" y="42684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6" name="object 856"/>
          <p:cNvSpPr/>
          <p:nvPr/>
        </p:nvSpPr>
        <p:spPr>
          <a:xfrm>
            <a:off x="3851594" y="5498866"/>
            <a:ext cx="74193" cy="136207"/>
          </a:xfrm>
          <a:custGeom>
            <a:avLst/>
            <a:gdLst/>
            <a:ahLst/>
            <a:cxnLst/>
            <a:rect l="l" t="t" r="r" b="b"/>
            <a:pathLst>
              <a:path w="74193" h="136207">
                <a:moveTo>
                  <a:pt x="46139" y="136207"/>
                </a:moveTo>
                <a:lnTo>
                  <a:pt x="48617" y="136153"/>
                </a:lnTo>
                <a:lnTo>
                  <a:pt x="60638" y="134785"/>
                </a:lnTo>
                <a:lnTo>
                  <a:pt x="74193" y="131737"/>
                </a:lnTo>
                <a:lnTo>
                  <a:pt x="71551" y="111810"/>
                </a:lnTo>
                <a:lnTo>
                  <a:pt x="59359" y="113842"/>
                </a:lnTo>
                <a:lnTo>
                  <a:pt x="48577" y="113842"/>
                </a:lnTo>
                <a:lnTo>
                  <a:pt x="42684" y="111404"/>
                </a:lnTo>
                <a:lnTo>
                  <a:pt x="42684" y="52857"/>
                </a:lnTo>
                <a:lnTo>
                  <a:pt x="69126" y="52857"/>
                </a:lnTo>
                <a:lnTo>
                  <a:pt x="71158" y="32537"/>
                </a:lnTo>
                <a:lnTo>
                  <a:pt x="42684" y="32537"/>
                </a:lnTo>
                <a:lnTo>
                  <a:pt x="42684" y="0"/>
                </a:lnTo>
                <a:lnTo>
                  <a:pt x="14223" y="2032"/>
                </a:lnTo>
                <a:lnTo>
                  <a:pt x="14223" y="32537"/>
                </a:lnTo>
                <a:lnTo>
                  <a:pt x="0" y="32537"/>
                </a:lnTo>
                <a:lnTo>
                  <a:pt x="0" y="52857"/>
                </a:lnTo>
                <a:lnTo>
                  <a:pt x="14223" y="52857"/>
                </a:lnTo>
                <a:lnTo>
                  <a:pt x="14223" y="108356"/>
                </a:lnTo>
                <a:lnTo>
                  <a:pt x="14644" y="114105"/>
                </a:lnTo>
                <a:lnTo>
                  <a:pt x="20377" y="126955"/>
                </a:lnTo>
                <a:lnTo>
                  <a:pt x="31457" y="134037"/>
                </a:lnTo>
                <a:lnTo>
                  <a:pt x="46139" y="136207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7" name="object 857"/>
          <p:cNvSpPr/>
          <p:nvPr/>
        </p:nvSpPr>
        <p:spPr>
          <a:xfrm>
            <a:off x="3927815" y="5529366"/>
            <a:ext cx="94513" cy="105702"/>
          </a:xfrm>
          <a:custGeom>
            <a:avLst/>
            <a:gdLst/>
            <a:ahLst/>
            <a:cxnLst/>
            <a:rect l="l" t="t" r="r" b="b"/>
            <a:pathLst>
              <a:path w="94513" h="105702">
                <a:moveTo>
                  <a:pt x="92616" y="28725"/>
                </a:moveTo>
                <a:lnTo>
                  <a:pt x="87152" y="16443"/>
                </a:lnTo>
                <a:lnTo>
                  <a:pt x="78062" y="7434"/>
                </a:lnTo>
                <a:lnTo>
                  <a:pt x="65287" y="1890"/>
                </a:lnTo>
                <a:lnTo>
                  <a:pt x="48767" y="0"/>
                </a:lnTo>
                <a:lnTo>
                  <a:pt x="37708" y="880"/>
                </a:lnTo>
                <a:lnTo>
                  <a:pt x="29354" y="38806"/>
                </a:lnTo>
                <a:lnTo>
                  <a:pt x="36089" y="26059"/>
                </a:lnTo>
                <a:lnTo>
                  <a:pt x="48171" y="22352"/>
                </a:lnTo>
                <a:lnTo>
                  <a:pt x="50935" y="22484"/>
                </a:lnTo>
                <a:lnTo>
                  <a:pt x="62471" y="27901"/>
                </a:lnTo>
                <a:lnTo>
                  <a:pt x="66065" y="41668"/>
                </a:lnTo>
                <a:lnTo>
                  <a:pt x="28854" y="41668"/>
                </a:lnTo>
                <a:lnTo>
                  <a:pt x="93103" y="59956"/>
                </a:lnTo>
                <a:lnTo>
                  <a:pt x="94310" y="55092"/>
                </a:lnTo>
                <a:lnTo>
                  <a:pt x="94513" y="46342"/>
                </a:lnTo>
                <a:lnTo>
                  <a:pt x="94510" y="44090"/>
                </a:lnTo>
                <a:lnTo>
                  <a:pt x="92616" y="28725"/>
                </a:lnTo>
                <a:close/>
              </a:path>
              <a:path w="94513" h="105702">
                <a:moveTo>
                  <a:pt x="29354" y="38806"/>
                </a:moveTo>
                <a:lnTo>
                  <a:pt x="37708" y="880"/>
                </a:lnTo>
                <a:lnTo>
                  <a:pt x="24549" y="4982"/>
                </a:lnTo>
                <a:lnTo>
                  <a:pt x="14043" y="12385"/>
                </a:lnTo>
                <a:lnTo>
                  <a:pt x="6345" y="23036"/>
                </a:lnTo>
                <a:lnTo>
                  <a:pt x="1612" y="36883"/>
                </a:lnTo>
                <a:lnTo>
                  <a:pt x="0" y="53873"/>
                </a:lnTo>
                <a:lnTo>
                  <a:pt x="1030" y="68307"/>
                </a:lnTo>
                <a:lnTo>
                  <a:pt x="5515" y="83474"/>
                </a:lnTo>
                <a:lnTo>
                  <a:pt x="13182" y="94158"/>
                </a:lnTo>
                <a:lnTo>
                  <a:pt x="23626" y="100997"/>
                </a:lnTo>
                <a:lnTo>
                  <a:pt x="36440" y="104632"/>
                </a:lnTo>
                <a:lnTo>
                  <a:pt x="51219" y="105702"/>
                </a:lnTo>
                <a:lnTo>
                  <a:pt x="63835" y="104820"/>
                </a:lnTo>
                <a:lnTo>
                  <a:pt x="76158" y="102132"/>
                </a:lnTo>
                <a:lnTo>
                  <a:pt x="88010" y="97777"/>
                </a:lnTo>
                <a:lnTo>
                  <a:pt x="83743" y="78257"/>
                </a:lnTo>
                <a:lnTo>
                  <a:pt x="80853" y="79210"/>
                </a:lnTo>
                <a:lnTo>
                  <a:pt x="68011" y="82119"/>
                </a:lnTo>
                <a:lnTo>
                  <a:pt x="55283" y="83337"/>
                </a:lnTo>
                <a:lnTo>
                  <a:pt x="43932" y="82576"/>
                </a:lnTo>
                <a:lnTo>
                  <a:pt x="33305" y="76582"/>
                </a:lnTo>
                <a:lnTo>
                  <a:pt x="28447" y="59956"/>
                </a:lnTo>
                <a:lnTo>
                  <a:pt x="93103" y="59956"/>
                </a:lnTo>
                <a:lnTo>
                  <a:pt x="28854" y="41668"/>
                </a:lnTo>
                <a:lnTo>
                  <a:pt x="29354" y="38806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8" name="object 858"/>
          <p:cNvSpPr/>
          <p:nvPr/>
        </p:nvSpPr>
        <p:spPr>
          <a:xfrm>
            <a:off x="4076147" y="5529366"/>
            <a:ext cx="94513" cy="105702"/>
          </a:xfrm>
          <a:custGeom>
            <a:avLst/>
            <a:gdLst/>
            <a:ahLst/>
            <a:cxnLst/>
            <a:rect l="l" t="t" r="r" b="b"/>
            <a:pathLst>
              <a:path w="94513" h="105702">
                <a:moveTo>
                  <a:pt x="92616" y="28725"/>
                </a:moveTo>
                <a:lnTo>
                  <a:pt x="87152" y="16443"/>
                </a:lnTo>
                <a:lnTo>
                  <a:pt x="78062" y="7434"/>
                </a:lnTo>
                <a:lnTo>
                  <a:pt x="65287" y="1890"/>
                </a:lnTo>
                <a:lnTo>
                  <a:pt x="48767" y="0"/>
                </a:lnTo>
                <a:lnTo>
                  <a:pt x="37708" y="880"/>
                </a:lnTo>
                <a:lnTo>
                  <a:pt x="29354" y="38806"/>
                </a:lnTo>
                <a:lnTo>
                  <a:pt x="36089" y="26059"/>
                </a:lnTo>
                <a:lnTo>
                  <a:pt x="48171" y="22352"/>
                </a:lnTo>
                <a:lnTo>
                  <a:pt x="50935" y="22484"/>
                </a:lnTo>
                <a:lnTo>
                  <a:pt x="62471" y="27901"/>
                </a:lnTo>
                <a:lnTo>
                  <a:pt x="66065" y="41668"/>
                </a:lnTo>
                <a:lnTo>
                  <a:pt x="28854" y="41668"/>
                </a:lnTo>
                <a:lnTo>
                  <a:pt x="93103" y="59956"/>
                </a:lnTo>
                <a:lnTo>
                  <a:pt x="94310" y="55092"/>
                </a:lnTo>
                <a:lnTo>
                  <a:pt x="94513" y="46342"/>
                </a:lnTo>
                <a:lnTo>
                  <a:pt x="94510" y="44090"/>
                </a:lnTo>
                <a:lnTo>
                  <a:pt x="92616" y="28725"/>
                </a:lnTo>
                <a:close/>
              </a:path>
              <a:path w="94513" h="105702">
                <a:moveTo>
                  <a:pt x="29354" y="38806"/>
                </a:moveTo>
                <a:lnTo>
                  <a:pt x="37708" y="880"/>
                </a:lnTo>
                <a:lnTo>
                  <a:pt x="24549" y="4982"/>
                </a:lnTo>
                <a:lnTo>
                  <a:pt x="14043" y="12385"/>
                </a:lnTo>
                <a:lnTo>
                  <a:pt x="6345" y="23036"/>
                </a:lnTo>
                <a:lnTo>
                  <a:pt x="1612" y="36883"/>
                </a:lnTo>
                <a:lnTo>
                  <a:pt x="0" y="53873"/>
                </a:lnTo>
                <a:lnTo>
                  <a:pt x="1030" y="68307"/>
                </a:lnTo>
                <a:lnTo>
                  <a:pt x="5515" y="83474"/>
                </a:lnTo>
                <a:lnTo>
                  <a:pt x="13182" y="94158"/>
                </a:lnTo>
                <a:lnTo>
                  <a:pt x="23626" y="100997"/>
                </a:lnTo>
                <a:lnTo>
                  <a:pt x="36440" y="104632"/>
                </a:lnTo>
                <a:lnTo>
                  <a:pt x="51219" y="105702"/>
                </a:lnTo>
                <a:lnTo>
                  <a:pt x="63835" y="104820"/>
                </a:lnTo>
                <a:lnTo>
                  <a:pt x="76158" y="102132"/>
                </a:lnTo>
                <a:lnTo>
                  <a:pt x="88010" y="97777"/>
                </a:lnTo>
                <a:lnTo>
                  <a:pt x="83743" y="78257"/>
                </a:lnTo>
                <a:lnTo>
                  <a:pt x="80853" y="79210"/>
                </a:lnTo>
                <a:lnTo>
                  <a:pt x="68011" y="82119"/>
                </a:lnTo>
                <a:lnTo>
                  <a:pt x="55283" y="83337"/>
                </a:lnTo>
                <a:lnTo>
                  <a:pt x="43932" y="82576"/>
                </a:lnTo>
                <a:lnTo>
                  <a:pt x="33305" y="76582"/>
                </a:lnTo>
                <a:lnTo>
                  <a:pt x="28447" y="59956"/>
                </a:lnTo>
                <a:lnTo>
                  <a:pt x="93103" y="59956"/>
                </a:lnTo>
                <a:lnTo>
                  <a:pt x="28854" y="41668"/>
                </a:lnTo>
                <a:lnTo>
                  <a:pt x="29354" y="38806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9" name="object 859"/>
          <p:cNvSpPr/>
          <p:nvPr/>
        </p:nvSpPr>
        <p:spPr>
          <a:xfrm>
            <a:off x="4187889" y="5488712"/>
            <a:ext cx="28460" cy="144322"/>
          </a:xfrm>
          <a:custGeom>
            <a:avLst/>
            <a:gdLst/>
            <a:ahLst/>
            <a:cxnLst/>
            <a:rect l="l" t="t" r="r" b="b"/>
            <a:pathLst>
              <a:path w="28460" h="144322">
                <a:moveTo>
                  <a:pt x="28460" y="144322"/>
                </a:moveTo>
                <a:lnTo>
                  <a:pt x="28460" y="0"/>
                </a:lnTo>
                <a:lnTo>
                  <a:pt x="0" y="2032"/>
                </a:lnTo>
                <a:lnTo>
                  <a:pt x="0" y="144322"/>
                </a:lnTo>
                <a:lnTo>
                  <a:pt x="28460" y="144322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0" name="object 860"/>
          <p:cNvSpPr/>
          <p:nvPr/>
        </p:nvSpPr>
        <p:spPr>
          <a:xfrm>
            <a:off x="4276286" y="5529366"/>
            <a:ext cx="88430" cy="105702"/>
          </a:xfrm>
          <a:custGeom>
            <a:avLst/>
            <a:gdLst/>
            <a:ahLst/>
            <a:cxnLst/>
            <a:rect l="l" t="t" r="r" b="b"/>
            <a:pathLst>
              <a:path w="88430" h="105702">
                <a:moveTo>
                  <a:pt x="33192" y="104155"/>
                </a:moveTo>
                <a:lnTo>
                  <a:pt x="47764" y="105702"/>
                </a:lnTo>
                <a:lnTo>
                  <a:pt x="49793" y="105686"/>
                </a:lnTo>
                <a:lnTo>
                  <a:pt x="63611" y="104881"/>
                </a:lnTo>
                <a:lnTo>
                  <a:pt x="77119" y="102854"/>
                </a:lnTo>
                <a:lnTo>
                  <a:pt x="87414" y="99606"/>
                </a:lnTo>
                <a:lnTo>
                  <a:pt x="84366" y="78257"/>
                </a:lnTo>
                <a:lnTo>
                  <a:pt x="80489" y="79563"/>
                </a:lnTo>
                <a:lnTo>
                  <a:pt x="68070" y="82316"/>
                </a:lnTo>
                <a:lnTo>
                  <a:pt x="54889" y="83337"/>
                </a:lnTo>
                <a:lnTo>
                  <a:pt x="53757" y="83327"/>
                </a:lnTo>
                <a:lnTo>
                  <a:pt x="38564" y="80016"/>
                </a:lnTo>
                <a:lnTo>
                  <a:pt x="30701" y="70611"/>
                </a:lnTo>
                <a:lnTo>
                  <a:pt x="28460" y="54889"/>
                </a:lnTo>
                <a:lnTo>
                  <a:pt x="28640" y="49092"/>
                </a:lnTo>
                <a:lnTo>
                  <a:pt x="32082" y="34016"/>
                </a:lnTo>
                <a:lnTo>
                  <a:pt x="40548" y="25220"/>
                </a:lnTo>
                <a:lnTo>
                  <a:pt x="54889" y="22364"/>
                </a:lnTo>
                <a:lnTo>
                  <a:pt x="61095" y="22652"/>
                </a:lnTo>
                <a:lnTo>
                  <a:pt x="74531" y="24933"/>
                </a:lnTo>
                <a:lnTo>
                  <a:pt x="85382" y="28460"/>
                </a:lnTo>
                <a:lnTo>
                  <a:pt x="88430" y="7112"/>
                </a:lnTo>
                <a:lnTo>
                  <a:pt x="78148" y="3150"/>
                </a:lnTo>
                <a:lnTo>
                  <a:pt x="64329" y="747"/>
                </a:lnTo>
                <a:lnTo>
                  <a:pt x="51828" y="0"/>
                </a:lnTo>
                <a:lnTo>
                  <a:pt x="36673" y="1449"/>
                </a:lnTo>
                <a:lnTo>
                  <a:pt x="23472" y="6089"/>
                </a:lnTo>
                <a:lnTo>
                  <a:pt x="13204" y="13840"/>
                </a:lnTo>
                <a:lnTo>
                  <a:pt x="5869" y="24614"/>
                </a:lnTo>
                <a:lnTo>
                  <a:pt x="1467" y="38326"/>
                </a:lnTo>
                <a:lnTo>
                  <a:pt x="0" y="54889"/>
                </a:lnTo>
                <a:lnTo>
                  <a:pt x="456" y="63950"/>
                </a:lnTo>
                <a:lnTo>
                  <a:pt x="4069" y="79473"/>
                </a:lnTo>
                <a:lnTo>
                  <a:pt x="10976" y="91225"/>
                </a:lnTo>
                <a:lnTo>
                  <a:pt x="20806" y="99391"/>
                </a:lnTo>
                <a:lnTo>
                  <a:pt x="33192" y="104155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1" name="object 861"/>
          <p:cNvSpPr/>
          <p:nvPr/>
        </p:nvSpPr>
        <p:spPr>
          <a:xfrm>
            <a:off x="4371786" y="5529358"/>
            <a:ext cx="62938" cy="105714"/>
          </a:xfrm>
          <a:custGeom>
            <a:avLst/>
            <a:gdLst/>
            <a:ahLst/>
            <a:cxnLst/>
            <a:rect l="l" t="t" r="r" b="b"/>
            <a:pathLst>
              <a:path w="62938" h="105714">
                <a:moveTo>
                  <a:pt x="30844" y="72849"/>
                </a:moveTo>
                <a:lnTo>
                  <a:pt x="28447" y="54902"/>
                </a:lnTo>
                <a:lnTo>
                  <a:pt x="33192" y="104166"/>
                </a:lnTo>
                <a:lnTo>
                  <a:pt x="47764" y="105714"/>
                </a:lnTo>
                <a:lnTo>
                  <a:pt x="62938" y="104262"/>
                </a:lnTo>
                <a:lnTo>
                  <a:pt x="60353" y="81452"/>
                </a:lnTo>
                <a:lnTo>
                  <a:pt x="48780" y="84366"/>
                </a:lnTo>
                <a:lnTo>
                  <a:pt x="38390" y="82184"/>
                </a:lnTo>
                <a:lnTo>
                  <a:pt x="30844" y="72849"/>
                </a:lnTo>
                <a:close/>
              </a:path>
              <a:path w="62938" h="105714">
                <a:moveTo>
                  <a:pt x="0" y="54902"/>
                </a:moveTo>
                <a:lnTo>
                  <a:pt x="456" y="63960"/>
                </a:lnTo>
                <a:lnTo>
                  <a:pt x="4069" y="79480"/>
                </a:lnTo>
                <a:lnTo>
                  <a:pt x="10976" y="91232"/>
                </a:lnTo>
                <a:lnTo>
                  <a:pt x="20806" y="99400"/>
                </a:lnTo>
                <a:lnTo>
                  <a:pt x="33192" y="104166"/>
                </a:lnTo>
                <a:lnTo>
                  <a:pt x="28447" y="54902"/>
                </a:lnTo>
                <a:lnTo>
                  <a:pt x="28521" y="51003"/>
                </a:lnTo>
                <a:lnTo>
                  <a:pt x="31688" y="33768"/>
                </a:lnTo>
                <a:lnTo>
                  <a:pt x="39247" y="24263"/>
                </a:lnTo>
                <a:lnTo>
                  <a:pt x="50812" y="21348"/>
                </a:lnTo>
                <a:lnTo>
                  <a:pt x="61214" y="23536"/>
                </a:lnTo>
                <a:lnTo>
                  <a:pt x="68753" y="32878"/>
                </a:lnTo>
                <a:lnTo>
                  <a:pt x="71145" y="50825"/>
                </a:lnTo>
                <a:lnTo>
                  <a:pt x="71072" y="54706"/>
                </a:lnTo>
                <a:lnTo>
                  <a:pt x="67910" y="71948"/>
                </a:lnTo>
                <a:lnTo>
                  <a:pt x="60353" y="81452"/>
                </a:lnTo>
                <a:lnTo>
                  <a:pt x="62938" y="104262"/>
                </a:lnTo>
                <a:lnTo>
                  <a:pt x="76140" y="99619"/>
                </a:lnTo>
                <a:lnTo>
                  <a:pt x="86407" y="91866"/>
                </a:lnTo>
                <a:lnTo>
                  <a:pt x="93740" y="81091"/>
                </a:lnTo>
                <a:lnTo>
                  <a:pt x="98139" y="67382"/>
                </a:lnTo>
                <a:lnTo>
                  <a:pt x="99606" y="50825"/>
                </a:lnTo>
                <a:lnTo>
                  <a:pt x="99147" y="41741"/>
                </a:lnTo>
                <a:lnTo>
                  <a:pt x="95530" y="26225"/>
                </a:lnTo>
                <a:lnTo>
                  <a:pt x="88622" y="14476"/>
                </a:lnTo>
                <a:lnTo>
                  <a:pt x="78790" y="6311"/>
                </a:lnTo>
                <a:lnTo>
                  <a:pt x="66402" y="1547"/>
                </a:lnTo>
                <a:lnTo>
                  <a:pt x="51828" y="0"/>
                </a:lnTo>
                <a:lnTo>
                  <a:pt x="36664" y="1451"/>
                </a:lnTo>
                <a:lnTo>
                  <a:pt x="23467" y="6096"/>
                </a:lnTo>
                <a:lnTo>
                  <a:pt x="13201" y="13850"/>
                </a:lnTo>
                <a:lnTo>
                  <a:pt x="5867" y="24627"/>
                </a:lnTo>
                <a:lnTo>
                  <a:pt x="1467" y="38340"/>
                </a:lnTo>
                <a:lnTo>
                  <a:pt x="0" y="54902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2" name="object 862"/>
          <p:cNvSpPr/>
          <p:nvPr/>
        </p:nvSpPr>
        <p:spPr>
          <a:xfrm>
            <a:off x="4487612" y="5529680"/>
            <a:ext cx="62001" cy="103351"/>
          </a:xfrm>
          <a:custGeom>
            <a:avLst/>
            <a:gdLst/>
            <a:ahLst/>
            <a:cxnLst/>
            <a:rect l="l" t="t" r="r" b="b"/>
            <a:pathLst>
              <a:path w="62001" h="103351">
                <a:moveTo>
                  <a:pt x="50720" y="0"/>
                </a:moveTo>
                <a:lnTo>
                  <a:pt x="38591" y="3474"/>
                </a:lnTo>
                <a:lnTo>
                  <a:pt x="29286" y="8837"/>
                </a:lnTo>
                <a:lnTo>
                  <a:pt x="28460" y="8837"/>
                </a:lnTo>
                <a:lnTo>
                  <a:pt x="28460" y="1713"/>
                </a:lnTo>
                <a:lnTo>
                  <a:pt x="0" y="1713"/>
                </a:lnTo>
                <a:lnTo>
                  <a:pt x="0" y="103351"/>
                </a:lnTo>
                <a:lnTo>
                  <a:pt x="28460" y="103351"/>
                </a:lnTo>
                <a:lnTo>
                  <a:pt x="28460" y="27125"/>
                </a:lnTo>
                <a:lnTo>
                  <a:pt x="33825" y="25458"/>
                </a:lnTo>
                <a:lnTo>
                  <a:pt x="45053" y="23355"/>
                </a:lnTo>
                <a:lnTo>
                  <a:pt x="62001" y="23061"/>
                </a:lnTo>
                <a:lnTo>
                  <a:pt x="62001" y="87"/>
                </a:lnTo>
                <a:lnTo>
                  <a:pt x="50720" y="0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3" name="object 863"/>
          <p:cNvSpPr/>
          <p:nvPr/>
        </p:nvSpPr>
        <p:spPr>
          <a:xfrm>
            <a:off x="4553654" y="5529358"/>
            <a:ext cx="62938" cy="105714"/>
          </a:xfrm>
          <a:custGeom>
            <a:avLst/>
            <a:gdLst/>
            <a:ahLst/>
            <a:cxnLst/>
            <a:rect l="l" t="t" r="r" b="b"/>
            <a:pathLst>
              <a:path w="62938" h="105714">
                <a:moveTo>
                  <a:pt x="30844" y="72849"/>
                </a:moveTo>
                <a:lnTo>
                  <a:pt x="28447" y="54902"/>
                </a:lnTo>
                <a:lnTo>
                  <a:pt x="33192" y="104166"/>
                </a:lnTo>
                <a:lnTo>
                  <a:pt x="47764" y="105714"/>
                </a:lnTo>
                <a:lnTo>
                  <a:pt x="62938" y="104262"/>
                </a:lnTo>
                <a:lnTo>
                  <a:pt x="60353" y="81452"/>
                </a:lnTo>
                <a:lnTo>
                  <a:pt x="48780" y="84366"/>
                </a:lnTo>
                <a:lnTo>
                  <a:pt x="38390" y="82184"/>
                </a:lnTo>
                <a:lnTo>
                  <a:pt x="30844" y="72849"/>
                </a:lnTo>
                <a:close/>
              </a:path>
              <a:path w="62938" h="105714">
                <a:moveTo>
                  <a:pt x="0" y="54902"/>
                </a:moveTo>
                <a:lnTo>
                  <a:pt x="456" y="63960"/>
                </a:lnTo>
                <a:lnTo>
                  <a:pt x="4069" y="79480"/>
                </a:lnTo>
                <a:lnTo>
                  <a:pt x="10976" y="91232"/>
                </a:lnTo>
                <a:lnTo>
                  <a:pt x="20806" y="99400"/>
                </a:lnTo>
                <a:lnTo>
                  <a:pt x="33192" y="104166"/>
                </a:lnTo>
                <a:lnTo>
                  <a:pt x="28447" y="54902"/>
                </a:lnTo>
                <a:lnTo>
                  <a:pt x="28521" y="51003"/>
                </a:lnTo>
                <a:lnTo>
                  <a:pt x="31688" y="33768"/>
                </a:lnTo>
                <a:lnTo>
                  <a:pt x="39247" y="24263"/>
                </a:lnTo>
                <a:lnTo>
                  <a:pt x="50812" y="21348"/>
                </a:lnTo>
                <a:lnTo>
                  <a:pt x="61214" y="23536"/>
                </a:lnTo>
                <a:lnTo>
                  <a:pt x="68753" y="32878"/>
                </a:lnTo>
                <a:lnTo>
                  <a:pt x="71145" y="50825"/>
                </a:lnTo>
                <a:lnTo>
                  <a:pt x="71072" y="54706"/>
                </a:lnTo>
                <a:lnTo>
                  <a:pt x="67910" y="71948"/>
                </a:lnTo>
                <a:lnTo>
                  <a:pt x="60353" y="81452"/>
                </a:lnTo>
                <a:lnTo>
                  <a:pt x="62938" y="104262"/>
                </a:lnTo>
                <a:lnTo>
                  <a:pt x="76140" y="99619"/>
                </a:lnTo>
                <a:lnTo>
                  <a:pt x="86407" y="91866"/>
                </a:lnTo>
                <a:lnTo>
                  <a:pt x="93740" y="81091"/>
                </a:lnTo>
                <a:lnTo>
                  <a:pt x="98139" y="67382"/>
                </a:lnTo>
                <a:lnTo>
                  <a:pt x="99606" y="50825"/>
                </a:lnTo>
                <a:lnTo>
                  <a:pt x="99147" y="41741"/>
                </a:lnTo>
                <a:lnTo>
                  <a:pt x="95530" y="26225"/>
                </a:lnTo>
                <a:lnTo>
                  <a:pt x="88622" y="14476"/>
                </a:lnTo>
                <a:lnTo>
                  <a:pt x="78790" y="6311"/>
                </a:lnTo>
                <a:lnTo>
                  <a:pt x="66402" y="1547"/>
                </a:lnTo>
                <a:lnTo>
                  <a:pt x="51828" y="0"/>
                </a:lnTo>
                <a:lnTo>
                  <a:pt x="36664" y="1451"/>
                </a:lnTo>
                <a:lnTo>
                  <a:pt x="23467" y="6096"/>
                </a:lnTo>
                <a:lnTo>
                  <a:pt x="13201" y="13850"/>
                </a:lnTo>
                <a:lnTo>
                  <a:pt x="5867" y="24627"/>
                </a:lnTo>
                <a:lnTo>
                  <a:pt x="1467" y="38340"/>
                </a:lnTo>
                <a:lnTo>
                  <a:pt x="0" y="54902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4" name="object 864"/>
          <p:cNvSpPr/>
          <p:nvPr/>
        </p:nvSpPr>
        <p:spPr>
          <a:xfrm>
            <a:off x="4669472" y="5529365"/>
            <a:ext cx="91478" cy="103670"/>
          </a:xfrm>
          <a:custGeom>
            <a:avLst/>
            <a:gdLst/>
            <a:ahLst/>
            <a:cxnLst/>
            <a:rect l="l" t="t" r="r" b="b"/>
            <a:pathLst>
              <a:path w="91478" h="103670">
                <a:moveTo>
                  <a:pt x="90799" y="22798"/>
                </a:moveTo>
                <a:lnTo>
                  <a:pt x="84812" y="9911"/>
                </a:lnTo>
                <a:lnTo>
                  <a:pt x="73987" y="2422"/>
                </a:lnTo>
                <a:lnTo>
                  <a:pt x="59969" y="0"/>
                </a:lnTo>
                <a:lnTo>
                  <a:pt x="53152" y="373"/>
                </a:lnTo>
                <a:lnTo>
                  <a:pt x="40793" y="3306"/>
                </a:lnTo>
                <a:lnTo>
                  <a:pt x="29476" y="9156"/>
                </a:lnTo>
                <a:lnTo>
                  <a:pt x="28460" y="9156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28"/>
                </a:lnTo>
                <a:lnTo>
                  <a:pt x="34556" y="24396"/>
                </a:lnTo>
                <a:lnTo>
                  <a:pt x="40652" y="22364"/>
                </a:lnTo>
                <a:lnTo>
                  <a:pt x="54889" y="22364"/>
                </a:lnTo>
                <a:lnTo>
                  <a:pt x="63017" y="24396"/>
                </a:ln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0799" y="22798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5" name="object 865"/>
          <p:cNvSpPr/>
          <p:nvPr/>
        </p:nvSpPr>
        <p:spPr>
          <a:xfrm>
            <a:off x="4774117" y="5610670"/>
            <a:ext cx="59969" cy="105415"/>
          </a:xfrm>
          <a:custGeom>
            <a:avLst/>
            <a:gdLst/>
            <a:ahLst/>
            <a:cxnLst/>
            <a:rect l="l" t="t" r="r" b="b"/>
            <a:pathLst>
              <a:path w="59969" h="105415">
                <a:moveTo>
                  <a:pt x="34556" y="2032"/>
                </a:moveTo>
                <a:lnTo>
                  <a:pt x="36398" y="24110"/>
                </a:lnTo>
                <a:lnTo>
                  <a:pt x="48654" y="21229"/>
                </a:lnTo>
                <a:lnTo>
                  <a:pt x="59969" y="15252"/>
                </a:lnTo>
                <a:lnTo>
                  <a:pt x="54889" y="0"/>
                </a:lnTo>
                <a:lnTo>
                  <a:pt x="48793" y="2032"/>
                </a:lnTo>
                <a:lnTo>
                  <a:pt x="34556" y="2032"/>
                </a:lnTo>
                <a:close/>
              </a:path>
              <a:path w="59969" h="105415">
                <a:moveTo>
                  <a:pt x="11175" y="-53860"/>
                </a:moveTo>
                <a:lnTo>
                  <a:pt x="15597" y="-55166"/>
                </a:lnTo>
                <a:lnTo>
                  <a:pt x="27241" y="-57919"/>
                </a:lnTo>
                <a:lnTo>
                  <a:pt x="40652" y="-58940"/>
                </a:lnTo>
                <a:lnTo>
                  <a:pt x="43945" y="-58879"/>
                </a:lnTo>
                <a:lnTo>
                  <a:pt x="57540" y="-54592"/>
                </a:lnTo>
                <a:lnTo>
                  <a:pt x="60985" y="-40652"/>
                </a:lnTo>
                <a:lnTo>
                  <a:pt x="60985" y="-35572"/>
                </a:lnTo>
                <a:lnTo>
                  <a:pt x="60375" y="-35572"/>
                </a:lnTo>
                <a:lnTo>
                  <a:pt x="50812" y="-37604"/>
                </a:lnTo>
                <a:lnTo>
                  <a:pt x="44729" y="-38620"/>
                </a:lnTo>
                <a:lnTo>
                  <a:pt x="36588" y="-38620"/>
                </a:lnTo>
                <a:lnTo>
                  <a:pt x="23571" y="-37209"/>
                </a:lnTo>
                <a:lnTo>
                  <a:pt x="10918" y="-31515"/>
                </a:lnTo>
                <a:lnTo>
                  <a:pt x="2840" y="-21472"/>
                </a:lnTo>
                <a:lnTo>
                  <a:pt x="0" y="-7099"/>
                </a:lnTo>
                <a:lnTo>
                  <a:pt x="658" y="586"/>
                </a:lnTo>
                <a:lnTo>
                  <a:pt x="6330" y="13794"/>
                </a:lnTo>
                <a:lnTo>
                  <a:pt x="16718" y="21741"/>
                </a:lnTo>
                <a:lnTo>
                  <a:pt x="30492" y="24396"/>
                </a:lnTo>
                <a:lnTo>
                  <a:pt x="36398" y="24110"/>
                </a:lnTo>
                <a:lnTo>
                  <a:pt x="34556" y="2032"/>
                </a:lnTo>
                <a:lnTo>
                  <a:pt x="28447" y="825"/>
                </a:lnTo>
                <a:lnTo>
                  <a:pt x="28447" y="-13817"/>
                </a:lnTo>
                <a:lnTo>
                  <a:pt x="31508" y="-16256"/>
                </a:lnTo>
                <a:lnTo>
                  <a:pt x="60985" y="-16256"/>
                </a:lnTo>
                <a:lnTo>
                  <a:pt x="60985" y="-2032"/>
                </a:lnTo>
                <a:lnTo>
                  <a:pt x="54889" y="0"/>
                </a:lnTo>
                <a:lnTo>
                  <a:pt x="59969" y="15252"/>
                </a:lnTo>
                <a:lnTo>
                  <a:pt x="60985" y="15252"/>
                </a:lnTo>
                <a:lnTo>
                  <a:pt x="61594" y="20955"/>
                </a:lnTo>
                <a:lnTo>
                  <a:pt x="67081" y="24396"/>
                </a:lnTo>
                <a:lnTo>
                  <a:pt x="79133" y="24297"/>
                </a:lnTo>
                <a:lnTo>
                  <a:pt x="92460" y="22459"/>
                </a:lnTo>
                <a:lnTo>
                  <a:pt x="103670" y="18300"/>
                </a:lnTo>
                <a:lnTo>
                  <a:pt x="103670" y="2032"/>
                </a:lnTo>
                <a:lnTo>
                  <a:pt x="89446" y="2032"/>
                </a:lnTo>
                <a:lnTo>
                  <a:pt x="89446" y="-46748"/>
                </a:lnTo>
                <a:lnTo>
                  <a:pt x="88539" y="-56161"/>
                </a:lnTo>
                <a:lnTo>
                  <a:pt x="82251" y="-69351"/>
                </a:lnTo>
                <a:lnTo>
                  <a:pt x="71490" y="-76965"/>
                </a:lnTo>
                <a:lnTo>
                  <a:pt x="58047" y="-80463"/>
                </a:lnTo>
                <a:lnTo>
                  <a:pt x="43713" y="-81305"/>
                </a:lnTo>
                <a:lnTo>
                  <a:pt x="31983" y="-80769"/>
                </a:lnTo>
                <a:lnTo>
                  <a:pt x="19422" y="-78743"/>
                </a:lnTo>
                <a:lnTo>
                  <a:pt x="8127" y="-75209"/>
                </a:lnTo>
                <a:lnTo>
                  <a:pt x="11175" y="-53860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6" name="object 866"/>
          <p:cNvSpPr/>
          <p:nvPr/>
        </p:nvSpPr>
        <p:spPr>
          <a:xfrm>
            <a:off x="4872655" y="5531398"/>
            <a:ext cx="104686" cy="102654"/>
          </a:xfrm>
          <a:custGeom>
            <a:avLst/>
            <a:gdLst/>
            <a:ahLst/>
            <a:cxnLst/>
            <a:rect l="l" t="t" r="r" b="b"/>
            <a:pathLst>
              <a:path w="104686" h="102654">
                <a:moveTo>
                  <a:pt x="104686" y="0"/>
                </a:moveTo>
                <a:lnTo>
                  <a:pt x="74206" y="0"/>
                </a:lnTo>
                <a:lnTo>
                  <a:pt x="52857" y="71158"/>
                </a:lnTo>
                <a:lnTo>
                  <a:pt x="30505" y="0"/>
                </a:lnTo>
                <a:lnTo>
                  <a:pt x="0" y="0"/>
                </a:lnTo>
                <a:lnTo>
                  <a:pt x="36588" y="102654"/>
                </a:lnTo>
                <a:lnTo>
                  <a:pt x="67690" y="102654"/>
                </a:lnTo>
                <a:lnTo>
                  <a:pt x="104686" y="0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7" name="object 867"/>
          <p:cNvSpPr/>
          <p:nvPr/>
        </p:nvSpPr>
        <p:spPr>
          <a:xfrm>
            <a:off x="4982387" y="5488711"/>
            <a:ext cx="32537" cy="144322"/>
          </a:xfrm>
          <a:custGeom>
            <a:avLst/>
            <a:gdLst/>
            <a:ahLst/>
            <a:cxnLst/>
            <a:rect l="l" t="t" r="r" b="b"/>
            <a:pathLst>
              <a:path w="32537" h="144322">
                <a:moveTo>
                  <a:pt x="32537" y="16256"/>
                </a:moveTo>
                <a:lnTo>
                  <a:pt x="32537" y="7315"/>
                </a:lnTo>
                <a:lnTo>
                  <a:pt x="25222" y="0"/>
                </a:lnTo>
                <a:lnTo>
                  <a:pt x="7327" y="0"/>
                </a:lnTo>
                <a:lnTo>
                  <a:pt x="0" y="7315"/>
                </a:lnTo>
                <a:lnTo>
                  <a:pt x="0" y="25196"/>
                </a:lnTo>
                <a:lnTo>
                  <a:pt x="7327" y="32512"/>
                </a:lnTo>
                <a:lnTo>
                  <a:pt x="25222" y="32512"/>
                </a:lnTo>
                <a:lnTo>
                  <a:pt x="32537" y="25196"/>
                </a:lnTo>
                <a:lnTo>
                  <a:pt x="32537" y="16256"/>
                </a:lnTo>
                <a:close/>
              </a:path>
              <a:path w="32537" h="144322">
                <a:moveTo>
                  <a:pt x="2044" y="42684"/>
                </a:moveTo>
                <a:lnTo>
                  <a:pt x="2044" y="144322"/>
                </a:lnTo>
                <a:lnTo>
                  <a:pt x="30505" y="144322"/>
                </a:lnTo>
                <a:lnTo>
                  <a:pt x="30505" y="42684"/>
                </a:lnTo>
                <a:lnTo>
                  <a:pt x="2044" y="42684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8" name="object 868"/>
          <p:cNvSpPr/>
          <p:nvPr/>
        </p:nvSpPr>
        <p:spPr>
          <a:xfrm>
            <a:off x="5036229" y="5529680"/>
            <a:ext cx="62001" cy="103351"/>
          </a:xfrm>
          <a:custGeom>
            <a:avLst/>
            <a:gdLst/>
            <a:ahLst/>
            <a:cxnLst/>
            <a:rect l="l" t="t" r="r" b="b"/>
            <a:pathLst>
              <a:path w="62001" h="103351">
                <a:moveTo>
                  <a:pt x="50720" y="0"/>
                </a:moveTo>
                <a:lnTo>
                  <a:pt x="38591" y="3474"/>
                </a:lnTo>
                <a:lnTo>
                  <a:pt x="29286" y="8837"/>
                </a:lnTo>
                <a:lnTo>
                  <a:pt x="28460" y="8837"/>
                </a:lnTo>
                <a:lnTo>
                  <a:pt x="28460" y="1713"/>
                </a:lnTo>
                <a:lnTo>
                  <a:pt x="0" y="1713"/>
                </a:lnTo>
                <a:lnTo>
                  <a:pt x="0" y="103351"/>
                </a:lnTo>
                <a:lnTo>
                  <a:pt x="28460" y="103351"/>
                </a:lnTo>
                <a:lnTo>
                  <a:pt x="28460" y="27125"/>
                </a:lnTo>
                <a:lnTo>
                  <a:pt x="33825" y="25458"/>
                </a:lnTo>
                <a:lnTo>
                  <a:pt x="45053" y="23355"/>
                </a:lnTo>
                <a:lnTo>
                  <a:pt x="62001" y="23061"/>
                </a:lnTo>
                <a:lnTo>
                  <a:pt x="62001" y="87"/>
                </a:lnTo>
                <a:lnTo>
                  <a:pt x="50720" y="0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9" name="object 869"/>
          <p:cNvSpPr/>
          <p:nvPr/>
        </p:nvSpPr>
        <p:spPr>
          <a:xfrm>
            <a:off x="5108362" y="5531398"/>
            <a:ext cx="91478" cy="103670"/>
          </a:xfrm>
          <a:custGeom>
            <a:avLst/>
            <a:gdLst/>
            <a:ahLst/>
            <a:cxnLst/>
            <a:rect l="l" t="t" r="r" b="b"/>
            <a:pathLst>
              <a:path w="91478" h="103670">
                <a:moveTo>
                  <a:pt x="63017" y="101638"/>
                </a:moveTo>
                <a:lnTo>
                  <a:pt x="91478" y="101638"/>
                </a:lnTo>
                <a:lnTo>
                  <a:pt x="91478" y="0"/>
                </a:lnTo>
                <a:lnTo>
                  <a:pt x="63017" y="0"/>
                </a:lnTo>
                <a:lnTo>
                  <a:pt x="63017" y="77241"/>
                </a:lnTo>
                <a:lnTo>
                  <a:pt x="56934" y="79273"/>
                </a:lnTo>
                <a:lnTo>
                  <a:pt x="50825" y="81305"/>
                </a:lnTo>
                <a:lnTo>
                  <a:pt x="36601" y="81305"/>
                </a:lnTo>
                <a:lnTo>
                  <a:pt x="28460" y="79273"/>
                </a:lnTo>
                <a:lnTo>
                  <a:pt x="28460" y="0"/>
                </a:lnTo>
                <a:lnTo>
                  <a:pt x="0" y="0"/>
                </a:lnTo>
                <a:lnTo>
                  <a:pt x="0" y="73380"/>
                </a:lnTo>
                <a:lnTo>
                  <a:pt x="681" y="80881"/>
                </a:lnTo>
                <a:lnTo>
                  <a:pt x="6674" y="93762"/>
                </a:lnTo>
                <a:lnTo>
                  <a:pt x="17503" y="101248"/>
                </a:lnTo>
                <a:lnTo>
                  <a:pt x="31521" y="103670"/>
                </a:lnTo>
                <a:lnTo>
                  <a:pt x="38330" y="103296"/>
                </a:lnTo>
                <a:lnTo>
                  <a:pt x="50691" y="100366"/>
                </a:lnTo>
                <a:lnTo>
                  <a:pt x="62014" y="94526"/>
                </a:lnTo>
                <a:lnTo>
                  <a:pt x="63017" y="94526"/>
                </a:lnTo>
                <a:lnTo>
                  <a:pt x="63017" y="101638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0" name="object 870"/>
          <p:cNvSpPr/>
          <p:nvPr/>
        </p:nvSpPr>
        <p:spPr>
          <a:xfrm>
            <a:off x="5215045" y="5529363"/>
            <a:ext cx="82334" cy="105702"/>
          </a:xfrm>
          <a:custGeom>
            <a:avLst/>
            <a:gdLst/>
            <a:ahLst/>
            <a:cxnLst/>
            <a:rect l="l" t="t" r="r" b="b"/>
            <a:pathLst>
              <a:path w="82334" h="105702">
                <a:moveTo>
                  <a:pt x="30492" y="25412"/>
                </a:moveTo>
                <a:lnTo>
                  <a:pt x="34556" y="22364"/>
                </a:lnTo>
                <a:lnTo>
                  <a:pt x="47129" y="22463"/>
                </a:lnTo>
                <a:lnTo>
                  <a:pt x="58742" y="24301"/>
                </a:lnTo>
                <a:lnTo>
                  <a:pt x="72974" y="28460"/>
                </a:lnTo>
                <a:lnTo>
                  <a:pt x="77241" y="6096"/>
                </a:lnTo>
                <a:lnTo>
                  <a:pt x="68519" y="3637"/>
                </a:lnTo>
                <a:lnTo>
                  <a:pt x="55197" y="1053"/>
                </a:lnTo>
                <a:lnTo>
                  <a:pt x="42697" y="0"/>
                </a:lnTo>
                <a:lnTo>
                  <a:pt x="26031" y="1464"/>
                </a:lnTo>
                <a:lnTo>
                  <a:pt x="13025" y="6479"/>
                </a:lnTo>
                <a:lnTo>
                  <a:pt x="4862" y="15675"/>
                </a:lnTo>
                <a:lnTo>
                  <a:pt x="2031" y="29679"/>
                </a:lnTo>
                <a:lnTo>
                  <a:pt x="3275" y="38559"/>
                </a:lnTo>
                <a:lnTo>
                  <a:pt x="9943" y="49825"/>
                </a:lnTo>
                <a:lnTo>
                  <a:pt x="20874" y="57516"/>
                </a:lnTo>
                <a:lnTo>
                  <a:pt x="34353" y="62204"/>
                </a:lnTo>
                <a:lnTo>
                  <a:pt x="45123" y="65049"/>
                </a:lnTo>
                <a:lnTo>
                  <a:pt x="53873" y="67081"/>
                </a:lnTo>
                <a:lnTo>
                  <a:pt x="53873" y="81305"/>
                </a:lnTo>
                <a:lnTo>
                  <a:pt x="46761" y="83337"/>
                </a:lnTo>
                <a:lnTo>
                  <a:pt x="36588" y="83337"/>
                </a:lnTo>
                <a:lnTo>
                  <a:pt x="28725" y="82864"/>
                </a:lnTo>
                <a:lnTo>
                  <a:pt x="15364" y="80560"/>
                </a:lnTo>
                <a:lnTo>
                  <a:pt x="3860" y="77241"/>
                </a:lnTo>
                <a:lnTo>
                  <a:pt x="0" y="99606"/>
                </a:lnTo>
                <a:lnTo>
                  <a:pt x="10801" y="102843"/>
                </a:lnTo>
                <a:lnTo>
                  <a:pt x="24705" y="104987"/>
                </a:lnTo>
                <a:lnTo>
                  <a:pt x="36588" y="105702"/>
                </a:lnTo>
                <a:lnTo>
                  <a:pt x="43904" y="105436"/>
                </a:lnTo>
                <a:lnTo>
                  <a:pt x="59444" y="102577"/>
                </a:lnTo>
                <a:lnTo>
                  <a:pt x="71595" y="96400"/>
                </a:lnTo>
                <a:lnTo>
                  <a:pt x="79507" y="86680"/>
                </a:lnTo>
                <a:lnTo>
                  <a:pt x="82334" y="73190"/>
                </a:lnTo>
                <a:lnTo>
                  <a:pt x="80707" y="62561"/>
                </a:lnTo>
                <a:lnTo>
                  <a:pt x="73489" y="51696"/>
                </a:lnTo>
                <a:lnTo>
                  <a:pt x="62215" y="44831"/>
                </a:lnTo>
                <a:lnTo>
                  <a:pt x="48780" y="40462"/>
                </a:lnTo>
                <a:lnTo>
                  <a:pt x="36995" y="37401"/>
                </a:lnTo>
                <a:lnTo>
                  <a:pt x="30492" y="35572"/>
                </a:lnTo>
                <a:lnTo>
                  <a:pt x="30492" y="25412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1" name="object 871"/>
          <p:cNvSpPr/>
          <p:nvPr/>
        </p:nvSpPr>
        <p:spPr>
          <a:xfrm>
            <a:off x="5354243" y="5481584"/>
            <a:ext cx="53860" cy="185000"/>
          </a:xfrm>
          <a:custGeom>
            <a:avLst/>
            <a:gdLst/>
            <a:ahLst/>
            <a:cxnLst/>
            <a:rect l="l" t="t" r="r" b="b"/>
            <a:pathLst>
              <a:path w="53860" h="185000">
                <a:moveTo>
                  <a:pt x="0" y="92506"/>
                </a:moveTo>
                <a:lnTo>
                  <a:pt x="373" y="103460"/>
                </a:lnTo>
                <a:lnTo>
                  <a:pt x="1757" y="116054"/>
                </a:lnTo>
                <a:lnTo>
                  <a:pt x="4286" y="128746"/>
                </a:lnTo>
                <a:lnTo>
                  <a:pt x="8089" y="141288"/>
                </a:lnTo>
                <a:lnTo>
                  <a:pt x="13295" y="153433"/>
                </a:lnTo>
                <a:lnTo>
                  <a:pt x="20032" y="164932"/>
                </a:lnTo>
                <a:lnTo>
                  <a:pt x="28431" y="175537"/>
                </a:lnTo>
                <a:lnTo>
                  <a:pt x="38620" y="185000"/>
                </a:lnTo>
                <a:lnTo>
                  <a:pt x="53860" y="173812"/>
                </a:lnTo>
                <a:lnTo>
                  <a:pt x="48853" y="166352"/>
                </a:lnTo>
                <a:lnTo>
                  <a:pt x="42687" y="155537"/>
                </a:lnTo>
                <a:lnTo>
                  <a:pt x="37606" y="144291"/>
                </a:lnTo>
                <a:lnTo>
                  <a:pt x="33624" y="132490"/>
                </a:lnTo>
                <a:lnTo>
                  <a:pt x="30759" y="120009"/>
                </a:lnTo>
                <a:lnTo>
                  <a:pt x="29028" y="106723"/>
                </a:lnTo>
                <a:lnTo>
                  <a:pt x="28447" y="92506"/>
                </a:lnTo>
                <a:lnTo>
                  <a:pt x="28739" y="82332"/>
                </a:lnTo>
                <a:lnTo>
                  <a:pt x="30136" y="68785"/>
                </a:lnTo>
                <a:lnTo>
                  <a:pt x="32671" y="56081"/>
                </a:lnTo>
                <a:lnTo>
                  <a:pt x="36328" y="44095"/>
                </a:lnTo>
                <a:lnTo>
                  <a:pt x="41089" y="32700"/>
                </a:lnTo>
                <a:lnTo>
                  <a:pt x="46939" y="21773"/>
                </a:lnTo>
                <a:lnTo>
                  <a:pt x="53860" y="11188"/>
                </a:lnTo>
                <a:lnTo>
                  <a:pt x="38620" y="0"/>
                </a:lnTo>
                <a:lnTo>
                  <a:pt x="29432" y="8397"/>
                </a:lnTo>
                <a:lnTo>
                  <a:pt x="20849" y="18895"/>
                </a:lnTo>
                <a:lnTo>
                  <a:pt x="13940" y="30311"/>
                </a:lnTo>
                <a:lnTo>
                  <a:pt x="8577" y="42398"/>
                </a:lnTo>
                <a:lnTo>
                  <a:pt x="4631" y="54909"/>
                </a:lnTo>
                <a:lnTo>
                  <a:pt x="1972" y="67596"/>
                </a:lnTo>
                <a:lnTo>
                  <a:pt x="471" y="80211"/>
                </a:lnTo>
                <a:lnTo>
                  <a:pt x="0" y="92506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2" name="object 872"/>
          <p:cNvSpPr/>
          <p:nvPr/>
        </p:nvSpPr>
        <p:spPr>
          <a:xfrm>
            <a:off x="5419256" y="5529365"/>
            <a:ext cx="91478" cy="103670"/>
          </a:xfrm>
          <a:custGeom>
            <a:avLst/>
            <a:gdLst/>
            <a:ahLst/>
            <a:cxnLst/>
            <a:rect l="l" t="t" r="r" b="b"/>
            <a:pathLst>
              <a:path w="91478" h="103670">
                <a:moveTo>
                  <a:pt x="90799" y="22798"/>
                </a:moveTo>
                <a:lnTo>
                  <a:pt x="84812" y="9911"/>
                </a:lnTo>
                <a:lnTo>
                  <a:pt x="73987" y="2422"/>
                </a:lnTo>
                <a:lnTo>
                  <a:pt x="59969" y="0"/>
                </a:lnTo>
                <a:lnTo>
                  <a:pt x="53152" y="373"/>
                </a:lnTo>
                <a:lnTo>
                  <a:pt x="40793" y="3306"/>
                </a:lnTo>
                <a:lnTo>
                  <a:pt x="29476" y="9156"/>
                </a:lnTo>
                <a:lnTo>
                  <a:pt x="28460" y="9156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28"/>
                </a:lnTo>
                <a:lnTo>
                  <a:pt x="34556" y="24396"/>
                </a:lnTo>
                <a:lnTo>
                  <a:pt x="40652" y="22364"/>
                </a:lnTo>
                <a:lnTo>
                  <a:pt x="54889" y="22364"/>
                </a:lnTo>
                <a:lnTo>
                  <a:pt x="63017" y="24396"/>
                </a:ln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0799" y="22798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3" name="object 873"/>
          <p:cNvSpPr/>
          <p:nvPr/>
        </p:nvSpPr>
        <p:spPr>
          <a:xfrm>
            <a:off x="5526954" y="5494816"/>
            <a:ext cx="108762" cy="140258"/>
          </a:xfrm>
          <a:custGeom>
            <a:avLst/>
            <a:gdLst/>
            <a:ahLst/>
            <a:cxnLst/>
            <a:rect l="l" t="t" r="r" b="b"/>
            <a:pathLst>
              <a:path w="108762" h="140258">
                <a:moveTo>
                  <a:pt x="54819" y="569"/>
                </a:moveTo>
                <a:lnTo>
                  <a:pt x="39637" y="3994"/>
                </a:lnTo>
                <a:lnTo>
                  <a:pt x="27083" y="10214"/>
                </a:lnTo>
                <a:lnTo>
                  <a:pt x="17049" y="18882"/>
                </a:lnTo>
                <a:lnTo>
                  <a:pt x="9430" y="29654"/>
                </a:lnTo>
                <a:lnTo>
                  <a:pt x="4120" y="42183"/>
                </a:lnTo>
                <a:lnTo>
                  <a:pt x="1012" y="56124"/>
                </a:lnTo>
                <a:lnTo>
                  <a:pt x="0" y="71132"/>
                </a:lnTo>
                <a:lnTo>
                  <a:pt x="106" y="75859"/>
                </a:lnTo>
                <a:lnTo>
                  <a:pt x="1903" y="90493"/>
                </a:lnTo>
                <a:lnTo>
                  <a:pt x="5959" y="103997"/>
                </a:lnTo>
                <a:lnTo>
                  <a:pt x="12328" y="115961"/>
                </a:lnTo>
                <a:lnTo>
                  <a:pt x="21063" y="125978"/>
                </a:lnTo>
                <a:lnTo>
                  <a:pt x="32218" y="133639"/>
                </a:lnTo>
                <a:lnTo>
                  <a:pt x="45846" y="138535"/>
                </a:lnTo>
                <a:lnTo>
                  <a:pt x="62001" y="140258"/>
                </a:lnTo>
                <a:lnTo>
                  <a:pt x="73651" y="139597"/>
                </a:lnTo>
                <a:lnTo>
                  <a:pt x="87220" y="137151"/>
                </a:lnTo>
                <a:lnTo>
                  <a:pt x="99044" y="133451"/>
                </a:lnTo>
                <a:lnTo>
                  <a:pt x="108762" y="129082"/>
                </a:lnTo>
                <a:lnTo>
                  <a:pt x="104686" y="106718"/>
                </a:lnTo>
                <a:lnTo>
                  <a:pt x="94717" y="110952"/>
                </a:lnTo>
                <a:lnTo>
                  <a:pt x="82400" y="114483"/>
                </a:lnTo>
                <a:lnTo>
                  <a:pt x="69100" y="115862"/>
                </a:lnTo>
                <a:lnTo>
                  <a:pt x="56783" y="114871"/>
                </a:lnTo>
                <a:lnTo>
                  <a:pt x="43780" y="110051"/>
                </a:lnTo>
                <a:lnTo>
                  <a:pt x="35359" y="101185"/>
                </a:lnTo>
                <a:lnTo>
                  <a:pt x="30821" y="88228"/>
                </a:lnTo>
                <a:lnTo>
                  <a:pt x="29463" y="71132"/>
                </a:lnTo>
                <a:lnTo>
                  <a:pt x="30673" y="55330"/>
                </a:lnTo>
                <a:lnTo>
                  <a:pt x="35122" y="41481"/>
                </a:lnTo>
                <a:lnTo>
                  <a:pt x="43041" y="31850"/>
                </a:lnTo>
                <a:lnTo>
                  <a:pt x="54640" y="26225"/>
                </a:lnTo>
                <a:lnTo>
                  <a:pt x="70129" y="24396"/>
                </a:lnTo>
                <a:lnTo>
                  <a:pt x="78007" y="24765"/>
                </a:lnTo>
                <a:lnTo>
                  <a:pt x="90963" y="27054"/>
                </a:lnTo>
                <a:lnTo>
                  <a:pt x="101638" y="30480"/>
                </a:lnTo>
                <a:lnTo>
                  <a:pt x="106921" y="7099"/>
                </a:lnTo>
                <a:lnTo>
                  <a:pt x="103440" y="5677"/>
                </a:lnTo>
                <a:lnTo>
                  <a:pt x="91396" y="2477"/>
                </a:lnTo>
                <a:lnTo>
                  <a:pt x="77967" y="607"/>
                </a:lnTo>
                <a:lnTo>
                  <a:pt x="65049" y="0"/>
                </a:lnTo>
                <a:lnTo>
                  <a:pt x="54819" y="569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4" name="object 874"/>
          <p:cNvSpPr/>
          <p:nvPr/>
        </p:nvSpPr>
        <p:spPr>
          <a:xfrm>
            <a:off x="5643796" y="5529358"/>
            <a:ext cx="62938" cy="105714"/>
          </a:xfrm>
          <a:custGeom>
            <a:avLst/>
            <a:gdLst/>
            <a:ahLst/>
            <a:cxnLst/>
            <a:rect l="l" t="t" r="r" b="b"/>
            <a:pathLst>
              <a:path w="62938" h="105714">
                <a:moveTo>
                  <a:pt x="30844" y="72849"/>
                </a:moveTo>
                <a:lnTo>
                  <a:pt x="28447" y="54902"/>
                </a:lnTo>
                <a:lnTo>
                  <a:pt x="33192" y="104166"/>
                </a:lnTo>
                <a:lnTo>
                  <a:pt x="47764" y="105714"/>
                </a:lnTo>
                <a:lnTo>
                  <a:pt x="62938" y="104262"/>
                </a:lnTo>
                <a:lnTo>
                  <a:pt x="60353" y="81452"/>
                </a:lnTo>
                <a:lnTo>
                  <a:pt x="48780" y="84366"/>
                </a:lnTo>
                <a:lnTo>
                  <a:pt x="38390" y="82184"/>
                </a:lnTo>
                <a:lnTo>
                  <a:pt x="30844" y="72849"/>
                </a:lnTo>
                <a:close/>
              </a:path>
              <a:path w="62938" h="105714">
                <a:moveTo>
                  <a:pt x="0" y="54902"/>
                </a:moveTo>
                <a:lnTo>
                  <a:pt x="456" y="63960"/>
                </a:lnTo>
                <a:lnTo>
                  <a:pt x="4069" y="79480"/>
                </a:lnTo>
                <a:lnTo>
                  <a:pt x="10976" y="91232"/>
                </a:lnTo>
                <a:lnTo>
                  <a:pt x="20806" y="99400"/>
                </a:lnTo>
                <a:lnTo>
                  <a:pt x="33192" y="104166"/>
                </a:lnTo>
                <a:lnTo>
                  <a:pt x="28447" y="54902"/>
                </a:lnTo>
                <a:lnTo>
                  <a:pt x="28521" y="51003"/>
                </a:lnTo>
                <a:lnTo>
                  <a:pt x="31688" y="33768"/>
                </a:lnTo>
                <a:lnTo>
                  <a:pt x="39247" y="24263"/>
                </a:lnTo>
                <a:lnTo>
                  <a:pt x="50812" y="21348"/>
                </a:lnTo>
                <a:lnTo>
                  <a:pt x="61214" y="23536"/>
                </a:lnTo>
                <a:lnTo>
                  <a:pt x="68753" y="32878"/>
                </a:lnTo>
                <a:lnTo>
                  <a:pt x="71145" y="50825"/>
                </a:lnTo>
                <a:lnTo>
                  <a:pt x="71072" y="54706"/>
                </a:lnTo>
                <a:lnTo>
                  <a:pt x="67910" y="71948"/>
                </a:lnTo>
                <a:lnTo>
                  <a:pt x="60353" y="81452"/>
                </a:lnTo>
                <a:lnTo>
                  <a:pt x="62938" y="104262"/>
                </a:lnTo>
                <a:lnTo>
                  <a:pt x="76140" y="99619"/>
                </a:lnTo>
                <a:lnTo>
                  <a:pt x="86407" y="91866"/>
                </a:lnTo>
                <a:lnTo>
                  <a:pt x="93740" y="81091"/>
                </a:lnTo>
                <a:lnTo>
                  <a:pt x="98139" y="67382"/>
                </a:lnTo>
                <a:lnTo>
                  <a:pt x="99606" y="50825"/>
                </a:lnTo>
                <a:lnTo>
                  <a:pt x="99147" y="41741"/>
                </a:lnTo>
                <a:lnTo>
                  <a:pt x="95530" y="26225"/>
                </a:lnTo>
                <a:lnTo>
                  <a:pt x="88622" y="14476"/>
                </a:lnTo>
                <a:lnTo>
                  <a:pt x="78790" y="6311"/>
                </a:lnTo>
                <a:lnTo>
                  <a:pt x="66402" y="1547"/>
                </a:lnTo>
                <a:lnTo>
                  <a:pt x="51828" y="0"/>
                </a:lnTo>
                <a:lnTo>
                  <a:pt x="36664" y="1451"/>
                </a:lnTo>
                <a:lnTo>
                  <a:pt x="23467" y="6096"/>
                </a:lnTo>
                <a:lnTo>
                  <a:pt x="13201" y="13850"/>
                </a:lnTo>
                <a:lnTo>
                  <a:pt x="5867" y="24627"/>
                </a:lnTo>
                <a:lnTo>
                  <a:pt x="1467" y="38340"/>
                </a:lnTo>
                <a:lnTo>
                  <a:pt x="0" y="54902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5" name="object 875"/>
          <p:cNvSpPr/>
          <p:nvPr/>
        </p:nvSpPr>
        <p:spPr>
          <a:xfrm>
            <a:off x="5745387" y="5496849"/>
            <a:ext cx="127050" cy="136791"/>
          </a:xfrm>
          <a:custGeom>
            <a:avLst/>
            <a:gdLst/>
            <a:ahLst/>
            <a:cxnLst/>
            <a:rect l="l" t="t" r="r" b="b"/>
            <a:pathLst>
              <a:path w="127050" h="136791">
                <a:moveTo>
                  <a:pt x="63423" y="93497"/>
                </a:moveTo>
                <a:lnTo>
                  <a:pt x="31508" y="0"/>
                </a:lnTo>
                <a:lnTo>
                  <a:pt x="0" y="0"/>
                </a:lnTo>
                <a:lnTo>
                  <a:pt x="50418" y="136791"/>
                </a:lnTo>
                <a:lnTo>
                  <a:pt x="74802" y="136791"/>
                </a:lnTo>
                <a:lnTo>
                  <a:pt x="127050" y="0"/>
                </a:lnTo>
                <a:lnTo>
                  <a:pt x="95542" y="0"/>
                </a:lnTo>
                <a:lnTo>
                  <a:pt x="63423" y="93497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6" name="object 876"/>
          <p:cNvSpPr/>
          <p:nvPr/>
        </p:nvSpPr>
        <p:spPr>
          <a:xfrm>
            <a:off x="5869346" y="5481592"/>
            <a:ext cx="53860" cy="184988"/>
          </a:xfrm>
          <a:custGeom>
            <a:avLst/>
            <a:gdLst/>
            <a:ahLst/>
            <a:cxnLst/>
            <a:rect l="l" t="t" r="r" b="b"/>
            <a:pathLst>
              <a:path w="53860" h="184988">
                <a:moveTo>
                  <a:pt x="23727" y="116205"/>
                </a:moveTo>
                <a:lnTo>
                  <a:pt x="21194" y="128911"/>
                </a:lnTo>
                <a:lnTo>
                  <a:pt x="17539" y="140898"/>
                </a:lnTo>
                <a:lnTo>
                  <a:pt x="12778" y="152292"/>
                </a:lnTo>
                <a:lnTo>
                  <a:pt x="6926" y="163217"/>
                </a:lnTo>
                <a:lnTo>
                  <a:pt x="0" y="173799"/>
                </a:lnTo>
                <a:lnTo>
                  <a:pt x="15239" y="184988"/>
                </a:lnTo>
                <a:lnTo>
                  <a:pt x="24420" y="176602"/>
                </a:lnTo>
                <a:lnTo>
                  <a:pt x="33006" y="166107"/>
                </a:lnTo>
                <a:lnTo>
                  <a:pt x="39916" y="154693"/>
                </a:lnTo>
                <a:lnTo>
                  <a:pt x="45280" y="142606"/>
                </a:lnTo>
                <a:lnTo>
                  <a:pt x="49228" y="130094"/>
                </a:lnTo>
                <a:lnTo>
                  <a:pt x="51887" y="117406"/>
                </a:lnTo>
                <a:lnTo>
                  <a:pt x="53389" y="104790"/>
                </a:lnTo>
                <a:lnTo>
                  <a:pt x="53860" y="92494"/>
                </a:lnTo>
                <a:lnTo>
                  <a:pt x="53486" y="81540"/>
                </a:lnTo>
                <a:lnTo>
                  <a:pt x="52102" y="68946"/>
                </a:lnTo>
                <a:lnTo>
                  <a:pt x="49573" y="56254"/>
                </a:lnTo>
                <a:lnTo>
                  <a:pt x="45771" y="43712"/>
                </a:lnTo>
                <a:lnTo>
                  <a:pt x="40565" y="31567"/>
                </a:lnTo>
                <a:lnTo>
                  <a:pt x="33827" y="20068"/>
                </a:lnTo>
                <a:lnTo>
                  <a:pt x="25429" y="9463"/>
                </a:lnTo>
                <a:lnTo>
                  <a:pt x="15239" y="0"/>
                </a:lnTo>
                <a:lnTo>
                  <a:pt x="0" y="11188"/>
                </a:lnTo>
                <a:lnTo>
                  <a:pt x="5010" y="18644"/>
                </a:lnTo>
                <a:lnTo>
                  <a:pt x="11178" y="29456"/>
                </a:lnTo>
                <a:lnTo>
                  <a:pt x="16260" y="40700"/>
                </a:lnTo>
                <a:lnTo>
                  <a:pt x="20240" y="52500"/>
                </a:lnTo>
                <a:lnTo>
                  <a:pt x="23103" y="64983"/>
                </a:lnTo>
                <a:lnTo>
                  <a:pt x="24832" y="78272"/>
                </a:lnTo>
                <a:lnTo>
                  <a:pt x="25412" y="92494"/>
                </a:lnTo>
                <a:lnTo>
                  <a:pt x="25122" y="102656"/>
                </a:lnTo>
                <a:lnTo>
                  <a:pt x="23727" y="116205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7" name="object 877"/>
          <p:cNvSpPr/>
          <p:nvPr/>
        </p:nvSpPr>
        <p:spPr>
          <a:xfrm>
            <a:off x="5939439" y="5488703"/>
            <a:ext cx="38633" cy="146367"/>
          </a:xfrm>
          <a:custGeom>
            <a:avLst/>
            <a:gdLst/>
            <a:ahLst/>
            <a:cxnLst/>
            <a:rect l="l" t="t" r="r" b="b"/>
            <a:pathLst>
              <a:path w="38633" h="146367">
                <a:moveTo>
                  <a:pt x="38633" y="130708"/>
                </a:moveTo>
                <a:lnTo>
                  <a:pt x="38633" y="122186"/>
                </a:lnTo>
                <a:lnTo>
                  <a:pt x="31521" y="115062"/>
                </a:lnTo>
                <a:lnTo>
                  <a:pt x="14439" y="115062"/>
                </a:lnTo>
                <a:lnTo>
                  <a:pt x="7340" y="122186"/>
                </a:lnTo>
                <a:lnTo>
                  <a:pt x="7340" y="139242"/>
                </a:lnTo>
                <a:lnTo>
                  <a:pt x="14439" y="146367"/>
                </a:lnTo>
                <a:lnTo>
                  <a:pt x="31521" y="146367"/>
                </a:lnTo>
                <a:lnTo>
                  <a:pt x="38633" y="139242"/>
                </a:lnTo>
                <a:lnTo>
                  <a:pt x="38633" y="130708"/>
                </a:lnTo>
                <a:close/>
              </a:path>
              <a:path w="38633" h="146367">
                <a:moveTo>
                  <a:pt x="50025" y="76225"/>
                </a:moveTo>
                <a:lnTo>
                  <a:pt x="52700" y="74806"/>
                </a:lnTo>
                <a:lnTo>
                  <a:pt x="63416" y="66750"/>
                </a:lnTo>
                <a:lnTo>
                  <a:pt x="70703" y="56081"/>
                </a:lnTo>
                <a:lnTo>
                  <a:pt x="73393" y="42697"/>
                </a:lnTo>
                <a:lnTo>
                  <a:pt x="73004" y="36980"/>
                </a:lnTo>
                <a:lnTo>
                  <a:pt x="68632" y="24330"/>
                </a:lnTo>
                <a:lnTo>
                  <a:pt x="60165" y="14707"/>
                </a:lnTo>
                <a:lnTo>
                  <a:pt x="48561" y="7786"/>
                </a:lnTo>
                <a:lnTo>
                  <a:pt x="34774" y="3244"/>
                </a:lnTo>
                <a:lnTo>
                  <a:pt x="19762" y="757"/>
                </a:lnTo>
                <a:lnTo>
                  <a:pt x="4483" y="0"/>
                </a:lnTo>
                <a:lnTo>
                  <a:pt x="0" y="22771"/>
                </a:lnTo>
                <a:lnTo>
                  <a:pt x="8375" y="23715"/>
                </a:lnTo>
                <a:lnTo>
                  <a:pt x="23279" y="27029"/>
                </a:lnTo>
                <a:lnTo>
                  <a:pt x="35684" y="33378"/>
                </a:lnTo>
                <a:lnTo>
                  <a:pt x="40868" y="43713"/>
                </a:lnTo>
                <a:lnTo>
                  <a:pt x="40868" y="52247"/>
                </a:lnTo>
                <a:lnTo>
                  <a:pt x="35788" y="58750"/>
                </a:lnTo>
                <a:lnTo>
                  <a:pt x="26644" y="64033"/>
                </a:lnTo>
                <a:lnTo>
                  <a:pt x="20043" y="68416"/>
                </a:lnTo>
                <a:lnTo>
                  <a:pt x="11233" y="78569"/>
                </a:lnTo>
                <a:lnTo>
                  <a:pt x="8356" y="89446"/>
                </a:lnTo>
                <a:lnTo>
                  <a:pt x="7937" y="96964"/>
                </a:lnTo>
                <a:lnTo>
                  <a:pt x="8547" y="99606"/>
                </a:lnTo>
                <a:lnTo>
                  <a:pt x="9359" y="105714"/>
                </a:lnTo>
                <a:lnTo>
                  <a:pt x="33959" y="105714"/>
                </a:lnTo>
                <a:lnTo>
                  <a:pt x="33553" y="102057"/>
                </a:lnTo>
                <a:lnTo>
                  <a:pt x="33146" y="98196"/>
                </a:lnTo>
                <a:lnTo>
                  <a:pt x="33553" y="94538"/>
                </a:lnTo>
                <a:lnTo>
                  <a:pt x="34772" y="84772"/>
                </a:lnTo>
                <a:lnTo>
                  <a:pt x="40055" y="81318"/>
                </a:lnTo>
                <a:lnTo>
                  <a:pt x="50025" y="76225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8" name="object 878"/>
          <p:cNvSpPr/>
          <p:nvPr/>
        </p:nvSpPr>
        <p:spPr>
          <a:xfrm>
            <a:off x="2068093" y="5846569"/>
            <a:ext cx="71691" cy="119189"/>
          </a:xfrm>
          <a:custGeom>
            <a:avLst/>
            <a:gdLst/>
            <a:ahLst/>
            <a:cxnLst/>
            <a:rect l="l" t="t" r="r" b="b"/>
            <a:pathLst>
              <a:path w="71691" h="119189">
                <a:moveTo>
                  <a:pt x="17081" y="104597"/>
                </a:moveTo>
                <a:lnTo>
                  <a:pt x="17081" y="64922"/>
                </a:lnTo>
                <a:lnTo>
                  <a:pt x="60477" y="64922"/>
                </a:lnTo>
                <a:lnTo>
                  <a:pt x="60477" y="50165"/>
                </a:lnTo>
                <a:lnTo>
                  <a:pt x="17081" y="50165"/>
                </a:lnTo>
                <a:lnTo>
                  <a:pt x="17081" y="14757"/>
                </a:lnTo>
                <a:lnTo>
                  <a:pt x="70980" y="14757"/>
                </a:lnTo>
                <a:lnTo>
                  <a:pt x="70980" y="0"/>
                </a:lnTo>
                <a:lnTo>
                  <a:pt x="0" y="0"/>
                </a:lnTo>
                <a:lnTo>
                  <a:pt x="0" y="119189"/>
                </a:lnTo>
                <a:lnTo>
                  <a:pt x="71691" y="119189"/>
                </a:lnTo>
                <a:lnTo>
                  <a:pt x="71691" y="104597"/>
                </a:lnTo>
                <a:lnTo>
                  <a:pt x="17081" y="10459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9" name="object 879"/>
          <p:cNvSpPr/>
          <p:nvPr/>
        </p:nvSpPr>
        <p:spPr>
          <a:xfrm>
            <a:off x="2152180" y="5875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5" y="77388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38" y="51613"/>
                </a:lnTo>
                <a:lnTo>
                  <a:pt x="42355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7" y="78989"/>
                </a:lnTo>
                <a:lnTo>
                  <a:pt x="14705" y="773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0" name="object 880"/>
          <p:cNvSpPr/>
          <p:nvPr/>
        </p:nvSpPr>
        <p:spPr>
          <a:xfrm>
            <a:off x="2222764" y="5848339"/>
            <a:ext cx="57632" cy="119202"/>
          </a:xfrm>
          <a:custGeom>
            <a:avLst/>
            <a:gdLst/>
            <a:ahLst/>
            <a:cxnLst/>
            <a:rect l="l" t="t" r="r" b="b"/>
            <a:pathLst>
              <a:path w="57632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6" y="106263"/>
                </a:lnTo>
                <a:lnTo>
                  <a:pt x="24988" y="116074"/>
                </a:lnTo>
                <a:lnTo>
                  <a:pt x="39128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85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1" name="object 881"/>
          <p:cNvSpPr/>
          <p:nvPr/>
        </p:nvSpPr>
        <p:spPr>
          <a:xfrm>
            <a:off x="2286081" y="5876451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4"/>
                </a:lnTo>
                <a:lnTo>
                  <a:pt x="56499" y="20215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5" y="62610"/>
                </a:lnTo>
                <a:lnTo>
                  <a:pt x="6907" y="76239"/>
                </a:lnTo>
                <a:lnTo>
                  <a:pt x="15630" y="85008"/>
                </a:lnTo>
                <a:lnTo>
                  <a:pt x="27524" y="89697"/>
                </a:lnTo>
                <a:lnTo>
                  <a:pt x="42329" y="91087"/>
                </a:lnTo>
                <a:lnTo>
                  <a:pt x="47496" y="90946"/>
                </a:lnTo>
                <a:lnTo>
                  <a:pt x="60344" y="89163"/>
                </a:lnTo>
                <a:lnTo>
                  <a:pt x="71856" y="85397"/>
                </a:lnTo>
                <a:lnTo>
                  <a:pt x="68846" y="73116"/>
                </a:lnTo>
                <a:lnTo>
                  <a:pt x="68499" y="73242"/>
                </a:lnTo>
                <a:lnTo>
                  <a:pt x="56425" y="76319"/>
                </a:lnTo>
                <a:lnTo>
                  <a:pt x="43395" y="77574"/>
                </a:lnTo>
                <a:lnTo>
                  <a:pt x="40825" y="77524"/>
                </a:lnTo>
                <a:lnTo>
                  <a:pt x="28203" y="74711"/>
                </a:lnTo>
                <a:lnTo>
                  <a:pt x="19786" y="65609"/>
                </a:lnTo>
                <a:lnTo>
                  <a:pt x="16548" y="47487"/>
                </a:lnTo>
                <a:lnTo>
                  <a:pt x="75780" y="47487"/>
                </a:lnTo>
                <a:lnTo>
                  <a:pt x="76669" y="43944"/>
                </a:lnTo>
                <a:lnTo>
                  <a:pt x="76847" y="38788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2" name="object 882"/>
          <p:cNvSpPr/>
          <p:nvPr/>
        </p:nvSpPr>
        <p:spPr>
          <a:xfrm>
            <a:off x="2428622" y="5876805"/>
            <a:ext cx="84327" cy="89839"/>
          </a:xfrm>
          <a:custGeom>
            <a:avLst/>
            <a:gdLst/>
            <a:ahLst/>
            <a:cxnLst/>
            <a:rect l="l" t="t" r="r" b="b"/>
            <a:pathLst>
              <a:path w="84327" h="89839">
                <a:moveTo>
                  <a:pt x="50520" y="89839"/>
                </a:moveTo>
                <a:lnTo>
                  <a:pt x="84327" y="0"/>
                </a:lnTo>
                <a:lnTo>
                  <a:pt x="66713" y="0"/>
                </a:lnTo>
                <a:lnTo>
                  <a:pt x="43065" y="69557"/>
                </a:lnTo>
                <a:lnTo>
                  <a:pt x="41998" y="69557"/>
                </a:lnTo>
                <a:lnTo>
                  <a:pt x="18326" y="0"/>
                </a:lnTo>
                <a:lnTo>
                  <a:pt x="0" y="0"/>
                </a:lnTo>
                <a:lnTo>
                  <a:pt x="33807" y="89839"/>
                </a:lnTo>
                <a:lnTo>
                  <a:pt x="50520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3" name="object 883"/>
          <p:cNvSpPr/>
          <p:nvPr/>
        </p:nvSpPr>
        <p:spPr>
          <a:xfrm>
            <a:off x="2520543" y="5843904"/>
            <a:ext cx="20472" cy="121843"/>
          </a:xfrm>
          <a:custGeom>
            <a:avLst/>
            <a:gdLst/>
            <a:ahLst/>
            <a:cxnLst/>
            <a:rect l="l" t="t" r="r" b="b"/>
            <a:pathLst>
              <a:path w="20472" h="121843">
                <a:moveTo>
                  <a:pt x="20472" y="10312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24"/>
                </a:lnTo>
                <a:lnTo>
                  <a:pt x="4635" y="20447"/>
                </a:lnTo>
                <a:lnTo>
                  <a:pt x="15836" y="20447"/>
                </a:lnTo>
                <a:lnTo>
                  <a:pt x="20472" y="15824"/>
                </a:lnTo>
                <a:lnTo>
                  <a:pt x="20472" y="10312"/>
                </a:lnTo>
                <a:close/>
              </a:path>
              <a:path w="20472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4" name="object 884"/>
          <p:cNvSpPr/>
          <p:nvPr/>
        </p:nvSpPr>
        <p:spPr>
          <a:xfrm>
            <a:off x="2563399" y="5875035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35" y="18336"/>
                </a:lnTo>
                <a:lnTo>
                  <a:pt x="30368" y="15932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5" name="object 885"/>
          <p:cNvSpPr/>
          <p:nvPr/>
        </p:nvSpPr>
        <p:spPr>
          <a:xfrm>
            <a:off x="2620832" y="5876805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93"/>
                </a:lnTo>
                <a:lnTo>
                  <a:pt x="44475" y="77216"/>
                </a:lnTo>
                <a:lnTo>
                  <a:pt x="33111" y="77209"/>
                </a:lnTo>
                <a:lnTo>
                  <a:pt x="19838" y="71704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6" name="object 886"/>
          <p:cNvSpPr/>
          <p:nvPr/>
        </p:nvSpPr>
        <p:spPr>
          <a:xfrm>
            <a:off x="2710954" y="5875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5" y="77388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38" y="51613"/>
                </a:lnTo>
                <a:lnTo>
                  <a:pt x="42355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7" y="78989"/>
                </a:lnTo>
                <a:lnTo>
                  <a:pt x="14705" y="773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7" name="object 887"/>
          <p:cNvSpPr/>
          <p:nvPr/>
        </p:nvSpPr>
        <p:spPr>
          <a:xfrm>
            <a:off x="2848875" y="5876451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4"/>
                </a:lnTo>
                <a:lnTo>
                  <a:pt x="56499" y="20215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5" y="62610"/>
                </a:lnTo>
                <a:lnTo>
                  <a:pt x="6907" y="76239"/>
                </a:lnTo>
                <a:lnTo>
                  <a:pt x="15630" y="85008"/>
                </a:lnTo>
                <a:lnTo>
                  <a:pt x="27524" y="89697"/>
                </a:lnTo>
                <a:lnTo>
                  <a:pt x="42329" y="91087"/>
                </a:lnTo>
                <a:lnTo>
                  <a:pt x="47496" y="90946"/>
                </a:lnTo>
                <a:lnTo>
                  <a:pt x="60344" y="89163"/>
                </a:lnTo>
                <a:lnTo>
                  <a:pt x="71856" y="85397"/>
                </a:lnTo>
                <a:lnTo>
                  <a:pt x="68846" y="73116"/>
                </a:lnTo>
                <a:lnTo>
                  <a:pt x="68499" y="73242"/>
                </a:lnTo>
                <a:lnTo>
                  <a:pt x="56425" y="76319"/>
                </a:lnTo>
                <a:lnTo>
                  <a:pt x="43395" y="77574"/>
                </a:lnTo>
                <a:lnTo>
                  <a:pt x="40825" y="77524"/>
                </a:lnTo>
                <a:lnTo>
                  <a:pt x="28203" y="74711"/>
                </a:lnTo>
                <a:lnTo>
                  <a:pt x="19786" y="65609"/>
                </a:lnTo>
                <a:lnTo>
                  <a:pt x="16548" y="47487"/>
                </a:lnTo>
                <a:lnTo>
                  <a:pt x="75780" y="47487"/>
                </a:lnTo>
                <a:lnTo>
                  <a:pt x="76669" y="43944"/>
                </a:lnTo>
                <a:lnTo>
                  <a:pt x="76847" y="38788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8" name="object 888"/>
          <p:cNvSpPr/>
          <p:nvPr/>
        </p:nvSpPr>
        <p:spPr>
          <a:xfrm>
            <a:off x="2936342" y="5875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5" y="77388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38" y="51613"/>
                </a:lnTo>
                <a:lnTo>
                  <a:pt x="42355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7" y="78989"/>
                </a:lnTo>
                <a:lnTo>
                  <a:pt x="14705" y="773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9" name="object 889"/>
          <p:cNvSpPr/>
          <p:nvPr/>
        </p:nvSpPr>
        <p:spPr>
          <a:xfrm>
            <a:off x="3074258" y="5875030"/>
            <a:ext cx="81305" cy="92506"/>
          </a:xfrm>
          <a:custGeom>
            <a:avLst/>
            <a:gdLst/>
            <a:ahLst/>
            <a:cxnLst/>
            <a:rect l="l" t="t" r="r" b="b"/>
            <a:pathLst>
              <a:path w="81305" h="92506">
                <a:moveTo>
                  <a:pt x="16535" y="48031"/>
                </a:moveTo>
                <a:lnTo>
                  <a:pt x="16824" y="40446"/>
                </a:lnTo>
                <a:lnTo>
                  <a:pt x="20276" y="25418"/>
                </a:lnTo>
                <a:lnTo>
                  <a:pt x="28275" y="16045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68"/>
                </a:lnTo>
                <a:lnTo>
                  <a:pt x="62947" y="27889"/>
                </a:lnTo>
                <a:lnTo>
                  <a:pt x="64757" y="44475"/>
                </a:lnTo>
                <a:lnTo>
                  <a:pt x="64465" y="52160"/>
                </a:lnTo>
                <a:lnTo>
                  <a:pt x="61021" y="67250"/>
                </a:lnTo>
                <a:lnTo>
                  <a:pt x="53076" y="76639"/>
                </a:lnTo>
                <a:lnTo>
                  <a:pt x="55437" y="90365"/>
                </a:lnTo>
                <a:lnTo>
                  <a:pt x="67178" y="84368"/>
                </a:lnTo>
                <a:lnTo>
                  <a:pt x="75215" y="74637"/>
                </a:lnTo>
                <a:lnTo>
                  <a:pt x="79829" y="61297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1"/>
                </a:lnTo>
                <a:lnTo>
                  <a:pt x="14180" y="8182"/>
                </a:lnTo>
                <a:lnTo>
                  <a:pt x="6125" y="17912"/>
                </a:lnTo>
                <a:lnTo>
                  <a:pt x="1486" y="31236"/>
                </a:lnTo>
                <a:lnTo>
                  <a:pt x="0" y="48031"/>
                </a:lnTo>
                <a:lnTo>
                  <a:pt x="827" y="60139"/>
                </a:lnTo>
                <a:lnTo>
                  <a:pt x="5190" y="74695"/>
                </a:lnTo>
                <a:lnTo>
                  <a:pt x="13127" y="84766"/>
                </a:lnTo>
                <a:lnTo>
                  <a:pt x="16535" y="48031"/>
                </a:lnTo>
                <a:close/>
              </a:path>
              <a:path w="81305" h="92506">
                <a:moveTo>
                  <a:pt x="39852" y="79870"/>
                </a:moveTo>
                <a:lnTo>
                  <a:pt x="37982" y="79827"/>
                </a:lnTo>
                <a:lnTo>
                  <a:pt x="24884" y="75507"/>
                </a:lnTo>
                <a:lnTo>
                  <a:pt x="18326" y="64649"/>
                </a:lnTo>
                <a:lnTo>
                  <a:pt x="16535" y="48031"/>
                </a:lnTo>
                <a:lnTo>
                  <a:pt x="13127" y="84766"/>
                </a:lnTo>
                <a:lnTo>
                  <a:pt x="24448" y="90615"/>
                </a:lnTo>
                <a:lnTo>
                  <a:pt x="38963" y="92506"/>
                </a:lnTo>
                <a:lnTo>
                  <a:pt x="39710" y="92503"/>
                </a:lnTo>
                <a:lnTo>
                  <a:pt x="55437" y="90365"/>
                </a:lnTo>
                <a:lnTo>
                  <a:pt x="53076" y="76639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0" name="object 890"/>
          <p:cNvSpPr/>
          <p:nvPr/>
        </p:nvSpPr>
        <p:spPr>
          <a:xfrm>
            <a:off x="3172405" y="5875035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35" y="18336"/>
                </a:lnTo>
                <a:lnTo>
                  <a:pt x="30368" y="15932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1" name="object 891"/>
          <p:cNvSpPr/>
          <p:nvPr/>
        </p:nvSpPr>
        <p:spPr>
          <a:xfrm>
            <a:off x="3230016" y="5843904"/>
            <a:ext cx="20459" cy="121843"/>
          </a:xfrm>
          <a:custGeom>
            <a:avLst/>
            <a:gdLst/>
            <a:ahLst/>
            <a:cxnLst/>
            <a:rect l="l" t="t" r="r" b="b"/>
            <a:pathLst>
              <a:path w="20459" h="121843">
                <a:moveTo>
                  <a:pt x="20459" y="10312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24"/>
                </a:lnTo>
                <a:lnTo>
                  <a:pt x="4622" y="20447"/>
                </a:lnTo>
                <a:lnTo>
                  <a:pt x="15836" y="20447"/>
                </a:lnTo>
                <a:lnTo>
                  <a:pt x="20459" y="15824"/>
                </a:lnTo>
                <a:lnTo>
                  <a:pt x="20459" y="10312"/>
                </a:lnTo>
                <a:close/>
              </a:path>
              <a:path w="20459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2" name="object 892"/>
          <p:cNvSpPr/>
          <p:nvPr/>
        </p:nvSpPr>
        <p:spPr>
          <a:xfrm>
            <a:off x="3264498" y="5910079"/>
            <a:ext cx="72457" cy="150139"/>
          </a:xfrm>
          <a:custGeom>
            <a:avLst/>
            <a:gdLst/>
            <a:ahLst/>
            <a:cxnLst/>
            <a:rect l="l" t="t" r="r" b="b"/>
            <a:pathLst>
              <a:path w="72457" h="150139">
                <a:moveTo>
                  <a:pt x="20662" y="13451"/>
                </a:moveTo>
                <a:lnTo>
                  <a:pt x="17614" y="0"/>
                </a:lnTo>
                <a:lnTo>
                  <a:pt x="19037" y="59956"/>
                </a:lnTo>
                <a:lnTo>
                  <a:pt x="23304" y="55676"/>
                </a:lnTo>
                <a:lnTo>
                  <a:pt x="20662" y="13451"/>
                </a:lnTo>
                <a:close/>
              </a:path>
              <a:path w="72457" h="150139">
                <a:moveTo>
                  <a:pt x="75971" y="-12458"/>
                </a:moveTo>
                <a:lnTo>
                  <a:pt x="72936" y="-18503"/>
                </a:lnTo>
                <a:lnTo>
                  <a:pt x="68846" y="-23660"/>
                </a:lnTo>
                <a:lnTo>
                  <a:pt x="86639" y="-38252"/>
                </a:lnTo>
                <a:lnTo>
                  <a:pt x="75437" y="-50698"/>
                </a:lnTo>
                <a:lnTo>
                  <a:pt x="59956" y="-30962"/>
                </a:lnTo>
                <a:lnTo>
                  <a:pt x="54800" y="-33807"/>
                </a:lnTo>
                <a:lnTo>
                  <a:pt x="47853" y="-35052"/>
                </a:lnTo>
                <a:lnTo>
                  <a:pt x="37597" y="-35011"/>
                </a:lnTo>
                <a:lnTo>
                  <a:pt x="21568" y="-32593"/>
                </a:lnTo>
                <a:lnTo>
                  <a:pt x="10029" y="-26220"/>
                </a:lnTo>
                <a:lnTo>
                  <a:pt x="3052" y="-15578"/>
                </a:lnTo>
                <a:lnTo>
                  <a:pt x="711" y="-355"/>
                </a:lnTo>
                <a:lnTo>
                  <a:pt x="1537" y="8183"/>
                </a:lnTo>
                <a:lnTo>
                  <a:pt x="7049" y="20131"/>
                </a:lnTo>
                <a:lnTo>
                  <a:pt x="16725" y="27571"/>
                </a:lnTo>
                <a:lnTo>
                  <a:pt x="12814" y="30403"/>
                </a:lnTo>
                <a:lnTo>
                  <a:pt x="10858" y="33794"/>
                </a:lnTo>
                <a:lnTo>
                  <a:pt x="10325" y="37350"/>
                </a:lnTo>
                <a:lnTo>
                  <a:pt x="9258" y="42875"/>
                </a:lnTo>
                <a:lnTo>
                  <a:pt x="11201" y="48018"/>
                </a:lnTo>
                <a:lnTo>
                  <a:pt x="14947" y="50876"/>
                </a:lnTo>
                <a:lnTo>
                  <a:pt x="11187" y="53236"/>
                </a:lnTo>
                <a:lnTo>
                  <a:pt x="1832" y="64647"/>
                </a:lnTo>
                <a:lnTo>
                  <a:pt x="0" y="74879"/>
                </a:lnTo>
                <a:lnTo>
                  <a:pt x="1096" y="81491"/>
                </a:lnTo>
                <a:lnTo>
                  <a:pt x="8555" y="91364"/>
                </a:lnTo>
                <a:lnTo>
                  <a:pt x="21329" y="97397"/>
                </a:lnTo>
                <a:lnTo>
                  <a:pt x="19998" y="81294"/>
                </a:lnTo>
                <a:lnTo>
                  <a:pt x="16357" y="72745"/>
                </a:lnTo>
                <a:lnTo>
                  <a:pt x="16357" y="64566"/>
                </a:lnTo>
                <a:lnTo>
                  <a:pt x="19037" y="59956"/>
                </a:lnTo>
                <a:lnTo>
                  <a:pt x="17614" y="0"/>
                </a:lnTo>
                <a:lnTo>
                  <a:pt x="18154" y="-7359"/>
                </a:lnTo>
                <a:lnTo>
                  <a:pt x="24236" y="-18506"/>
                </a:lnTo>
                <a:lnTo>
                  <a:pt x="39319" y="-22237"/>
                </a:lnTo>
                <a:lnTo>
                  <a:pt x="43452" y="-22060"/>
                </a:lnTo>
                <a:lnTo>
                  <a:pt x="56264" y="-16140"/>
                </a:lnTo>
                <a:lnTo>
                  <a:pt x="59423" y="-2857"/>
                </a:lnTo>
                <a:lnTo>
                  <a:pt x="58763" y="4986"/>
                </a:lnTo>
                <a:lnTo>
                  <a:pt x="52367" y="15881"/>
                </a:lnTo>
                <a:lnTo>
                  <a:pt x="37185" y="19558"/>
                </a:lnTo>
                <a:lnTo>
                  <a:pt x="33456" y="19409"/>
                </a:lnTo>
                <a:lnTo>
                  <a:pt x="20662" y="13451"/>
                </a:lnTo>
                <a:lnTo>
                  <a:pt x="23304" y="55676"/>
                </a:lnTo>
                <a:lnTo>
                  <a:pt x="65646" y="55676"/>
                </a:lnTo>
                <a:lnTo>
                  <a:pt x="69735" y="63322"/>
                </a:lnTo>
                <a:lnTo>
                  <a:pt x="67957" y="71678"/>
                </a:lnTo>
                <a:lnTo>
                  <a:pt x="72457" y="90347"/>
                </a:lnTo>
                <a:lnTo>
                  <a:pt x="80753" y="81905"/>
                </a:lnTo>
                <a:lnTo>
                  <a:pt x="84861" y="71513"/>
                </a:lnTo>
                <a:lnTo>
                  <a:pt x="85278" y="66868"/>
                </a:lnTo>
                <a:lnTo>
                  <a:pt x="82846" y="55200"/>
                </a:lnTo>
                <a:lnTo>
                  <a:pt x="74126" y="45929"/>
                </a:lnTo>
                <a:lnTo>
                  <a:pt x="57467" y="42151"/>
                </a:lnTo>
                <a:lnTo>
                  <a:pt x="26682" y="42151"/>
                </a:lnTo>
                <a:lnTo>
                  <a:pt x="24206" y="38785"/>
                </a:lnTo>
                <a:lnTo>
                  <a:pt x="25438" y="32550"/>
                </a:lnTo>
                <a:lnTo>
                  <a:pt x="26873" y="30594"/>
                </a:lnTo>
                <a:lnTo>
                  <a:pt x="29705" y="31127"/>
                </a:lnTo>
                <a:lnTo>
                  <a:pt x="32727" y="31483"/>
                </a:lnTo>
                <a:lnTo>
                  <a:pt x="39150" y="31433"/>
                </a:lnTo>
                <a:lnTo>
                  <a:pt x="54767" y="29019"/>
                </a:lnTo>
                <a:lnTo>
                  <a:pt x="66328" y="22684"/>
                </a:lnTo>
                <a:lnTo>
                  <a:pt x="73506" y="12018"/>
                </a:lnTo>
                <a:lnTo>
                  <a:pt x="75971" y="-3390"/>
                </a:lnTo>
                <a:lnTo>
                  <a:pt x="75971" y="-12458"/>
                </a:lnTo>
                <a:close/>
              </a:path>
              <a:path w="72457" h="150139">
                <a:moveTo>
                  <a:pt x="19998" y="81294"/>
                </a:moveTo>
                <a:lnTo>
                  <a:pt x="21329" y="97397"/>
                </a:lnTo>
                <a:lnTo>
                  <a:pt x="37363" y="99441"/>
                </a:lnTo>
                <a:lnTo>
                  <a:pt x="43766" y="99229"/>
                </a:lnTo>
                <a:lnTo>
                  <a:pt x="60089" y="96301"/>
                </a:lnTo>
                <a:lnTo>
                  <a:pt x="72457" y="90347"/>
                </a:lnTo>
                <a:lnTo>
                  <a:pt x="67957" y="71678"/>
                </a:lnTo>
                <a:lnTo>
                  <a:pt x="65434" y="77180"/>
                </a:lnTo>
                <a:lnTo>
                  <a:pt x="54384" y="84376"/>
                </a:lnTo>
                <a:lnTo>
                  <a:pt x="39852" y="86804"/>
                </a:lnTo>
                <a:lnTo>
                  <a:pt x="35814" y="86677"/>
                </a:lnTo>
                <a:lnTo>
                  <a:pt x="19998" y="812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3" name="object 893"/>
          <p:cNvSpPr/>
          <p:nvPr/>
        </p:nvSpPr>
        <p:spPr>
          <a:xfrm>
            <a:off x="3360331" y="5843904"/>
            <a:ext cx="20472" cy="121843"/>
          </a:xfrm>
          <a:custGeom>
            <a:avLst/>
            <a:gdLst/>
            <a:ahLst/>
            <a:cxnLst/>
            <a:rect l="l" t="t" r="r" b="b"/>
            <a:pathLst>
              <a:path w="20472" h="121843">
                <a:moveTo>
                  <a:pt x="20472" y="10312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24"/>
                </a:lnTo>
                <a:lnTo>
                  <a:pt x="4635" y="20447"/>
                </a:lnTo>
                <a:lnTo>
                  <a:pt x="15836" y="20447"/>
                </a:lnTo>
                <a:lnTo>
                  <a:pt x="20472" y="15824"/>
                </a:lnTo>
                <a:lnTo>
                  <a:pt x="20472" y="10312"/>
                </a:lnTo>
                <a:close/>
              </a:path>
              <a:path w="20472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4" name="object 894"/>
          <p:cNvSpPr/>
          <p:nvPr/>
        </p:nvSpPr>
        <p:spPr>
          <a:xfrm>
            <a:off x="3401941" y="5875030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690"/>
                </a:moveTo>
                <a:lnTo>
                  <a:pt x="42055" y="13725"/>
                </a:lnTo>
                <a:lnTo>
                  <a:pt x="54572" y="19879"/>
                </a:lnTo>
                <a:lnTo>
                  <a:pt x="57632" y="33794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13"/>
                </a:lnTo>
                <a:lnTo>
                  <a:pt x="29883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5" name="object 895"/>
          <p:cNvSpPr/>
          <p:nvPr/>
        </p:nvSpPr>
        <p:spPr>
          <a:xfrm>
            <a:off x="3489051" y="5875026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55" y="75621"/>
                </a:lnTo>
                <a:lnTo>
                  <a:pt x="43474" y="77893"/>
                </a:lnTo>
                <a:lnTo>
                  <a:pt x="29692" y="78994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94"/>
                </a:moveTo>
                <a:lnTo>
                  <a:pt x="21335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6" name="object 896"/>
          <p:cNvSpPr/>
          <p:nvPr/>
        </p:nvSpPr>
        <p:spPr>
          <a:xfrm>
            <a:off x="3586321" y="5875035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35" y="18336"/>
                </a:lnTo>
                <a:lnTo>
                  <a:pt x="30368" y="15932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7" name="object 897"/>
          <p:cNvSpPr/>
          <p:nvPr/>
        </p:nvSpPr>
        <p:spPr>
          <a:xfrm>
            <a:off x="3643909" y="5843904"/>
            <a:ext cx="20472" cy="121843"/>
          </a:xfrm>
          <a:custGeom>
            <a:avLst/>
            <a:gdLst/>
            <a:ahLst/>
            <a:cxnLst/>
            <a:rect l="l" t="t" r="r" b="b"/>
            <a:pathLst>
              <a:path w="20472" h="121843">
                <a:moveTo>
                  <a:pt x="20472" y="10312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24"/>
                </a:lnTo>
                <a:lnTo>
                  <a:pt x="4635" y="20447"/>
                </a:lnTo>
                <a:lnTo>
                  <a:pt x="15836" y="20447"/>
                </a:lnTo>
                <a:lnTo>
                  <a:pt x="20472" y="15824"/>
                </a:lnTo>
                <a:lnTo>
                  <a:pt x="20472" y="10312"/>
                </a:lnTo>
                <a:close/>
              </a:path>
              <a:path w="20472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8" name="object 898"/>
          <p:cNvSpPr/>
          <p:nvPr/>
        </p:nvSpPr>
        <p:spPr>
          <a:xfrm>
            <a:off x="3679294" y="5875030"/>
            <a:ext cx="81305" cy="92506"/>
          </a:xfrm>
          <a:custGeom>
            <a:avLst/>
            <a:gdLst/>
            <a:ahLst/>
            <a:cxnLst/>
            <a:rect l="l" t="t" r="r" b="b"/>
            <a:pathLst>
              <a:path w="81305" h="92506">
                <a:moveTo>
                  <a:pt x="16535" y="48031"/>
                </a:moveTo>
                <a:lnTo>
                  <a:pt x="16824" y="40446"/>
                </a:lnTo>
                <a:lnTo>
                  <a:pt x="20276" y="25418"/>
                </a:lnTo>
                <a:lnTo>
                  <a:pt x="28275" y="16045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68"/>
                </a:lnTo>
                <a:lnTo>
                  <a:pt x="62947" y="27889"/>
                </a:lnTo>
                <a:lnTo>
                  <a:pt x="64757" y="44475"/>
                </a:lnTo>
                <a:lnTo>
                  <a:pt x="64465" y="52160"/>
                </a:lnTo>
                <a:lnTo>
                  <a:pt x="61021" y="67250"/>
                </a:lnTo>
                <a:lnTo>
                  <a:pt x="53076" y="76639"/>
                </a:lnTo>
                <a:lnTo>
                  <a:pt x="55437" y="90365"/>
                </a:lnTo>
                <a:lnTo>
                  <a:pt x="67178" y="84368"/>
                </a:lnTo>
                <a:lnTo>
                  <a:pt x="75215" y="74637"/>
                </a:lnTo>
                <a:lnTo>
                  <a:pt x="79829" y="61297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1"/>
                </a:lnTo>
                <a:lnTo>
                  <a:pt x="14180" y="8182"/>
                </a:lnTo>
                <a:lnTo>
                  <a:pt x="6125" y="17912"/>
                </a:lnTo>
                <a:lnTo>
                  <a:pt x="1486" y="31236"/>
                </a:lnTo>
                <a:lnTo>
                  <a:pt x="0" y="48031"/>
                </a:lnTo>
                <a:lnTo>
                  <a:pt x="827" y="60139"/>
                </a:lnTo>
                <a:lnTo>
                  <a:pt x="5190" y="74695"/>
                </a:lnTo>
                <a:lnTo>
                  <a:pt x="13127" y="84766"/>
                </a:lnTo>
                <a:lnTo>
                  <a:pt x="16535" y="48031"/>
                </a:lnTo>
                <a:close/>
              </a:path>
              <a:path w="81305" h="92506">
                <a:moveTo>
                  <a:pt x="39852" y="79870"/>
                </a:moveTo>
                <a:lnTo>
                  <a:pt x="37982" y="79827"/>
                </a:lnTo>
                <a:lnTo>
                  <a:pt x="24884" y="75507"/>
                </a:lnTo>
                <a:lnTo>
                  <a:pt x="18326" y="64649"/>
                </a:lnTo>
                <a:lnTo>
                  <a:pt x="16535" y="48031"/>
                </a:lnTo>
                <a:lnTo>
                  <a:pt x="13127" y="84766"/>
                </a:lnTo>
                <a:lnTo>
                  <a:pt x="24448" y="90615"/>
                </a:lnTo>
                <a:lnTo>
                  <a:pt x="38963" y="92506"/>
                </a:lnTo>
                <a:lnTo>
                  <a:pt x="39710" y="92503"/>
                </a:lnTo>
                <a:lnTo>
                  <a:pt x="55437" y="90365"/>
                </a:lnTo>
                <a:lnTo>
                  <a:pt x="53076" y="76639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9" name="object 899"/>
          <p:cNvSpPr/>
          <p:nvPr/>
        </p:nvSpPr>
        <p:spPr>
          <a:xfrm>
            <a:off x="3832698" y="5875026"/>
            <a:ext cx="48742" cy="82715"/>
          </a:xfrm>
          <a:custGeom>
            <a:avLst/>
            <a:gdLst/>
            <a:ahLst/>
            <a:cxnLst/>
            <a:rect l="l" t="t" r="r" b="b"/>
            <a:pathLst>
              <a:path w="48742" h="82715">
                <a:moveTo>
                  <a:pt x="17259" y="47142"/>
                </a:moveTo>
                <a:lnTo>
                  <a:pt x="17358" y="42589"/>
                </a:lnTo>
                <a:lnTo>
                  <a:pt x="20028" y="27481"/>
                </a:lnTo>
                <a:lnTo>
                  <a:pt x="27571" y="17374"/>
                </a:lnTo>
                <a:lnTo>
                  <a:pt x="41630" y="13690"/>
                </a:lnTo>
                <a:lnTo>
                  <a:pt x="48742" y="13690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42"/>
                </a:lnTo>
                <a:close/>
              </a:path>
              <a:path w="48742" h="82715">
                <a:moveTo>
                  <a:pt x="18642" y="62172"/>
                </a:moveTo>
                <a:lnTo>
                  <a:pt x="17259" y="47142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34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03"/>
                </a:lnTo>
                <a:lnTo>
                  <a:pt x="50164" y="78994"/>
                </a:lnTo>
                <a:lnTo>
                  <a:pt x="38438" y="78966"/>
                </a:lnTo>
                <a:lnTo>
                  <a:pt x="24732" y="73857"/>
                </a:lnTo>
                <a:lnTo>
                  <a:pt x="18642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0" name="object 900"/>
          <p:cNvSpPr/>
          <p:nvPr/>
        </p:nvSpPr>
        <p:spPr>
          <a:xfrm>
            <a:off x="3926061" y="58764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1" name="object 901"/>
          <p:cNvSpPr/>
          <p:nvPr/>
        </p:nvSpPr>
        <p:spPr>
          <a:xfrm>
            <a:off x="4081216" y="5876805"/>
            <a:ext cx="74167" cy="90728"/>
          </a:xfrm>
          <a:custGeom>
            <a:avLst/>
            <a:gdLst/>
            <a:ahLst/>
            <a:cxnLst/>
            <a:rect l="l" t="t" r="r" b="b"/>
            <a:pathLst>
              <a:path w="74167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39" y="90592"/>
                </a:lnTo>
                <a:lnTo>
                  <a:pt x="44826" y="88076"/>
                </a:lnTo>
                <a:lnTo>
                  <a:pt x="56730" y="82181"/>
                </a:lnTo>
                <a:lnTo>
                  <a:pt x="57619" y="82181"/>
                </a:lnTo>
                <a:lnTo>
                  <a:pt x="57619" y="88950"/>
                </a:lnTo>
                <a:lnTo>
                  <a:pt x="74167" y="88950"/>
                </a:lnTo>
                <a:lnTo>
                  <a:pt x="74167" y="0"/>
                </a:lnTo>
                <a:lnTo>
                  <a:pt x="57619" y="0"/>
                </a:lnTo>
                <a:lnTo>
                  <a:pt x="57619" y="71869"/>
                </a:lnTo>
                <a:lnTo>
                  <a:pt x="51942" y="74193"/>
                </a:lnTo>
                <a:lnTo>
                  <a:pt x="44475" y="77216"/>
                </a:lnTo>
                <a:lnTo>
                  <a:pt x="33112" y="77209"/>
                </a:lnTo>
                <a:lnTo>
                  <a:pt x="19839" y="71707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2" name="object 902"/>
          <p:cNvSpPr/>
          <p:nvPr/>
        </p:nvSpPr>
        <p:spPr>
          <a:xfrm>
            <a:off x="4177205" y="5875030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1"/>
                </a:lnTo>
                <a:lnTo>
                  <a:pt x="29393" y="2718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50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3" name="object 903"/>
          <p:cNvSpPr/>
          <p:nvPr/>
        </p:nvSpPr>
        <p:spPr>
          <a:xfrm>
            <a:off x="4264328" y="5875026"/>
            <a:ext cx="84162" cy="92506"/>
          </a:xfrm>
          <a:custGeom>
            <a:avLst/>
            <a:gdLst/>
            <a:ahLst/>
            <a:cxnLst/>
            <a:rect l="l" t="t" r="r" b="b"/>
            <a:pathLst>
              <a:path w="84162" h="92506">
                <a:moveTo>
                  <a:pt x="30764" y="92401"/>
                </a:moveTo>
                <a:lnTo>
                  <a:pt x="43369" y="90020"/>
                </a:lnTo>
                <a:lnTo>
                  <a:pt x="54965" y="84505"/>
                </a:lnTo>
                <a:lnTo>
                  <a:pt x="55854" y="84505"/>
                </a:lnTo>
                <a:lnTo>
                  <a:pt x="56400" y="89484"/>
                </a:lnTo>
                <a:lnTo>
                  <a:pt x="61556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62" y="88417"/>
                </a:lnTo>
                <a:lnTo>
                  <a:pt x="84162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64" y="204"/>
                </a:lnTo>
                <a:lnTo>
                  <a:pt x="18500" y="1906"/>
                </a:lnTo>
                <a:lnTo>
                  <a:pt x="7111" y="5334"/>
                </a:lnTo>
                <a:lnTo>
                  <a:pt x="9791" y="18148"/>
                </a:lnTo>
                <a:lnTo>
                  <a:pt x="10574" y="17913"/>
                </a:lnTo>
                <a:lnTo>
                  <a:pt x="22364" y="14850"/>
                </a:lnTo>
                <a:lnTo>
                  <a:pt x="35585" y="13690"/>
                </a:lnTo>
                <a:lnTo>
                  <a:pt x="38480" y="13776"/>
                </a:lnTo>
                <a:lnTo>
                  <a:pt x="51721" y="18782"/>
                </a:lnTo>
                <a:lnTo>
                  <a:pt x="55854" y="32029"/>
                </a:lnTo>
                <a:lnTo>
                  <a:pt x="55854" y="44310"/>
                </a:lnTo>
                <a:lnTo>
                  <a:pt x="55333" y="44310"/>
                </a:lnTo>
                <a:lnTo>
                  <a:pt x="47320" y="42341"/>
                </a:lnTo>
                <a:lnTo>
                  <a:pt x="37718" y="41630"/>
                </a:lnTo>
                <a:lnTo>
                  <a:pt x="30949" y="41630"/>
                </a:lnTo>
                <a:lnTo>
                  <a:pt x="30251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6" y="75619"/>
                </a:lnTo>
                <a:lnTo>
                  <a:pt x="43492" y="77892"/>
                </a:lnTo>
                <a:lnTo>
                  <a:pt x="29705" y="78994"/>
                </a:lnTo>
                <a:lnTo>
                  <a:pt x="27406" y="92506"/>
                </a:lnTo>
                <a:lnTo>
                  <a:pt x="30764" y="92401"/>
                </a:lnTo>
                <a:close/>
              </a:path>
              <a:path w="84162" h="92506">
                <a:moveTo>
                  <a:pt x="29705" y="78994"/>
                </a:moveTo>
                <a:lnTo>
                  <a:pt x="21348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51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30" y="81435"/>
                </a:lnTo>
                <a:lnTo>
                  <a:pt x="13303" y="89915"/>
                </a:lnTo>
                <a:lnTo>
                  <a:pt x="27406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4" name="object 904"/>
          <p:cNvSpPr/>
          <p:nvPr/>
        </p:nvSpPr>
        <p:spPr>
          <a:xfrm>
            <a:off x="4411866" y="5837672"/>
            <a:ext cx="58712" cy="128079"/>
          </a:xfrm>
          <a:custGeom>
            <a:avLst/>
            <a:gdLst/>
            <a:ahLst/>
            <a:cxnLst/>
            <a:rect l="l" t="t" r="r" b="b"/>
            <a:pathLst>
              <a:path w="58712" h="128079">
                <a:moveTo>
                  <a:pt x="31127" y="15646"/>
                </a:moveTo>
                <a:lnTo>
                  <a:pt x="38417" y="13690"/>
                </a:lnTo>
                <a:lnTo>
                  <a:pt x="48386" y="13690"/>
                </a:lnTo>
                <a:lnTo>
                  <a:pt x="56743" y="15481"/>
                </a:lnTo>
                <a:lnTo>
                  <a:pt x="58712" y="3200"/>
                </a:lnTo>
                <a:lnTo>
                  <a:pt x="51409" y="1066"/>
                </a:lnTo>
                <a:lnTo>
                  <a:pt x="45186" y="0"/>
                </a:lnTo>
                <a:lnTo>
                  <a:pt x="38785" y="0"/>
                </a:lnTo>
                <a:lnTo>
                  <a:pt x="29546" y="1120"/>
                </a:lnTo>
                <a:lnTo>
                  <a:pt x="18692" y="8175"/>
                </a:lnTo>
                <a:lnTo>
                  <a:pt x="14579" y="22948"/>
                </a:lnTo>
                <a:lnTo>
                  <a:pt x="14579" y="39128"/>
                </a:lnTo>
                <a:lnTo>
                  <a:pt x="0" y="39128"/>
                </a:lnTo>
                <a:lnTo>
                  <a:pt x="0" y="52298"/>
                </a:lnTo>
                <a:lnTo>
                  <a:pt x="14579" y="52298"/>
                </a:lnTo>
                <a:lnTo>
                  <a:pt x="14579" y="128079"/>
                </a:lnTo>
                <a:lnTo>
                  <a:pt x="31127" y="128079"/>
                </a:lnTo>
                <a:lnTo>
                  <a:pt x="31127" y="52298"/>
                </a:lnTo>
                <a:lnTo>
                  <a:pt x="54267" y="52298"/>
                </a:lnTo>
                <a:lnTo>
                  <a:pt x="56032" y="39128"/>
                </a:lnTo>
                <a:lnTo>
                  <a:pt x="31127" y="39128"/>
                </a:lnTo>
                <a:lnTo>
                  <a:pt x="31127" y="156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5" name="object 905"/>
          <p:cNvSpPr/>
          <p:nvPr/>
        </p:nvSpPr>
        <p:spPr>
          <a:xfrm>
            <a:off x="4477296" y="5876805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67" y="90590"/>
                </a:lnTo>
                <a:lnTo>
                  <a:pt x="44849" y="88072"/>
                </a:lnTo>
                <a:lnTo>
                  <a:pt x="56756" y="82181"/>
                </a:lnTo>
                <a:lnTo>
                  <a:pt x="57645" y="82181"/>
                </a:lnTo>
                <a:lnTo>
                  <a:pt x="57645" y="88950"/>
                </a:lnTo>
                <a:lnTo>
                  <a:pt x="74193" y="88950"/>
                </a:lnTo>
                <a:lnTo>
                  <a:pt x="74193" y="0"/>
                </a:lnTo>
                <a:lnTo>
                  <a:pt x="57645" y="0"/>
                </a:lnTo>
                <a:lnTo>
                  <a:pt x="57645" y="71869"/>
                </a:lnTo>
                <a:lnTo>
                  <a:pt x="51942" y="74193"/>
                </a:lnTo>
                <a:lnTo>
                  <a:pt x="44475" y="77216"/>
                </a:lnTo>
                <a:lnTo>
                  <a:pt x="33110" y="77209"/>
                </a:lnTo>
                <a:lnTo>
                  <a:pt x="19838" y="71700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6" name="object 906"/>
          <p:cNvSpPr/>
          <p:nvPr/>
        </p:nvSpPr>
        <p:spPr>
          <a:xfrm>
            <a:off x="4567090" y="58764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7" name="object 907"/>
          <p:cNvSpPr/>
          <p:nvPr/>
        </p:nvSpPr>
        <p:spPr>
          <a:xfrm>
            <a:off x="4660424" y="5875030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1"/>
                </a:lnTo>
                <a:lnTo>
                  <a:pt x="29393" y="2718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50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8" name="object 908"/>
          <p:cNvSpPr/>
          <p:nvPr/>
        </p:nvSpPr>
        <p:spPr>
          <a:xfrm>
            <a:off x="4744688" y="5848339"/>
            <a:ext cx="57645" cy="119202"/>
          </a:xfrm>
          <a:custGeom>
            <a:avLst/>
            <a:gdLst/>
            <a:ahLst/>
            <a:cxnLst/>
            <a:rect l="l" t="t" r="r" b="b"/>
            <a:pathLst>
              <a:path w="57645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9" y="106271"/>
                </a:lnTo>
                <a:lnTo>
                  <a:pt x="24995" y="116075"/>
                </a:lnTo>
                <a:lnTo>
                  <a:pt x="39141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45" y="116878"/>
                </a:lnTo>
                <a:lnTo>
                  <a:pt x="55689" y="104254"/>
                </a:lnTo>
                <a:lnTo>
                  <a:pt x="47497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44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9" name="object 909"/>
          <p:cNvSpPr/>
          <p:nvPr/>
        </p:nvSpPr>
        <p:spPr>
          <a:xfrm>
            <a:off x="4807992" y="5876452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2"/>
                </a:lnTo>
                <a:lnTo>
                  <a:pt x="56505" y="20213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7" y="62617"/>
                </a:lnTo>
                <a:lnTo>
                  <a:pt x="6911" y="76242"/>
                </a:lnTo>
                <a:lnTo>
                  <a:pt x="15636" y="85008"/>
                </a:lnTo>
                <a:lnTo>
                  <a:pt x="27532" y="89696"/>
                </a:lnTo>
                <a:lnTo>
                  <a:pt x="42341" y="91085"/>
                </a:lnTo>
                <a:lnTo>
                  <a:pt x="47496" y="90944"/>
                </a:lnTo>
                <a:lnTo>
                  <a:pt x="60344" y="89162"/>
                </a:lnTo>
                <a:lnTo>
                  <a:pt x="71856" y="85395"/>
                </a:lnTo>
                <a:lnTo>
                  <a:pt x="68859" y="73114"/>
                </a:lnTo>
                <a:lnTo>
                  <a:pt x="68511" y="73240"/>
                </a:lnTo>
                <a:lnTo>
                  <a:pt x="56433" y="76317"/>
                </a:lnTo>
                <a:lnTo>
                  <a:pt x="43408" y="77572"/>
                </a:lnTo>
                <a:lnTo>
                  <a:pt x="40829" y="77522"/>
                </a:lnTo>
                <a:lnTo>
                  <a:pt x="28207" y="74707"/>
                </a:lnTo>
                <a:lnTo>
                  <a:pt x="19787" y="65605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42"/>
                </a:lnTo>
                <a:lnTo>
                  <a:pt x="76847" y="38786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0" name="object 910"/>
          <p:cNvSpPr/>
          <p:nvPr/>
        </p:nvSpPr>
        <p:spPr>
          <a:xfrm>
            <a:off x="4956080" y="5875026"/>
            <a:ext cx="84137" cy="92506"/>
          </a:xfrm>
          <a:custGeom>
            <a:avLst/>
            <a:gdLst/>
            <a:ahLst/>
            <a:cxnLst/>
            <a:rect l="l" t="t" r="r" b="b"/>
            <a:pathLst>
              <a:path w="84137" h="92506">
                <a:moveTo>
                  <a:pt x="30768" y="92399"/>
                </a:moveTo>
                <a:lnTo>
                  <a:pt x="43377" y="90017"/>
                </a:lnTo>
                <a:lnTo>
                  <a:pt x="54965" y="84505"/>
                </a:lnTo>
                <a:lnTo>
                  <a:pt x="55854" y="84505"/>
                </a:lnTo>
                <a:lnTo>
                  <a:pt x="56375" y="89484"/>
                </a:lnTo>
                <a:lnTo>
                  <a:pt x="61531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2" y="204"/>
                </a:lnTo>
                <a:lnTo>
                  <a:pt x="18482" y="1906"/>
                </a:lnTo>
                <a:lnTo>
                  <a:pt x="7111" y="5334"/>
                </a:lnTo>
                <a:lnTo>
                  <a:pt x="9766" y="18148"/>
                </a:lnTo>
                <a:lnTo>
                  <a:pt x="10551" y="17913"/>
                </a:lnTo>
                <a:lnTo>
                  <a:pt x="22357" y="14850"/>
                </a:lnTo>
                <a:lnTo>
                  <a:pt x="35559" y="13690"/>
                </a:lnTo>
                <a:lnTo>
                  <a:pt x="38485" y="13778"/>
                </a:lnTo>
                <a:lnTo>
                  <a:pt x="51724" y="18789"/>
                </a:lnTo>
                <a:lnTo>
                  <a:pt x="55854" y="32029"/>
                </a:lnTo>
                <a:lnTo>
                  <a:pt x="55854" y="44310"/>
                </a:lnTo>
                <a:lnTo>
                  <a:pt x="55308" y="44310"/>
                </a:lnTo>
                <a:lnTo>
                  <a:pt x="47320" y="42341"/>
                </a:lnTo>
                <a:lnTo>
                  <a:pt x="37693" y="41630"/>
                </a:lnTo>
                <a:lnTo>
                  <a:pt x="30949" y="41630"/>
                </a:lnTo>
                <a:lnTo>
                  <a:pt x="30225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44" y="75623"/>
                </a:lnTo>
                <a:lnTo>
                  <a:pt x="43457" y="77894"/>
                </a:lnTo>
                <a:lnTo>
                  <a:pt x="29679" y="78994"/>
                </a:lnTo>
                <a:lnTo>
                  <a:pt x="27381" y="92506"/>
                </a:lnTo>
                <a:lnTo>
                  <a:pt x="30768" y="92399"/>
                </a:lnTo>
                <a:close/>
              </a:path>
              <a:path w="84137" h="92506">
                <a:moveTo>
                  <a:pt x="29679" y="78994"/>
                </a:moveTo>
                <a:lnTo>
                  <a:pt x="21323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25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2" y="81423"/>
                </a:lnTo>
                <a:lnTo>
                  <a:pt x="13289" y="89912"/>
                </a:lnTo>
                <a:lnTo>
                  <a:pt x="27381" y="92506"/>
                </a:lnTo>
                <a:lnTo>
                  <a:pt x="29679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1" name="object 911"/>
          <p:cNvSpPr/>
          <p:nvPr/>
        </p:nvSpPr>
        <p:spPr>
          <a:xfrm>
            <a:off x="5052091" y="5875030"/>
            <a:ext cx="74167" cy="90728"/>
          </a:xfrm>
          <a:custGeom>
            <a:avLst/>
            <a:gdLst/>
            <a:ahLst/>
            <a:cxnLst/>
            <a:rect l="l" t="t" r="r" b="b"/>
            <a:pathLst>
              <a:path w="74167" h="90728">
                <a:moveTo>
                  <a:pt x="29870" y="13690"/>
                </a:moveTo>
                <a:lnTo>
                  <a:pt x="42042" y="13725"/>
                </a:lnTo>
                <a:lnTo>
                  <a:pt x="54558" y="19876"/>
                </a:lnTo>
                <a:lnTo>
                  <a:pt x="57619" y="33794"/>
                </a:lnTo>
                <a:lnTo>
                  <a:pt x="57619" y="90728"/>
                </a:lnTo>
                <a:lnTo>
                  <a:pt x="74167" y="90728"/>
                </a:lnTo>
                <a:lnTo>
                  <a:pt x="74167" y="29349"/>
                </a:lnTo>
                <a:lnTo>
                  <a:pt x="74011" y="25346"/>
                </a:lnTo>
                <a:lnTo>
                  <a:pt x="69769" y="11263"/>
                </a:lnTo>
                <a:lnTo>
                  <a:pt x="60110" y="2815"/>
                </a:lnTo>
                <a:lnTo>
                  <a:pt x="45542" y="0"/>
                </a:lnTo>
                <a:lnTo>
                  <a:pt x="41538" y="153"/>
                </a:lnTo>
                <a:lnTo>
                  <a:pt x="29360" y="2721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24" y="16713"/>
                </a:lnTo>
                <a:lnTo>
                  <a:pt x="29870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2" name="object 912"/>
          <p:cNvSpPr/>
          <p:nvPr/>
        </p:nvSpPr>
        <p:spPr>
          <a:xfrm>
            <a:off x="5146471" y="5843904"/>
            <a:ext cx="20472" cy="121843"/>
          </a:xfrm>
          <a:custGeom>
            <a:avLst/>
            <a:gdLst/>
            <a:ahLst/>
            <a:cxnLst/>
            <a:rect l="l" t="t" r="r" b="b"/>
            <a:pathLst>
              <a:path w="20472" h="121843">
                <a:moveTo>
                  <a:pt x="20472" y="10312"/>
                </a:moveTo>
                <a:lnTo>
                  <a:pt x="20472" y="4622"/>
                </a:lnTo>
                <a:lnTo>
                  <a:pt x="15849" y="0"/>
                </a:lnTo>
                <a:lnTo>
                  <a:pt x="4648" y="0"/>
                </a:lnTo>
                <a:lnTo>
                  <a:pt x="0" y="4622"/>
                </a:lnTo>
                <a:lnTo>
                  <a:pt x="0" y="15824"/>
                </a:lnTo>
                <a:lnTo>
                  <a:pt x="4648" y="20447"/>
                </a:lnTo>
                <a:lnTo>
                  <a:pt x="15849" y="20447"/>
                </a:lnTo>
                <a:lnTo>
                  <a:pt x="20472" y="15824"/>
                </a:lnTo>
                <a:lnTo>
                  <a:pt x="20472" y="10312"/>
                </a:lnTo>
                <a:close/>
              </a:path>
              <a:path w="20472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3" name="object 913"/>
          <p:cNvSpPr/>
          <p:nvPr/>
        </p:nvSpPr>
        <p:spPr>
          <a:xfrm>
            <a:off x="5188095" y="5875030"/>
            <a:ext cx="130035" cy="90728"/>
          </a:xfrm>
          <a:custGeom>
            <a:avLst/>
            <a:gdLst/>
            <a:ahLst/>
            <a:cxnLst/>
            <a:rect l="l" t="t" r="r" b="b"/>
            <a:pathLst>
              <a:path w="130035" h="90728">
                <a:moveTo>
                  <a:pt x="72034" y="20104"/>
                </a:moveTo>
                <a:lnTo>
                  <a:pt x="77546" y="17246"/>
                </a:lnTo>
                <a:lnTo>
                  <a:pt x="85559" y="13690"/>
                </a:lnTo>
                <a:lnTo>
                  <a:pt x="97863" y="13735"/>
                </a:lnTo>
                <a:lnTo>
                  <a:pt x="110263" y="19420"/>
                </a:lnTo>
                <a:lnTo>
                  <a:pt x="113487" y="33794"/>
                </a:lnTo>
                <a:lnTo>
                  <a:pt x="113487" y="90728"/>
                </a:lnTo>
                <a:lnTo>
                  <a:pt x="130035" y="90728"/>
                </a:lnTo>
                <a:lnTo>
                  <a:pt x="130035" y="29349"/>
                </a:lnTo>
                <a:lnTo>
                  <a:pt x="129842" y="25019"/>
                </a:lnTo>
                <a:lnTo>
                  <a:pt x="125377" y="11118"/>
                </a:lnTo>
                <a:lnTo>
                  <a:pt x="115536" y="2779"/>
                </a:lnTo>
                <a:lnTo>
                  <a:pt x="101028" y="0"/>
                </a:lnTo>
                <a:lnTo>
                  <a:pt x="92461" y="686"/>
                </a:lnTo>
                <a:lnTo>
                  <a:pt x="80246" y="4142"/>
                </a:lnTo>
                <a:lnTo>
                  <a:pt x="68313" y="10845"/>
                </a:lnTo>
                <a:lnTo>
                  <a:pt x="67671" y="9876"/>
                </a:lnTo>
                <a:lnTo>
                  <a:pt x="57258" y="2273"/>
                </a:lnTo>
                <a:lnTo>
                  <a:pt x="44107" y="0"/>
                </a:lnTo>
                <a:lnTo>
                  <a:pt x="40956" y="91"/>
                </a:lnTo>
                <a:lnTo>
                  <a:pt x="28429" y="2809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24" y="16713"/>
                </a:lnTo>
                <a:lnTo>
                  <a:pt x="28625" y="13690"/>
                </a:lnTo>
                <a:lnTo>
                  <a:pt x="40963" y="13732"/>
                </a:lnTo>
                <a:lnTo>
                  <a:pt x="53443" y="19784"/>
                </a:lnTo>
                <a:lnTo>
                  <a:pt x="56553" y="33794"/>
                </a:lnTo>
                <a:lnTo>
                  <a:pt x="56553" y="90728"/>
                </a:lnTo>
                <a:lnTo>
                  <a:pt x="73101" y="90728"/>
                </a:lnTo>
                <a:lnTo>
                  <a:pt x="73101" y="25971"/>
                </a:lnTo>
                <a:lnTo>
                  <a:pt x="72758" y="22771"/>
                </a:lnTo>
                <a:lnTo>
                  <a:pt x="72034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4" name="object 914"/>
          <p:cNvSpPr/>
          <p:nvPr/>
        </p:nvSpPr>
        <p:spPr>
          <a:xfrm>
            <a:off x="5331029" y="5875026"/>
            <a:ext cx="84162" cy="92506"/>
          </a:xfrm>
          <a:custGeom>
            <a:avLst/>
            <a:gdLst/>
            <a:ahLst/>
            <a:cxnLst/>
            <a:rect l="l" t="t" r="r" b="b"/>
            <a:pathLst>
              <a:path w="84162" h="92506">
                <a:moveTo>
                  <a:pt x="30764" y="92401"/>
                </a:moveTo>
                <a:lnTo>
                  <a:pt x="43369" y="90020"/>
                </a:lnTo>
                <a:lnTo>
                  <a:pt x="54965" y="84505"/>
                </a:lnTo>
                <a:lnTo>
                  <a:pt x="55854" y="84505"/>
                </a:lnTo>
                <a:lnTo>
                  <a:pt x="56400" y="89484"/>
                </a:lnTo>
                <a:lnTo>
                  <a:pt x="61556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62" y="88417"/>
                </a:lnTo>
                <a:lnTo>
                  <a:pt x="84162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64" y="204"/>
                </a:lnTo>
                <a:lnTo>
                  <a:pt x="18500" y="1906"/>
                </a:lnTo>
                <a:lnTo>
                  <a:pt x="7111" y="5334"/>
                </a:lnTo>
                <a:lnTo>
                  <a:pt x="9791" y="18148"/>
                </a:lnTo>
                <a:lnTo>
                  <a:pt x="10574" y="17913"/>
                </a:lnTo>
                <a:lnTo>
                  <a:pt x="22364" y="14850"/>
                </a:lnTo>
                <a:lnTo>
                  <a:pt x="35585" y="13690"/>
                </a:lnTo>
                <a:lnTo>
                  <a:pt x="38480" y="13776"/>
                </a:lnTo>
                <a:lnTo>
                  <a:pt x="51721" y="18782"/>
                </a:lnTo>
                <a:lnTo>
                  <a:pt x="55854" y="32029"/>
                </a:lnTo>
                <a:lnTo>
                  <a:pt x="55854" y="44310"/>
                </a:lnTo>
                <a:lnTo>
                  <a:pt x="55333" y="44310"/>
                </a:lnTo>
                <a:lnTo>
                  <a:pt x="47320" y="42341"/>
                </a:lnTo>
                <a:lnTo>
                  <a:pt x="37718" y="41630"/>
                </a:lnTo>
                <a:lnTo>
                  <a:pt x="30949" y="41630"/>
                </a:lnTo>
                <a:lnTo>
                  <a:pt x="30251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6" y="75619"/>
                </a:lnTo>
                <a:lnTo>
                  <a:pt x="43492" y="77892"/>
                </a:lnTo>
                <a:lnTo>
                  <a:pt x="29705" y="78994"/>
                </a:lnTo>
                <a:lnTo>
                  <a:pt x="27406" y="92506"/>
                </a:lnTo>
                <a:lnTo>
                  <a:pt x="30764" y="92401"/>
                </a:lnTo>
                <a:close/>
              </a:path>
              <a:path w="84162" h="92506">
                <a:moveTo>
                  <a:pt x="29705" y="78994"/>
                </a:moveTo>
                <a:lnTo>
                  <a:pt x="21348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51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30" y="81435"/>
                </a:lnTo>
                <a:lnTo>
                  <a:pt x="13303" y="89915"/>
                </a:lnTo>
                <a:lnTo>
                  <a:pt x="27406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5" name="object 915"/>
          <p:cNvSpPr/>
          <p:nvPr/>
        </p:nvSpPr>
        <p:spPr>
          <a:xfrm>
            <a:off x="5426692" y="5839450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6" name="object 916"/>
          <p:cNvSpPr/>
          <p:nvPr/>
        </p:nvSpPr>
        <p:spPr>
          <a:xfrm>
            <a:off x="5513582" y="5876806"/>
            <a:ext cx="81660" cy="125590"/>
          </a:xfrm>
          <a:custGeom>
            <a:avLst/>
            <a:gdLst/>
            <a:ahLst/>
            <a:cxnLst/>
            <a:rect l="l" t="t" r="r" b="b"/>
            <a:pathLst>
              <a:path w="81660" h="125590">
                <a:moveTo>
                  <a:pt x="6769" y="124891"/>
                </a:moveTo>
                <a:lnTo>
                  <a:pt x="11036" y="125590"/>
                </a:lnTo>
                <a:lnTo>
                  <a:pt x="15303" y="125590"/>
                </a:lnTo>
                <a:lnTo>
                  <a:pt x="26602" y="124190"/>
                </a:lnTo>
                <a:lnTo>
                  <a:pt x="36395" y="119405"/>
                </a:lnTo>
                <a:lnTo>
                  <a:pt x="44845" y="110713"/>
                </a:lnTo>
                <a:lnTo>
                  <a:pt x="52159" y="97591"/>
                </a:lnTo>
                <a:lnTo>
                  <a:pt x="58546" y="79514"/>
                </a:lnTo>
                <a:lnTo>
                  <a:pt x="81660" y="0"/>
                </a:lnTo>
                <a:lnTo>
                  <a:pt x="64046" y="0"/>
                </a:lnTo>
                <a:lnTo>
                  <a:pt x="44843" y="71869"/>
                </a:lnTo>
                <a:lnTo>
                  <a:pt x="43611" y="71869"/>
                </a:lnTo>
                <a:lnTo>
                  <a:pt x="18338" y="0"/>
                </a:lnTo>
                <a:lnTo>
                  <a:pt x="0" y="0"/>
                </a:lnTo>
                <a:lnTo>
                  <a:pt x="31851" y="87172"/>
                </a:lnTo>
                <a:lnTo>
                  <a:pt x="39687" y="87172"/>
                </a:lnTo>
                <a:lnTo>
                  <a:pt x="38343" y="91242"/>
                </a:lnTo>
                <a:lnTo>
                  <a:pt x="31954" y="103163"/>
                </a:lnTo>
                <a:lnTo>
                  <a:pt x="18338" y="111899"/>
                </a:lnTo>
                <a:lnTo>
                  <a:pt x="15481" y="112433"/>
                </a:lnTo>
                <a:lnTo>
                  <a:pt x="9804" y="112433"/>
                </a:lnTo>
                <a:lnTo>
                  <a:pt x="4470" y="111188"/>
                </a:lnTo>
                <a:lnTo>
                  <a:pt x="2501" y="123825"/>
                </a:lnTo>
                <a:lnTo>
                  <a:pt x="6769" y="124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7" name="object 917"/>
          <p:cNvSpPr/>
          <p:nvPr/>
        </p:nvSpPr>
        <p:spPr>
          <a:xfrm>
            <a:off x="5660083" y="58764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8" name="object 918"/>
          <p:cNvSpPr/>
          <p:nvPr/>
        </p:nvSpPr>
        <p:spPr>
          <a:xfrm>
            <a:off x="5753418" y="5875030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1"/>
                </a:lnTo>
                <a:lnTo>
                  <a:pt x="29393" y="2718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50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9" name="object 919"/>
          <p:cNvSpPr/>
          <p:nvPr/>
        </p:nvSpPr>
        <p:spPr>
          <a:xfrm>
            <a:off x="5905054" y="58764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0" name="object 920"/>
          <p:cNvSpPr/>
          <p:nvPr/>
        </p:nvSpPr>
        <p:spPr>
          <a:xfrm>
            <a:off x="5992510" y="5875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10" y="77389"/>
                </a:moveTo>
                <a:lnTo>
                  <a:pt x="2857" y="74180"/>
                </a:lnTo>
                <a:lnTo>
                  <a:pt x="0" y="87884"/>
                </a:lnTo>
                <a:lnTo>
                  <a:pt x="2502" y="88640"/>
                </a:lnTo>
                <a:lnTo>
                  <a:pt x="15387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690"/>
                </a:lnTo>
                <a:lnTo>
                  <a:pt x="40906" y="13690"/>
                </a:lnTo>
                <a:lnTo>
                  <a:pt x="49263" y="15481"/>
                </a:lnTo>
                <a:lnTo>
                  <a:pt x="57454" y="18503"/>
                </a:lnTo>
                <a:lnTo>
                  <a:pt x="60477" y="4800"/>
                </a:lnTo>
                <a:lnTo>
                  <a:pt x="60093" y="4673"/>
                </a:lnTo>
                <a:lnTo>
                  <a:pt x="47994" y="1483"/>
                </a:lnTo>
                <a:lnTo>
                  <a:pt x="35051" y="0"/>
                </a:lnTo>
                <a:lnTo>
                  <a:pt x="28383" y="261"/>
                </a:lnTo>
                <a:lnTo>
                  <a:pt x="13480" y="3789"/>
                </a:lnTo>
                <a:lnTo>
                  <a:pt x="3904" y="11919"/>
                </a:lnTo>
                <a:lnTo>
                  <a:pt x="520" y="25260"/>
                </a:lnTo>
                <a:lnTo>
                  <a:pt x="3966" y="38150"/>
                </a:lnTo>
                <a:lnTo>
                  <a:pt x="13657" y="46645"/>
                </a:lnTo>
                <a:lnTo>
                  <a:pt x="27216" y="51409"/>
                </a:lnTo>
                <a:lnTo>
                  <a:pt x="28038" y="51616"/>
                </a:lnTo>
                <a:lnTo>
                  <a:pt x="42353" y="56606"/>
                </a:lnTo>
                <a:lnTo>
                  <a:pt x="48399" y="66535"/>
                </a:lnTo>
                <a:lnTo>
                  <a:pt x="48399" y="75438"/>
                </a:lnTo>
                <a:lnTo>
                  <a:pt x="39662" y="78994"/>
                </a:lnTo>
                <a:lnTo>
                  <a:pt x="27866" y="78989"/>
                </a:lnTo>
                <a:lnTo>
                  <a:pt x="14710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1" name="object 921"/>
          <p:cNvSpPr/>
          <p:nvPr/>
        </p:nvSpPr>
        <p:spPr>
          <a:xfrm>
            <a:off x="6063081" y="5848339"/>
            <a:ext cx="57645" cy="119202"/>
          </a:xfrm>
          <a:custGeom>
            <a:avLst/>
            <a:gdLst/>
            <a:ahLst/>
            <a:cxnLst/>
            <a:rect l="l" t="t" r="r" b="b"/>
            <a:pathLst>
              <a:path w="57645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9" y="106271"/>
                </a:lnTo>
                <a:lnTo>
                  <a:pt x="24995" y="116075"/>
                </a:lnTo>
                <a:lnTo>
                  <a:pt x="39141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45" y="116878"/>
                </a:lnTo>
                <a:lnTo>
                  <a:pt x="55689" y="104254"/>
                </a:lnTo>
                <a:lnTo>
                  <a:pt x="47497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44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2" name="object 922"/>
          <p:cNvSpPr/>
          <p:nvPr/>
        </p:nvSpPr>
        <p:spPr>
          <a:xfrm>
            <a:off x="6126411" y="58764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3" name="object 923"/>
          <p:cNvSpPr/>
          <p:nvPr/>
        </p:nvSpPr>
        <p:spPr>
          <a:xfrm>
            <a:off x="6282477" y="5875030"/>
            <a:ext cx="130035" cy="90728"/>
          </a:xfrm>
          <a:custGeom>
            <a:avLst/>
            <a:gdLst/>
            <a:ahLst/>
            <a:cxnLst/>
            <a:rect l="l" t="t" r="r" b="b"/>
            <a:pathLst>
              <a:path w="130035" h="90728">
                <a:moveTo>
                  <a:pt x="72034" y="20104"/>
                </a:moveTo>
                <a:lnTo>
                  <a:pt x="77546" y="17246"/>
                </a:lnTo>
                <a:lnTo>
                  <a:pt x="85559" y="13690"/>
                </a:lnTo>
                <a:lnTo>
                  <a:pt x="97863" y="13735"/>
                </a:lnTo>
                <a:lnTo>
                  <a:pt x="110263" y="19420"/>
                </a:lnTo>
                <a:lnTo>
                  <a:pt x="113487" y="33794"/>
                </a:lnTo>
                <a:lnTo>
                  <a:pt x="113487" y="90728"/>
                </a:lnTo>
                <a:lnTo>
                  <a:pt x="130035" y="90728"/>
                </a:lnTo>
                <a:lnTo>
                  <a:pt x="130035" y="29349"/>
                </a:lnTo>
                <a:lnTo>
                  <a:pt x="129842" y="25019"/>
                </a:lnTo>
                <a:lnTo>
                  <a:pt x="125377" y="11118"/>
                </a:lnTo>
                <a:lnTo>
                  <a:pt x="115536" y="2779"/>
                </a:lnTo>
                <a:lnTo>
                  <a:pt x="101028" y="0"/>
                </a:lnTo>
                <a:lnTo>
                  <a:pt x="92461" y="686"/>
                </a:lnTo>
                <a:lnTo>
                  <a:pt x="80246" y="4142"/>
                </a:lnTo>
                <a:lnTo>
                  <a:pt x="68313" y="10845"/>
                </a:lnTo>
                <a:lnTo>
                  <a:pt x="67671" y="9876"/>
                </a:lnTo>
                <a:lnTo>
                  <a:pt x="57258" y="2273"/>
                </a:lnTo>
                <a:lnTo>
                  <a:pt x="44107" y="0"/>
                </a:lnTo>
                <a:lnTo>
                  <a:pt x="40956" y="91"/>
                </a:lnTo>
                <a:lnTo>
                  <a:pt x="28429" y="2809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24" y="16713"/>
                </a:lnTo>
                <a:lnTo>
                  <a:pt x="28625" y="13690"/>
                </a:lnTo>
                <a:lnTo>
                  <a:pt x="40963" y="13732"/>
                </a:lnTo>
                <a:lnTo>
                  <a:pt x="53443" y="19784"/>
                </a:lnTo>
                <a:lnTo>
                  <a:pt x="56553" y="33794"/>
                </a:lnTo>
                <a:lnTo>
                  <a:pt x="56553" y="90728"/>
                </a:lnTo>
                <a:lnTo>
                  <a:pt x="73101" y="90728"/>
                </a:lnTo>
                <a:lnTo>
                  <a:pt x="73101" y="25971"/>
                </a:lnTo>
                <a:lnTo>
                  <a:pt x="72758" y="22771"/>
                </a:lnTo>
                <a:lnTo>
                  <a:pt x="72034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4" name="object 924"/>
          <p:cNvSpPr/>
          <p:nvPr/>
        </p:nvSpPr>
        <p:spPr>
          <a:xfrm>
            <a:off x="6427187" y="5875030"/>
            <a:ext cx="81318" cy="92506"/>
          </a:xfrm>
          <a:custGeom>
            <a:avLst/>
            <a:gdLst/>
            <a:ahLst/>
            <a:cxnLst/>
            <a:rect l="l" t="t" r="r" b="b"/>
            <a:pathLst>
              <a:path w="81318" h="92506">
                <a:moveTo>
                  <a:pt x="16548" y="48031"/>
                </a:moveTo>
                <a:lnTo>
                  <a:pt x="16835" y="40455"/>
                </a:lnTo>
                <a:lnTo>
                  <a:pt x="20282" y="25422"/>
                </a:lnTo>
                <a:lnTo>
                  <a:pt x="28276" y="16047"/>
                </a:lnTo>
                <a:lnTo>
                  <a:pt x="41630" y="12814"/>
                </a:lnTo>
                <a:lnTo>
                  <a:pt x="43161" y="12843"/>
                </a:lnTo>
                <a:lnTo>
                  <a:pt x="56348" y="17071"/>
                </a:lnTo>
                <a:lnTo>
                  <a:pt x="62960" y="27892"/>
                </a:lnTo>
                <a:lnTo>
                  <a:pt x="64769" y="44475"/>
                </a:lnTo>
                <a:lnTo>
                  <a:pt x="64477" y="52160"/>
                </a:lnTo>
                <a:lnTo>
                  <a:pt x="61029" y="67250"/>
                </a:lnTo>
                <a:lnTo>
                  <a:pt x="53083" y="76639"/>
                </a:lnTo>
                <a:lnTo>
                  <a:pt x="55450" y="90365"/>
                </a:lnTo>
                <a:lnTo>
                  <a:pt x="67191" y="84368"/>
                </a:lnTo>
                <a:lnTo>
                  <a:pt x="75227" y="74637"/>
                </a:lnTo>
                <a:lnTo>
                  <a:pt x="79842" y="61297"/>
                </a:lnTo>
                <a:lnTo>
                  <a:pt x="81318" y="44475"/>
                </a:lnTo>
                <a:lnTo>
                  <a:pt x="80517" y="32491"/>
                </a:lnTo>
                <a:lnTo>
                  <a:pt x="76209" y="17879"/>
                </a:lnTo>
                <a:lnTo>
                  <a:pt x="68325" y="7769"/>
                </a:lnTo>
                <a:lnTo>
                  <a:pt x="57038" y="1898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1"/>
                </a:lnTo>
                <a:lnTo>
                  <a:pt x="14186" y="8182"/>
                </a:lnTo>
                <a:lnTo>
                  <a:pt x="6128" y="17912"/>
                </a:lnTo>
                <a:lnTo>
                  <a:pt x="1488" y="31236"/>
                </a:lnTo>
                <a:lnTo>
                  <a:pt x="0" y="48031"/>
                </a:lnTo>
                <a:lnTo>
                  <a:pt x="829" y="60148"/>
                </a:lnTo>
                <a:lnTo>
                  <a:pt x="5196" y="74700"/>
                </a:lnTo>
                <a:lnTo>
                  <a:pt x="13137" y="84768"/>
                </a:lnTo>
                <a:lnTo>
                  <a:pt x="16548" y="48031"/>
                </a:lnTo>
                <a:close/>
              </a:path>
              <a:path w="81318" h="92506">
                <a:moveTo>
                  <a:pt x="39865" y="79870"/>
                </a:moveTo>
                <a:lnTo>
                  <a:pt x="37995" y="79827"/>
                </a:lnTo>
                <a:lnTo>
                  <a:pt x="24896" y="75507"/>
                </a:lnTo>
                <a:lnTo>
                  <a:pt x="18339" y="64649"/>
                </a:lnTo>
                <a:lnTo>
                  <a:pt x="16548" y="48031"/>
                </a:lnTo>
                <a:lnTo>
                  <a:pt x="13137" y="84768"/>
                </a:lnTo>
                <a:lnTo>
                  <a:pt x="24462" y="90616"/>
                </a:lnTo>
                <a:lnTo>
                  <a:pt x="38976" y="92506"/>
                </a:lnTo>
                <a:lnTo>
                  <a:pt x="39723" y="92503"/>
                </a:lnTo>
                <a:lnTo>
                  <a:pt x="55450" y="90365"/>
                </a:lnTo>
                <a:lnTo>
                  <a:pt x="53083" y="76639"/>
                </a:lnTo>
                <a:lnTo>
                  <a:pt x="39865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5" name="object 925"/>
          <p:cNvSpPr/>
          <p:nvPr/>
        </p:nvSpPr>
        <p:spPr>
          <a:xfrm>
            <a:off x="6524100" y="5875030"/>
            <a:ext cx="130035" cy="90728"/>
          </a:xfrm>
          <a:custGeom>
            <a:avLst/>
            <a:gdLst/>
            <a:ahLst/>
            <a:cxnLst/>
            <a:rect l="l" t="t" r="r" b="b"/>
            <a:pathLst>
              <a:path w="130035" h="90728">
                <a:moveTo>
                  <a:pt x="72034" y="20104"/>
                </a:moveTo>
                <a:lnTo>
                  <a:pt x="77546" y="17246"/>
                </a:lnTo>
                <a:lnTo>
                  <a:pt x="85559" y="13690"/>
                </a:lnTo>
                <a:lnTo>
                  <a:pt x="97863" y="13735"/>
                </a:lnTo>
                <a:lnTo>
                  <a:pt x="110263" y="19420"/>
                </a:lnTo>
                <a:lnTo>
                  <a:pt x="113487" y="33794"/>
                </a:lnTo>
                <a:lnTo>
                  <a:pt x="113487" y="90728"/>
                </a:lnTo>
                <a:lnTo>
                  <a:pt x="130035" y="90728"/>
                </a:lnTo>
                <a:lnTo>
                  <a:pt x="130035" y="29349"/>
                </a:lnTo>
                <a:lnTo>
                  <a:pt x="129842" y="25019"/>
                </a:lnTo>
                <a:lnTo>
                  <a:pt x="125377" y="11118"/>
                </a:lnTo>
                <a:lnTo>
                  <a:pt x="115536" y="2779"/>
                </a:lnTo>
                <a:lnTo>
                  <a:pt x="101028" y="0"/>
                </a:lnTo>
                <a:lnTo>
                  <a:pt x="92461" y="686"/>
                </a:lnTo>
                <a:lnTo>
                  <a:pt x="80246" y="4142"/>
                </a:lnTo>
                <a:lnTo>
                  <a:pt x="68313" y="10845"/>
                </a:lnTo>
                <a:lnTo>
                  <a:pt x="67671" y="9876"/>
                </a:lnTo>
                <a:lnTo>
                  <a:pt x="57258" y="2273"/>
                </a:lnTo>
                <a:lnTo>
                  <a:pt x="44107" y="0"/>
                </a:lnTo>
                <a:lnTo>
                  <a:pt x="40956" y="91"/>
                </a:lnTo>
                <a:lnTo>
                  <a:pt x="28429" y="2809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24" y="16713"/>
                </a:lnTo>
                <a:lnTo>
                  <a:pt x="28625" y="13690"/>
                </a:lnTo>
                <a:lnTo>
                  <a:pt x="40963" y="13732"/>
                </a:lnTo>
                <a:lnTo>
                  <a:pt x="53443" y="19784"/>
                </a:lnTo>
                <a:lnTo>
                  <a:pt x="56553" y="33794"/>
                </a:lnTo>
                <a:lnTo>
                  <a:pt x="56553" y="90728"/>
                </a:lnTo>
                <a:lnTo>
                  <a:pt x="73101" y="90728"/>
                </a:lnTo>
                <a:lnTo>
                  <a:pt x="73101" y="25971"/>
                </a:lnTo>
                <a:lnTo>
                  <a:pt x="72758" y="22771"/>
                </a:lnTo>
                <a:lnTo>
                  <a:pt x="72034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6" name="object 926"/>
          <p:cNvSpPr/>
          <p:nvPr/>
        </p:nvSpPr>
        <p:spPr>
          <a:xfrm>
            <a:off x="6668839" y="58764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7" name="object 927"/>
          <p:cNvSpPr/>
          <p:nvPr/>
        </p:nvSpPr>
        <p:spPr>
          <a:xfrm>
            <a:off x="6762175" y="5875030"/>
            <a:ext cx="74167" cy="90728"/>
          </a:xfrm>
          <a:custGeom>
            <a:avLst/>
            <a:gdLst/>
            <a:ahLst/>
            <a:cxnLst/>
            <a:rect l="l" t="t" r="r" b="b"/>
            <a:pathLst>
              <a:path w="74167" h="90728">
                <a:moveTo>
                  <a:pt x="29870" y="13690"/>
                </a:moveTo>
                <a:lnTo>
                  <a:pt x="42042" y="13725"/>
                </a:lnTo>
                <a:lnTo>
                  <a:pt x="54558" y="19876"/>
                </a:lnTo>
                <a:lnTo>
                  <a:pt x="57619" y="33794"/>
                </a:lnTo>
                <a:lnTo>
                  <a:pt x="57619" y="90728"/>
                </a:lnTo>
                <a:lnTo>
                  <a:pt x="74167" y="90728"/>
                </a:lnTo>
                <a:lnTo>
                  <a:pt x="74167" y="29349"/>
                </a:lnTo>
                <a:lnTo>
                  <a:pt x="74011" y="25346"/>
                </a:lnTo>
                <a:lnTo>
                  <a:pt x="69769" y="11263"/>
                </a:lnTo>
                <a:lnTo>
                  <a:pt x="60110" y="2815"/>
                </a:lnTo>
                <a:lnTo>
                  <a:pt x="45542" y="0"/>
                </a:lnTo>
                <a:lnTo>
                  <a:pt x="41538" y="153"/>
                </a:lnTo>
                <a:lnTo>
                  <a:pt x="29360" y="2721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24" y="16713"/>
                </a:lnTo>
                <a:lnTo>
                  <a:pt x="29870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8" name="object 928"/>
          <p:cNvSpPr/>
          <p:nvPr/>
        </p:nvSpPr>
        <p:spPr>
          <a:xfrm>
            <a:off x="6846439" y="5848339"/>
            <a:ext cx="57619" cy="119202"/>
          </a:xfrm>
          <a:custGeom>
            <a:avLst/>
            <a:gdLst/>
            <a:ahLst/>
            <a:cxnLst/>
            <a:rect l="l" t="t" r="r" b="b"/>
            <a:pathLst>
              <a:path w="57619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3" y="106256"/>
                </a:lnTo>
                <a:lnTo>
                  <a:pt x="24982" y="116072"/>
                </a:lnTo>
                <a:lnTo>
                  <a:pt x="39115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19" y="116878"/>
                </a:lnTo>
                <a:lnTo>
                  <a:pt x="55664" y="104254"/>
                </a:lnTo>
                <a:lnTo>
                  <a:pt x="47472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19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9" name="object 929"/>
          <p:cNvSpPr/>
          <p:nvPr/>
        </p:nvSpPr>
        <p:spPr>
          <a:xfrm>
            <a:off x="6909738" y="5875030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22" y="48031"/>
                </a:moveTo>
                <a:lnTo>
                  <a:pt x="16812" y="40437"/>
                </a:lnTo>
                <a:lnTo>
                  <a:pt x="20269" y="25413"/>
                </a:lnTo>
                <a:lnTo>
                  <a:pt x="28274" y="16044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3" y="52160"/>
                </a:lnTo>
                <a:lnTo>
                  <a:pt x="61012" y="67250"/>
                </a:lnTo>
                <a:lnTo>
                  <a:pt x="53068" y="76639"/>
                </a:lnTo>
                <a:lnTo>
                  <a:pt x="55425" y="90365"/>
                </a:lnTo>
                <a:lnTo>
                  <a:pt x="67165" y="84368"/>
                </a:lnTo>
                <a:lnTo>
                  <a:pt x="75202" y="74637"/>
                </a:lnTo>
                <a:lnTo>
                  <a:pt x="79817" y="61297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22" y="48031"/>
                </a:lnTo>
                <a:close/>
              </a:path>
              <a:path w="81292" h="92506">
                <a:moveTo>
                  <a:pt x="39839" y="79870"/>
                </a:moveTo>
                <a:lnTo>
                  <a:pt x="37969" y="79827"/>
                </a:lnTo>
                <a:lnTo>
                  <a:pt x="24871" y="75507"/>
                </a:lnTo>
                <a:lnTo>
                  <a:pt x="18314" y="64649"/>
                </a:lnTo>
                <a:lnTo>
                  <a:pt x="16522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5"/>
                </a:lnTo>
                <a:lnTo>
                  <a:pt x="53068" y="76639"/>
                </a:lnTo>
                <a:lnTo>
                  <a:pt x="39839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0" name="object 930"/>
          <p:cNvSpPr/>
          <p:nvPr/>
        </p:nvSpPr>
        <p:spPr>
          <a:xfrm>
            <a:off x="7063501" y="5875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10" y="77389"/>
                </a:moveTo>
                <a:lnTo>
                  <a:pt x="2857" y="74180"/>
                </a:lnTo>
                <a:lnTo>
                  <a:pt x="0" y="87884"/>
                </a:lnTo>
                <a:lnTo>
                  <a:pt x="2502" y="88640"/>
                </a:lnTo>
                <a:lnTo>
                  <a:pt x="15387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690"/>
                </a:lnTo>
                <a:lnTo>
                  <a:pt x="40906" y="13690"/>
                </a:lnTo>
                <a:lnTo>
                  <a:pt x="49263" y="15481"/>
                </a:lnTo>
                <a:lnTo>
                  <a:pt x="57454" y="18503"/>
                </a:lnTo>
                <a:lnTo>
                  <a:pt x="60477" y="4800"/>
                </a:lnTo>
                <a:lnTo>
                  <a:pt x="60093" y="4673"/>
                </a:lnTo>
                <a:lnTo>
                  <a:pt x="47994" y="1483"/>
                </a:lnTo>
                <a:lnTo>
                  <a:pt x="35051" y="0"/>
                </a:lnTo>
                <a:lnTo>
                  <a:pt x="28383" y="261"/>
                </a:lnTo>
                <a:lnTo>
                  <a:pt x="13480" y="3789"/>
                </a:lnTo>
                <a:lnTo>
                  <a:pt x="3904" y="11919"/>
                </a:lnTo>
                <a:lnTo>
                  <a:pt x="520" y="25260"/>
                </a:lnTo>
                <a:lnTo>
                  <a:pt x="3966" y="38150"/>
                </a:lnTo>
                <a:lnTo>
                  <a:pt x="13657" y="46645"/>
                </a:lnTo>
                <a:lnTo>
                  <a:pt x="27216" y="51409"/>
                </a:lnTo>
                <a:lnTo>
                  <a:pt x="28038" y="51616"/>
                </a:lnTo>
                <a:lnTo>
                  <a:pt x="42353" y="56606"/>
                </a:lnTo>
                <a:lnTo>
                  <a:pt x="48399" y="66535"/>
                </a:lnTo>
                <a:lnTo>
                  <a:pt x="48399" y="75438"/>
                </a:lnTo>
                <a:lnTo>
                  <a:pt x="39662" y="78994"/>
                </a:lnTo>
                <a:lnTo>
                  <a:pt x="27866" y="78989"/>
                </a:lnTo>
                <a:lnTo>
                  <a:pt x="14710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1" name="object 931"/>
          <p:cNvSpPr/>
          <p:nvPr/>
        </p:nvSpPr>
        <p:spPr>
          <a:xfrm>
            <a:off x="7138715" y="58764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2" name="object 932"/>
          <p:cNvSpPr/>
          <p:nvPr/>
        </p:nvSpPr>
        <p:spPr>
          <a:xfrm>
            <a:off x="2061869" y="60655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4" y="92233"/>
                </a:lnTo>
                <a:lnTo>
                  <a:pt x="59908" y="90498"/>
                </a:lnTo>
                <a:lnTo>
                  <a:pt x="70624" y="87160"/>
                </a:lnTo>
                <a:lnTo>
                  <a:pt x="67957" y="74536"/>
                </a:lnTo>
                <a:lnTo>
                  <a:pt x="66753" y="74967"/>
                </a:lnTo>
                <a:lnTo>
                  <a:pt x="54602" y="77891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9" y="41650"/>
                </a:lnTo>
                <a:lnTo>
                  <a:pt x="20459" y="26443"/>
                </a:lnTo>
                <a:lnTo>
                  <a:pt x="28248" y="16960"/>
                </a:lnTo>
                <a:lnTo>
                  <a:pt x="42151" y="13690"/>
                </a:lnTo>
                <a:lnTo>
                  <a:pt x="44131" y="13725"/>
                </a:lnTo>
                <a:lnTo>
                  <a:pt x="57770" y="15570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3" name="object 933"/>
          <p:cNvSpPr/>
          <p:nvPr/>
        </p:nvSpPr>
        <p:spPr>
          <a:xfrm>
            <a:off x="2140981" y="6065530"/>
            <a:ext cx="81305" cy="92506"/>
          </a:xfrm>
          <a:custGeom>
            <a:avLst/>
            <a:gdLst/>
            <a:ahLst/>
            <a:cxnLst/>
            <a:rect l="l" t="t" r="r" b="b"/>
            <a:pathLst>
              <a:path w="81305" h="92506">
                <a:moveTo>
                  <a:pt x="16535" y="48031"/>
                </a:moveTo>
                <a:lnTo>
                  <a:pt x="16824" y="40446"/>
                </a:lnTo>
                <a:lnTo>
                  <a:pt x="20276" y="25418"/>
                </a:lnTo>
                <a:lnTo>
                  <a:pt x="28275" y="16045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68"/>
                </a:lnTo>
                <a:lnTo>
                  <a:pt x="62947" y="27889"/>
                </a:lnTo>
                <a:lnTo>
                  <a:pt x="64757" y="44475"/>
                </a:lnTo>
                <a:lnTo>
                  <a:pt x="64465" y="52160"/>
                </a:lnTo>
                <a:lnTo>
                  <a:pt x="61021" y="67250"/>
                </a:lnTo>
                <a:lnTo>
                  <a:pt x="53076" y="76639"/>
                </a:lnTo>
                <a:lnTo>
                  <a:pt x="55437" y="90365"/>
                </a:lnTo>
                <a:lnTo>
                  <a:pt x="67178" y="84368"/>
                </a:lnTo>
                <a:lnTo>
                  <a:pt x="75215" y="74637"/>
                </a:lnTo>
                <a:lnTo>
                  <a:pt x="79829" y="61297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1"/>
                </a:lnTo>
                <a:lnTo>
                  <a:pt x="14180" y="8182"/>
                </a:lnTo>
                <a:lnTo>
                  <a:pt x="6125" y="17912"/>
                </a:lnTo>
                <a:lnTo>
                  <a:pt x="1486" y="31236"/>
                </a:lnTo>
                <a:lnTo>
                  <a:pt x="0" y="48031"/>
                </a:lnTo>
                <a:lnTo>
                  <a:pt x="827" y="60139"/>
                </a:lnTo>
                <a:lnTo>
                  <a:pt x="5190" y="74695"/>
                </a:lnTo>
                <a:lnTo>
                  <a:pt x="13127" y="84766"/>
                </a:lnTo>
                <a:lnTo>
                  <a:pt x="16535" y="48031"/>
                </a:lnTo>
                <a:close/>
              </a:path>
              <a:path w="81305" h="92506">
                <a:moveTo>
                  <a:pt x="39852" y="79870"/>
                </a:moveTo>
                <a:lnTo>
                  <a:pt x="37982" y="79827"/>
                </a:lnTo>
                <a:lnTo>
                  <a:pt x="24884" y="75507"/>
                </a:lnTo>
                <a:lnTo>
                  <a:pt x="18326" y="64649"/>
                </a:lnTo>
                <a:lnTo>
                  <a:pt x="16535" y="48031"/>
                </a:lnTo>
                <a:lnTo>
                  <a:pt x="13127" y="84766"/>
                </a:lnTo>
                <a:lnTo>
                  <a:pt x="24448" y="90615"/>
                </a:lnTo>
                <a:lnTo>
                  <a:pt x="38963" y="92506"/>
                </a:lnTo>
                <a:lnTo>
                  <a:pt x="39710" y="92503"/>
                </a:lnTo>
                <a:lnTo>
                  <a:pt x="55437" y="90365"/>
                </a:lnTo>
                <a:lnTo>
                  <a:pt x="53076" y="76639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4" name="object 934"/>
          <p:cNvSpPr/>
          <p:nvPr/>
        </p:nvSpPr>
        <p:spPr>
          <a:xfrm>
            <a:off x="2237882" y="6065530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690"/>
                </a:moveTo>
                <a:lnTo>
                  <a:pt x="42055" y="13725"/>
                </a:lnTo>
                <a:lnTo>
                  <a:pt x="54572" y="19879"/>
                </a:lnTo>
                <a:lnTo>
                  <a:pt x="57632" y="33794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13"/>
                </a:lnTo>
                <a:lnTo>
                  <a:pt x="29883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5" name="object 935"/>
          <p:cNvSpPr/>
          <p:nvPr/>
        </p:nvSpPr>
        <p:spPr>
          <a:xfrm>
            <a:off x="2326780" y="6065530"/>
            <a:ext cx="81305" cy="92506"/>
          </a:xfrm>
          <a:custGeom>
            <a:avLst/>
            <a:gdLst/>
            <a:ahLst/>
            <a:cxnLst/>
            <a:rect l="l" t="t" r="r" b="b"/>
            <a:pathLst>
              <a:path w="81305" h="92506">
                <a:moveTo>
                  <a:pt x="16548" y="48031"/>
                </a:moveTo>
                <a:lnTo>
                  <a:pt x="16835" y="40455"/>
                </a:lnTo>
                <a:lnTo>
                  <a:pt x="20282" y="25422"/>
                </a:lnTo>
                <a:lnTo>
                  <a:pt x="28276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68"/>
                </a:lnTo>
                <a:lnTo>
                  <a:pt x="62947" y="27889"/>
                </a:lnTo>
                <a:lnTo>
                  <a:pt x="64757" y="44475"/>
                </a:lnTo>
                <a:lnTo>
                  <a:pt x="64465" y="52160"/>
                </a:lnTo>
                <a:lnTo>
                  <a:pt x="61021" y="67250"/>
                </a:lnTo>
                <a:lnTo>
                  <a:pt x="53076" y="76639"/>
                </a:lnTo>
                <a:lnTo>
                  <a:pt x="55437" y="90365"/>
                </a:lnTo>
                <a:lnTo>
                  <a:pt x="67178" y="84368"/>
                </a:lnTo>
                <a:lnTo>
                  <a:pt x="75215" y="74637"/>
                </a:lnTo>
                <a:lnTo>
                  <a:pt x="79829" y="61297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1"/>
                </a:lnTo>
                <a:lnTo>
                  <a:pt x="14180" y="8182"/>
                </a:lnTo>
                <a:lnTo>
                  <a:pt x="6125" y="17912"/>
                </a:lnTo>
                <a:lnTo>
                  <a:pt x="1486" y="31236"/>
                </a:lnTo>
                <a:lnTo>
                  <a:pt x="0" y="48031"/>
                </a:lnTo>
                <a:lnTo>
                  <a:pt x="827" y="60139"/>
                </a:lnTo>
                <a:lnTo>
                  <a:pt x="5190" y="74695"/>
                </a:lnTo>
                <a:lnTo>
                  <a:pt x="13127" y="84766"/>
                </a:lnTo>
                <a:lnTo>
                  <a:pt x="16548" y="48031"/>
                </a:lnTo>
                <a:close/>
              </a:path>
              <a:path w="81305" h="92506">
                <a:moveTo>
                  <a:pt x="39852" y="79870"/>
                </a:moveTo>
                <a:lnTo>
                  <a:pt x="37992" y="79828"/>
                </a:lnTo>
                <a:lnTo>
                  <a:pt x="24891" y="75510"/>
                </a:lnTo>
                <a:lnTo>
                  <a:pt x="18337" y="64651"/>
                </a:lnTo>
                <a:lnTo>
                  <a:pt x="16548" y="48031"/>
                </a:lnTo>
                <a:lnTo>
                  <a:pt x="13127" y="84766"/>
                </a:lnTo>
                <a:lnTo>
                  <a:pt x="24448" y="90615"/>
                </a:lnTo>
                <a:lnTo>
                  <a:pt x="38963" y="92506"/>
                </a:lnTo>
                <a:lnTo>
                  <a:pt x="39710" y="92503"/>
                </a:lnTo>
                <a:lnTo>
                  <a:pt x="55437" y="90365"/>
                </a:lnTo>
                <a:lnTo>
                  <a:pt x="53076" y="76639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6" name="object 936"/>
          <p:cNvSpPr/>
          <p:nvPr/>
        </p:nvSpPr>
        <p:spPr>
          <a:xfrm>
            <a:off x="2417457" y="60655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4" y="92233"/>
                </a:lnTo>
                <a:lnTo>
                  <a:pt x="59908" y="90498"/>
                </a:lnTo>
                <a:lnTo>
                  <a:pt x="70624" y="87160"/>
                </a:lnTo>
                <a:lnTo>
                  <a:pt x="67957" y="74536"/>
                </a:lnTo>
                <a:lnTo>
                  <a:pt x="66753" y="74967"/>
                </a:lnTo>
                <a:lnTo>
                  <a:pt x="54602" y="77891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9" y="41650"/>
                </a:lnTo>
                <a:lnTo>
                  <a:pt x="20459" y="26443"/>
                </a:lnTo>
                <a:lnTo>
                  <a:pt x="28248" y="16960"/>
                </a:lnTo>
                <a:lnTo>
                  <a:pt x="42151" y="13690"/>
                </a:lnTo>
                <a:lnTo>
                  <a:pt x="44131" y="13725"/>
                </a:lnTo>
                <a:lnTo>
                  <a:pt x="57770" y="15570"/>
                </a:lnTo>
                <a:lnTo>
                  <a:pt x="68846" y="19037"/>
                </a:lnTo>
                <a:lnTo>
                  <a:pt x="71513" y="6223"/>
                </a:lnTo>
                <a:lnTo>
                  <a:pt x="67542" y="4253"/>
                </a:lnTo>
                <a:lnTo>
                  <a:pt x="54643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7" name="object 937"/>
          <p:cNvSpPr/>
          <p:nvPr/>
        </p:nvSpPr>
        <p:spPr>
          <a:xfrm>
            <a:off x="2496573" y="6066951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4"/>
                </a:lnTo>
                <a:lnTo>
                  <a:pt x="56499" y="20215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5" y="62610"/>
                </a:lnTo>
                <a:lnTo>
                  <a:pt x="6907" y="76239"/>
                </a:lnTo>
                <a:lnTo>
                  <a:pt x="15630" y="85008"/>
                </a:lnTo>
                <a:lnTo>
                  <a:pt x="27524" y="89697"/>
                </a:lnTo>
                <a:lnTo>
                  <a:pt x="42329" y="91087"/>
                </a:lnTo>
                <a:lnTo>
                  <a:pt x="47496" y="90946"/>
                </a:lnTo>
                <a:lnTo>
                  <a:pt x="60344" y="89163"/>
                </a:lnTo>
                <a:lnTo>
                  <a:pt x="71856" y="85397"/>
                </a:lnTo>
                <a:lnTo>
                  <a:pt x="68846" y="73116"/>
                </a:lnTo>
                <a:lnTo>
                  <a:pt x="68499" y="73242"/>
                </a:lnTo>
                <a:lnTo>
                  <a:pt x="56425" y="76319"/>
                </a:lnTo>
                <a:lnTo>
                  <a:pt x="43395" y="77574"/>
                </a:lnTo>
                <a:lnTo>
                  <a:pt x="40825" y="77524"/>
                </a:lnTo>
                <a:lnTo>
                  <a:pt x="28203" y="74711"/>
                </a:lnTo>
                <a:lnTo>
                  <a:pt x="19786" y="65609"/>
                </a:lnTo>
                <a:lnTo>
                  <a:pt x="16548" y="47487"/>
                </a:lnTo>
                <a:lnTo>
                  <a:pt x="75780" y="47487"/>
                </a:lnTo>
                <a:lnTo>
                  <a:pt x="76669" y="43944"/>
                </a:lnTo>
                <a:lnTo>
                  <a:pt x="76847" y="38788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8" name="object 938"/>
          <p:cNvSpPr/>
          <p:nvPr/>
        </p:nvSpPr>
        <p:spPr>
          <a:xfrm>
            <a:off x="2628889" y="6065526"/>
            <a:ext cx="42697" cy="126314"/>
          </a:xfrm>
          <a:custGeom>
            <a:avLst/>
            <a:gdLst/>
            <a:ahLst/>
            <a:cxnLst/>
            <a:rect l="l" t="t" r="r" b="b"/>
            <a:pathLst>
              <a:path w="42697" h="126314">
                <a:moveTo>
                  <a:pt x="17259" y="47142"/>
                </a:moveTo>
                <a:lnTo>
                  <a:pt x="17437" y="41297"/>
                </a:lnTo>
                <a:lnTo>
                  <a:pt x="20452" y="26655"/>
                </a:lnTo>
                <a:lnTo>
                  <a:pt x="28367" y="16779"/>
                </a:lnTo>
                <a:lnTo>
                  <a:pt x="42697" y="13157"/>
                </a:lnTo>
                <a:lnTo>
                  <a:pt x="41630" y="0"/>
                </a:lnTo>
                <a:lnTo>
                  <a:pt x="25972" y="2452"/>
                </a:lnTo>
                <a:lnTo>
                  <a:pt x="14263" y="9247"/>
                </a:lnTo>
                <a:lnTo>
                  <a:pt x="17259" y="47142"/>
                </a:lnTo>
                <a:close/>
              </a:path>
              <a:path w="42697" h="126314">
                <a:moveTo>
                  <a:pt x="18515" y="61952"/>
                </a:moveTo>
                <a:lnTo>
                  <a:pt x="17259" y="47142"/>
                </a:lnTo>
                <a:lnTo>
                  <a:pt x="14263" y="9247"/>
                </a:lnTo>
                <a:lnTo>
                  <a:pt x="6185" y="19620"/>
                </a:lnTo>
                <a:lnTo>
                  <a:pt x="1507" y="32803"/>
                </a:lnTo>
                <a:lnTo>
                  <a:pt x="0" y="48031"/>
                </a:lnTo>
                <a:lnTo>
                  <a:pt x="300" y="55085"/>
                </a:lnTo>
                <a:lnTo>
                  <a:pt x="3223" y="69469"/>
                </a:lnTo>
                <a:lnTo>
                  <a:pt x="9657" y="81384"/>
                </a:lnTo>
                <a:lnTo>
                  <a:pt x="20097" y="89505"/>
                </a:lnTo>
                <a:lnTo>
                  <a:pt x="35039" y="92506"/>
                </a:lnTo>
                <a:lnTo>
                  <a:pt x="35921" y="92500"/>
                </a:lnTo>
                <a:lnTo>
                  <a:pt x="47888" y="90811"/>
                </a:lnTo>
                <a:lnTo>
                  <a:pt x="60299" y="85217"/>
                </a:lnTo>
                <a:lnTo>
                  <a:pt x="61201" y="85217"/>
                </a:lnTo>
                <a:lnTo>
                  <a:pt x="61201" y="126314"/>
                </a:lnTo>
                <a:lnTo>
                  <a:pt x="77736" y="126314"/>
                </a:lnTo>
                <a:lnTo>
                  <a:pt x="77736" y="7124"/>
                </a:lnTo>
                <a:lnTo>
                  <a:pt x="68771" y="4315"/>
                </a:lnTo>
                <a:lnTo>
                  <a:pt x="56006" y="1335"/>
                </a:lnTo>
                <a:lnTo>
                  <a:pt x="41630" y="0"/>
                </a:lnTo>
                <a:lnTo>
                  <a:pt x="42697" y="13157"/>
                </a:lnTo>
                <a:lnTo>
                  <a:pt x="48742" y="13157"/>
                </a:lnTo>
                <a:lnTo>
                  <a:pt x="54076" y="14058"/>
                </a:lnTo>
                <a:lnTo>
                  <a:pt x="61201" y="15836"/>
                </a:lnTo>
                <a:lnTo>
                  <a:pt x="61201" y="75438"/>
                </a:lnTo>
                <a:lnTo>
                  <a:pt x="55143" y="77203"/>
                </a:lnTo>
                <a:lnTo>
                  <a:pt x="50520" y="78994"/>
                </a:lnTo>
                <a:lnTo>
                  <a:pt x="38460" y="78919"/>
                </a:lnTo>
                <a:lnTo>
                  <a:pt x="24483" y="73571"/>
                </a:lnTo>
                <a:lnTo>
                  <a:pt x="18515" y="6195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9" name="object 939"/>
          <p:cNvSpPr/>
          <p:nvPr/>
        </p:nvSpPr>
        <p:spPr>
          <a:xfrm>
            <a:off x="2727580" y="6067305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64" y="90590"/>
                </a:lnTo>
                <a:lnTo>
                  <a:pt x="44845" y="88072"/>
                </a:lnTo>
                <a:lnTo>
                  <a:pt x="56756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93"/>
                </a:lnTo>
                <a:lnTo>
                  <a:pt x="44475" y="77216"/>
                </a:lnTo>
                <a:lnTo>
                  <a:pt x="33111" y="77209"/>
                </a:lnTo>
                <a:lnTo>
                  <a:pt x="19838" y="71704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0" name="object 940"/>
          <p:cNvSpPr/>
          <p:nvPr/>
        </p:nvSpPr>
        <p:spPr>
          <a:xfrm>
            <a:off x="2817360" y="6066951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4"/>
                </a:lnTo>
                <a:lnTo>
                  <a:pt x="56499" y="20215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5" y="62610"/>
                </a:lnTo>
                <a:lnTo>
                  <a:pt x="6907" y="76239"/>
                </a:lnTo>
                <a:lnTo>
                  <a:pt x="15630" y="85008"/>
                </a:lnTo>
                <a:lnTo>
                  <a:pt x="27524" y="89697"/>
                </a:lnTo>
                <a:lnTo>
                  <a:pt x="42329" y="91087"/>
                </a:lnTo>
                <a:lnTo>
                  <a:pt x="47496" y="90946"/>
                </a:lnTo>
                <a:lnTo>
                  <a:pt x="60344" y="89163"/>
                </a:lnTo>
                <a:lnTo>
                  <a:pt x="71856" y="85397"/>
                </a:lnTo>
                <a:lnTo>
                  <a:pt x="68846" y="73116"/>
                </a:lnTo>
                <a:lnTo>
                  <a:pt x="68499" y="73242"/>
                </a:lnTo>
                <a:lnTo>
                  <a:pt x="56421" y="76319"/>
                </a:lnTo>
                <a:lnTo>
                  <a:pt x="43395" y="77574"/>
                </a:lnTo>
                <a:lnTo>
                  <a:pt x="40816" y="77524"/>
                </a:lnTo>
                <a:lnTo>
                  <a:pt x="28198" y="74708"/>
                </a:lnTo>
                <a:lnTo>
                  <a:pt x="19780" y="65607"/>
                </a:lnTo>
                <a:lnTo>
                  <a:pt x="16535" y="47487"/>
                </a:lnTo>
                <a:lnTo>
                  <a:pt x="75780" y="47487"/>
                </a:lnTo>
                <a:lnTo>
                  <a:pt x="76669" y="43944"/>
                </a:lnTo>
                <a:lnTo>
                  <a:pt x="76847" y="38788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1" name="object 941"/>
          <p:cNvSpPr/>
          <p:nvPr/>
        </p:nvSpPr>
        <p:spPr>
          <a:xfrm>
            <a:off x="2949668" y="6066951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4"/>
                </a:lnTo>
                <a:lnTo>
                  <a:pt x="56499" y="20215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5" y="62610"/>
                </a:lnTo>
                <a:lnTo>
                  <a:pt x="6907" y="76239"/>
                </a:lnTo>
                <a:lnTo>
                  <a:pt x="15630" y="85008"/>
                </a:lnTo>
                <a:lnTo>
                  <a:pt x="27524" y="89697"/>
                </a:lnTo>
                <a:lnTo>
                  <a:pt x="42329" y="91087"/>
                </a:lnTo>
                <a:lnTo>
                  <a:pt x="47496" y="90946"/>
                </a:lnTo>
                <a:lnTo>
                  <a:pt x="60344" y="89163"/>
                </a:lnTo>
                <a:lnTo>
                  <a:pt x="71856" y="85397"/>
                </a:lnTo>
                <a:lnTo>
                  <a:pt x="68846" y="73116"/>
                </a:lnTo>
                <a:lnTo>
                  <a:pt x="68499" y="73242"/>
                </a:lnTo>
                <a:lnTo>
                  <a:pt x="56421" y="76319"/>
                </a:lnTo>
                <a:lnTo>
                  <a:pt x="43395" y="77574"/>
                </a:lnTo>
                <a:lnTo>
                  <a:pt x="40816" y="77524"/>
                </a:lnTo>
                <a:lnTo>
                  <a:pt x="28198" y="74708"/>
                </a:lnTo>
                <a:lnTo>
                  <a:pt x="19780" y="65607"/>
                </a:lnTo>
                <a:lnTo>
                  <a:pt x="16535" y="47487"/>
                </a:lnTo>
                <a:lnTo>
                  <a:pt x="75780" y="47487"/>
                </a:lnTo>
                <a:lnTo>
                  <a:pt x="76669" y="43944"/>
                </a:lnTo>
                <a:lnTo>
                  <a:pt x="76847" y="38788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2" name="object 942"/>
          <p:cNvSpPr/>
          <p:nvPr/>
        </p:nvSpPr>
        <p:spPr>
          <a:xfrm>
            <a:off x="3037124" y="60655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5" y="77388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38" y="51613"/>
                </a:lnTo>
                <a:lnTo>
                  <a:pt x="42355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7" y="78989"/>
                </a:lnTo>
                <a:lnTo>
                  <a:pt x="14705" y="773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3" name="object 943"/>
          <p:cNvSpPr/>
          <p:nvPr/>
        </p:nvSpPr>
        <p:spPr>
          <a:xfrm>
            <a:off x="3107708" y="6038839"/>
            <a:ext cx="57632" cy="119202"/>
          </a:xfrm>
          <a:custGeom>
            <a:avLst/>
            <a:gdLst/>
            <a:ahLst/>
            <a:cxnLst/>
            <a:rect l="l" t="t" r="r" b="b"/>
            <a:pathLst>
              <a:path w="57632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6" y="106263"/>
                </a:lnTo>
                <a:lnTo>
                  <a:pt x="24988" y="116074"/>
                </a:lnTo>
                <a:lnTo>
                  <a:pt x="39128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85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4" name="object 944"/>
          <p:cNvSpPr/>
          <p:nvPr/>
        </p:nvSpPr>
        <p:spPr>
          <a:xfrm>
            <a:off x="3169225" y="6019089"/>
            <a:ext cx="84150" cy="138950"/>
          </a:xfrm>
          <a:custGeom>
            <a:avLst/>
            <a:gdLst/>
            <a:ahLst/>
            <a:cxnLst/>
            <a:rect l="l" t="t" r="r" b="b"/>
            <a:pathLst>
              <a:path w="84150" h="138950">
                <a:moveTo>
                  <a:pt x="29717" y="125425"/>
                </a:moveTo>
                <a:lnTo>
                  <a:pt x="21348" y="125425"/>
                </a:lnTo>
                <a:lnTo>
                  <a:pt x="16548" y="122580"/>
                </a:lnTo>
                <a:lnTo>
                  <a:pt x="16548" y="107454"/>
                </a:lnTo>
                <a:lnTo>
                  <a:pt x="18681" y="101587"/>
                </a:lnTo>
                <a:lnTo>
                  <a:pt x="30251" y="101587"/>
                </a:lnTo>
                <a:lnTo>
                  <a:pt x="30962" y="88061"/>
                </a:lnTo>
                <a:lnTo>
                  <a:pt x="27971" y="88121"/>
                </a:lnTo>
                <a:lnTo>
                  <a:pt x="12837" y="91211"/>
                </a:lnTo>
                <a:lnTo>
                  <a:pt x="3310" y="99497"/>
                </a:lnTo>
                <a:lnTo>
                  <a:pt x="0" y="113690"/>
                </a:lnTo>
                <a:lnTo>
                  <a:pt x="3429" y="127867"/>
                </a:lnTo>
                <a:lnTo>
                  <a:pt x="13302" y="136354"/>
                </a:lnTo>
                <a:lnTo>
                  <a:pt x="27393" y="138950"/>
                </a:lnTo>
                <a:lnTo>
                  <a:pt x="29717" y="125425"/>
                </a:lnTo>
                <a:close/>
              </a:path>
              <a:path w="84150" h="138950">
                <a:moveTo>
                  <a:pt x="56934" y="0"/>
                </a:moveTo>
                <a:lnTo>
                  <a:pt x="29717" y="26162"/>
                </a:lnTo>
                <a:lnTo>
                  <a:pt x="38963" y="35052"/>
                </a:lnTo>
                <a:lnTo>
                  <a:pt x="67779" y="12458"/>
                </a:lnTo>
                <a:lnTo>
                  <a:pt x="56934" y="0"/>
                </a:lnTo>
                <a:close/>
              </a:path>
              <a:path w="84150" h="138950">
                <a:moveTo>
                  <a:pt x="30773" y="138844"/>
                </a:moveTo>
                <a:lnTo>
                  <a:pt x="43384" y="136460"/>
                </a:lnTo>
                <a:lnTo>
                  <a:pt x="54965" y="130937"/>
                </a:lnTo>
                <a:lnTo>
                  <a:pt x="55867" y="130937"/>
                </a:lnTo>
                <a:lnTo>
                  <a:pt x="56400" y="135928"/>
                </a:lnTo>
                <a:lnTo>
                  <a:pt x="61556" y="138950"/>
                </a:lnTo>
                <a:lnTo>
                  <a:pt x="73304" y="138950"/>
                </a:lnTo>
                <a:lnTo>
                  <a:pt x="77393" y="137693"/>
                </a:lnTo>
                <a:lnTo>
                  <a:pt x="84150" y="134861"/>
                </a:lnTo>
                <a:lnTo>
                  <a:pt x="84150" y="124891"/>
                </a:lnTo>
                <a:lnTo>
                  <a:pt x="72402" y="124891"/>
                </a:lnTo>
                <a:lnTo>
                  <a:pt x="72402" y="75615"/>
                </a:lnTo>
                <a:lnTo>
                  <a:pt x="71481" y="66813"/>
                </a:lnTo>
                <a:lnTo>
                  <a:pt x="65217" y="54981"/>
                </a:lnTo>
                <a:lnTo>
                  <a:pt x="53828" y="48449"/>
                </a:lnTo>
                <a:lnTo>
                  <a:pt x="38252" y="46443"/>
                </a:lnTo>
                <a:lnTo>
                  <a:pt x="31371" y="46647"/>
                </a:lnTo>
                <a:lnTo>
                  <a:pt x="18504" y="48345"/>
                </a:lnTo>
                <a:lnTo>
                  <a:pt x="7124" y="51777"/>
                </a:lnTo>
                <a:lnTo>
                  <a:pt x="9791" y="64579"/>
                </a:lnTo>
                <a:lnTo>
                  <a:pt x="10573" y="64345"/>
                </a:lnTo>
                <a:lnTo>
                  <a:pt x="22372" y="61288"/>
                </a:lnTo>
                <a:lnTo>
                  <a:pt x="35585" y="60134"/>
                </a:lnTo>
                <a:lnTo>
                  <a:pt x="38484" y="60220"/>
                </a:lnTo>
                <a:lnTo>
                  <a:pt x="51732" y="65220"/>
                </a:lnTo>
                <a:lnTo>
                  <a:pt x="55867" y="78460"/>
                </a:lnTo>
                <a:lnTo>
                  <a:pt x="55867" y="90741"/>
                </a:lnTo>
                <a:lnTo>
                  <a:pt x="55333" y="90741"/>
                </a:lnTo>
                <a:lnTo>
                  <a:pt x="47332" y="88785"/>
                </a:lnTo>
                <a:lnTo>
                  <a:pt x="37718" y="88061"/>
                </a:lnTo>
                <a:lnTo>
                  <a:pt x="30962" y="88061"/>
                </a:lnTo>
                <a:lnTo>
                  <a:pt x="30251" y="101587"/>
                </a:lnTo>
                <a:lnTo>
                  <a:pt x="55867" y="101587"/>
                </a:lnTo>
                <a:lnTo>
                  <a:pt x="55867" y="121869"/>
                </a:lnTo>
                <a:lnTo>
                  <a:pt x="55077" y="122050"/>
                </a:lnTo>
                <a:lnTo>
                  <a:pt x="43495" y="124323"/>
                </a:lnTo>
                <a:lnTo>
                  <a:pt x="29717" y="125425"/>
                </a:lnTo>
                <a:lnTo>
                  <a:pt x="27393" y="138950"/>
                </a:lnTo>
                <a:lnTo>
                  <a:pt x="30773" y="13884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5" name="object 945"/>
          <p:cNvSpPr/>
          <p:nvPr/>
        </p:nvSpPr>
        <p:spPr>
          <a:xfrm>
            <a:off x="3299611" y="6038839"/>
            <a:ext cx="57632" cy="119202"/>
          </a:xfrm>
          <a:custGeom>
            <a:avLst/>
            <a:gdLst/>
            <a:ahLst/>
            <a:cxnLst/>
            <a:rect l="l" t="t" r="r" b="b"/>
            <a:pathLst>
              <a:path w="57632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6" y="106263"/>
                </a:lnTo>
                <a:lnTo>
                  <a:pt x="24988" y="116074"/>
                </a:lnTo>
                <a:lnTo>
                  <a:pt x="39128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85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6" name="object 946"/>
          <p:cNvSpPr/>
          <p:nvPr/>
        </p:nvSpPr>
        <p:spPr>
          <a:xfrm>
            <a:off x="3370383" y="6065535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35" y="18336"/>
                </a:lnTo>
                <a:lnTo>
                  <a:pt x="30368" y="15932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7" name="object 947"/>
          <p:cNvSpPr/>
          <p:nvPr/>
        </p:nvSpPr>
        <p:spPr>
          <a:xfrm>
            <a:off x="3420690" y="6065526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55" y="75621"/>
                </a:lnTo>
                <a:lnTo>
                  <a:pt x="43474" y="77893"/>
                </a:lnTo>
                <a:lnTo>
                  <a:pt x="29692" y="78994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94"/>
                </a:moveTo>
                <a:lnTo>
                  <a:pt x="21335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8" name="object 948"/>
          <p:cNvSpPr/>
          <p:nvPr/>
        </p:nvSpPr>
        <p:spPr>
          <a:xfrm>
            <a:off x="3516699" y="6065530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690"/>
                </a:moveTo>
                <a:lnTo>
                  <a:pt x="42055" y="13725"/>
                </a:lnTo>
                <a:lnTo>
                  <a:pt x="54572" y="19879"/>
                </a:lnTo>
                <a:lnTo>
                  <a:pt x="57632" y="33794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13"/>
                </a:lnTo>
                <a:lnTo>
                  <a:pt x="29883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9" name="object 949"/>
          <p:cNvSpPr/>
          <p:nvPr/>
        </p:nvSpPr>
        <p:spPr>
          <a:xfrm>
            <a:off x="3605945" y="60655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5" y="77388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38" y="51613"/>
                </a:lnTo>
                <a:lnTo>
                  <a:pt x="42355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7" y="78989"/>
                </a:lnTo>
                <a:lnTo>
                  <a:pt x="14705" y="773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0" name="object 950"/>
          <p:cNvSpPr/>
          <p:nvPr/>
        </p:nvSpPr>
        <p:spPr>
          <a:xfrm>
            <a:off x="3687380" y="6065530"/>
            <a:ext cx="130047" cy="90728"/>
          </a:xfrm>
          <a:custGeom>
            <a:avLst/>
            <a:gdLst/>
            <a:ahLst/>
            <a:cxnLst/>
            <a:rect l="l" t="t" r="r" b="b"/>
            <a:pathLst>
              <a:path w="130047" h="90728">
                <a:moveTo>
                  <a:pt x="72047" y="20104"/>
                </a:moveTo>
                <a:lnTo>
                  <a:pt x="77558" y="17246"/>
                </a:lnTo>
                <a:lnTo>
                  <a:pt x="85572" y="13690"/>
                </a:lnTo>
                <a:lnTo>
                  <a:pt x="97874" y="13735"/>
                </a:lnTo>
                <a:lnTo>
                  <a:pt x="110271" y="19420"/>
                </a:lnTo>
                <a:lnTo>
                  <a:pt x="113499" y="33794"/>
                </a:lnTo>
                <a:lnTo>
                  <a:pt x="113499" y="90728"/>
                </a:lnTo>
                <a:lnTo>
                  <a:pt x="130047" y="90728"/>
                </a:lnTo>
                <a:lnTo>
                  <a:pt x="130047" y="29349"/>
                </a:lnTo>
                <a:lnTo>
                  <a:pt x="129855" y="25019"/>
                </a:lnTo>
                <a:lnTo>
                  <a:pt x="125387" y="11118"/>
                </a:lnTo>
                <a:lnTo>
                  <a:pt x="115543" y="2779"/>
                </a:lnTo>
                <a:lnTo>
                  <a:pt x="101041" y="0"/>
                </a:lnTo>
                <a:lnTo>
                  <a:pt x="92457" y="688"/>
                </a:lnTo>
                <a:lnTo>
                  <a:pt x="80242" y="4144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69" y="91"/>
                </a:lnTo>
                <a:lnTo>
                  <a:pt x="28442" y="2809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13"/>
                </a:lnTo>
                <a:lnTo>
                  <a:pt x="28638" y="13690"/>
                </a:lnTo>
                <a:lnTo>
                  <a:pt x="40975" y="13732"/>
                </a:lnTo>
                <a:lnTo>
                  <a:pt x="53452" y="19788"/>
                </a:lnTo>
                <a:lnTo>
                  <a:pt x="56565" y="33794"/>
                </a:lnTo>
                <a:lnTo>
                  <a:pt x="56565" y="90728"/>
                </a:lnTo>
                <a:lnTo>
                  <a:pt x="73113" y="90728"/>
                </a:lnTo>
                <a:lnTo>
                  <a:pt x="73113" y="25971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1" name="object 951"/>
          <p:cNvSpPr/>
          <p:nvPr/>
        </p:nvSpPr>
        <p:spPr>
          <a:xfrm>
            <a:off x="3837609" y="6034404"/>
            <a:ext cx="20472" cy="121843"/>
          </a:xfrm>
          <a:custGeom>
            <a:avLst/>
            <a:gdLst/>
            <a:ahLst/>
            <a:cxnLst/>
            <a:rect l="l" t="t" r="r" b="b"/>
            <a:pathLst>
              <a:path w="20472" h="121843">
                <a:moveTo>
                  <a:pt x="20472" y="10312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24"/>
                </a:lnTo>
                <a:lnTo>
                  <a:pt x="4635" y="20447"/>
                </a:lnTo>
                <a:lnTo>
                  <a:pt x="15836" y="20447"/>
                </a:lnTo>
                <a:lnTo>
                  <a:pt x="20472" y="15824"/>
                </a:lnTo>
                <a:lnTo>
                  <a:pt x="20472" y="10312"/>
                </a:lnTo>
                <a:close/>
              </a:path>
              <a:path w="20472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2" name="object 952"/>
          <p:cNvSpPr/>
          <p:nvPr/>
        </p:nvSpPr>
        <p:spPr>
          <a:xfrm>
            <a:off x="3868375" y="6038839"/>
            <a:ext cx="57632" cy="119202"/>
          </a:xfrm>
          <a:custGeom>
            <a:avLst/>
            <a:gdLst/>
            <a:ahLst/>
            <a:cxnLst/>
            <a:rect l="l" t="t" r="r" b="b"/>
            <a:pathLst>
              <a:path w="57632" h="119202">
                <a:moveTo>
                  <a:pt x="31292" y="28460"/>
                </a:moveTo>
                <a:lnTo>
                  <a:pt x="31292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6" y="106263"/>
                </a:lnTo>
                <a:lnTo>
                  <a:pt x="24988" y="116074"/>
                </a:lnTo>
                <a:lnTo>
                  <a:pt x="39128" y="119202"/>
                </a:lnTo>
                <a:lnTo>
                  <a:pt x="45529" y="119202"/>
                </a:lnTo>
                <a:lnTo>
                  <a:pt x="51930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85" y="105854"/>
                </a:lnTo>
                <a:lnTo>
                  <a:pt x="44640" y="105676"/>
                </a:lnTo>
                <a:lnTo>
                  <a:pt x="37693" y="105676"/>
                </a:lnTo>
                <a:lnTo>
                  <a:pt x="31292" y="103530"/>
                </a:lnTo>
                <a:lnTo>
                  <a:pt x="31292" y="41630"/>
                </a:lnTo>
                <a:lnTo>
                  <a:pt x="54432" y="41630"/>
                </a:lnTo>
                <a:lnTo>
                  <a:pt x="56197" y="28460"/>
                </a:lnTo>
                <a:lnTo>
                  <a:pt x="31292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3" name="object 953"/>
          <p:cNvSpPr/>
          <p:nvPr/>
        </p:nvSpPr>
        <p:spPr>
          <a:xfrm>
            <a:off x="3937177" y="6034404"/>
            <a:ext cx="20459" cy="121843"/>
          </a:xfrm>
          <a:custGeom>
            <a:avLst/>
            <a:gdLst/>
            <a:ahLst/>
            <a:cxnLst/>
            <a:rect l="l" t="t" r="r" b="b"/>
            <a:pathLst>
              <a:path w="20459" h="121843">
                <a:moveTo>
                  <a:pt x="20459" y="10312"/>
                </a:moveTo>
                <a:lnTo>
                  <a:pt x="20459" y="4622"/>
                </a:lnTo>
                <a:lnTo>
                  <a:pt x="15849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24"/>
                </a:lnTo>
                <a:lnTo>
                  <a:pt x="4635" y="20447"/>
                </a:lnTo>
                <a:lnTo>
                  <a:pt x="15849" y="20447"/>
                </a:lnTo>
                <a:lnTo>
                  <a:pt x="20459" y="15824"/>
                </a:lnTo>
                <a:lnTo>
                  <a:pt x="20459" y="10312"/>
                </a:lnTo>
                <a:close/>
              </a:path>
              <a:path w="20459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4" name="object 954"/>
          <p:cNvSpPr/>
          <p:nvPr/>
        </p:nvSpPr>
        <p:spPr>
          <a:xfrm>
            <a:off x="3972570" y="6019092"/>
            <a:ext cx="76847" cy="138950"/>
          </a:xfrm>
          <a:custGeom>
            <a:avLst/>
            <a:gdLst/>
            <a:ahLst/>
            <a:cxnLst/>
            <a:rect l="l" t="t" r="r" b="b"/>
            <a:pathLst>
              <a:path w="76847" h="138950">
                <a:moveTo>
                  <a:pt x="76753" y="81490"/>
                </a:moveTo>
                <a:lnTo>
                  <a:pt x="73894" y="66685"/>
                </a:lnTo>
                <a:lnTo>
                  <a:pt x="66917" y="55670"/>
                </a:lnTo>
                <a:lnTo>
                  <a:pt x="55635" y="48800"/>
                </a:lnTo>
                <a:lnTo>
                  <a:pt x="39865" y="46431"/>
                </a:lnTo>
                <a:lnTo>
                  <a:pt x="27684" y="47853"/>
                </a:lnTo>
                <a:lnTo>
                  <a:pt x="19076" y="73761"/>
                </a:lnTo>
                <a:lnTo>
                  <a:pt x="27192" y="63289"/>
                </a:lnTo>
                <a:lnTo>
                  <a:pt x="39662" y="60134"/>
                </a:lnTo>
                <a:lnTo>
                  <a:pt x="46030" y="60838"/>
                </a:lnTo>
                <a:lnTo>
                  <a:pt x="56505" y="68078"/>
                </a:lnTo>
                <a:lnTo>
                  <a:pt x="60299" y="82905"/>
                </a:lnTo>
                <a:lnTo>
                  <a:pt x="16890" y="82905"/>
                </a:lnTo>
                <a:lnTo>
                  <a:pt x="15799" y="53294"/>
                </a:lnTo>
                <a:lnTo>
                  <a:pt x="7123" y="62708"/>
                </a:lnTo>
                <a:lnTo>
                  <a:pt x="1806" y="75992"/>
                </a:lnTo>
                <a:lnTo>
                  <a:pt x="0" y="93040"/>
                </a:lnTo>
                <a:lnTo>
                  <a:pt x="1619" y="110486"/>
                </a:lnTo>
                <a:lnTo>
                  <a:pt x="6914" y="124109"/>
                </a:lnTo>
                <a:lnTo>
                  <a:pt x="15639" y="132875"/>
                </a:lnTo>
                <a:lnTo>
                  <a:pt x="27534" y="137561"/>
                </a:lnTo>
                <a:lnTo>
                  <a:pt x="42341" y="138950"/>
                </a:lnTo>
                <a:lnTo>
                  <a:pt x="47498" y="138809"/>
                </a:lnTo>
                <a:lnTo>
                  <a:pt x="60345" y="137020"/>
                </a:lnTo>
                <a:lnTo>
                  <a:pt x="71856" y="133248"/>
                </a:lnTo>
                <a:lnTo>
                  <a:pt x="68859" y="120980"/>
                </a:lnTo>
                <a:lnTo>
                  <a:pt x="68513" y="121105"/>
                </a:lnTo>
                <a:lnTo>
                  <a:pt x="56434" y="124176"/>
                </a:lnTo>
                <a:lnTo>
                  <a:pt x="43408" y="125425"/>
                </a:lnTo>
                <a:lnTo>
                  <a:pt x="40839" y="125375"/>
                </a:lnTo>
                <a:lnTo>
                  <a:pt x="28212" y="122566"/>
                </a:lnTo>
                <a:lnTo>
                  <a:pt x="19789" y="113470"/>
                </a:lnTo>
                <a:lnTo>
                  <a:pt x="16548" y="95351"/>
                </a:lnTo>
                <a:lnTo>
                  <a:pt x="75780" y="95351"/>
                </a:lnTo>
                <a:lnTo>
                  <a:pt x="76669" y="91808"/>
                </a:lnTo>
                <a:lnTo>
                  <a:pt x="76847" y="86639"/>
                </a:lnTo>
                <a:lnTo>
                  <a:pt x="76753" y="81490"/>
                </a:lnTo>
                <a:close/>
              </a:path>
              <a:path w="76847" h="138950">
                <a:moveTo>
                  <a:pt x="57099" y="0"/>
                </a:moveTo>
                <a:lnTo>
                  <a:pt x="29883" y="26162"/>
                </a:lnTo>
                <a:lnTo>
                  <a:pt x="39141" y="35052"/>
                </a:lnTo>
                <a:lnTo>
                  <a:pt x="67970" y="12458"/>
                </a:lnTo>
                <a:lnTo>
                  <a:pt x="57099" y="0"/>
                </a:lnTo>
                <a:close/>
              </a:path>
              <a:path w="76847" h="138950">
                <a:moveTo>
                  <a:pt x="19076" y="73761"/>
                </a:moveTo>
                <a:lnTo>
                  <a:pt x="27684" y="47853"/>
                </a:lnTo>
                <a:lnTo>
                  <a:pt x="15799" y="53294"/>
                </a:lnTo>
                <a:lnTo>
                  <a:pt x="16890" y="82905"/>
                </a:lnTo>
                <a:lnTo>
                  <a:pt x="19076" y="737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5" name="object 955"/>
          <p:cNvSpPr/>
          <p:nvPr/>
        </p:nvSpPr>
        <p:spPr>
          <a:xfrm>
            <a:off x="4065906" y="6065530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1"/>
                </a:lnTo>
                <a:lnTo>
                  <a:pt x="29393" y="2718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50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6" name="object 956"/>
          <p:cNvSpPr/>
          <p:nvPr/>
        </p:nvSpPr>
        <p:spPr>
          <a:xfrm>
            <a:off x="4154806" y="6065526"/>
            <a:ext cx="48742" cy="82715"/>
          </a:xfrm>
          <a:custGeom>
            <a:avLst/>
            <a:gdLst/>
            <a:ahLst/>
            <a:cxnLst/>
            <a:rect l="l" t="t" r="r" b="b"/>
            <a:pathLst>
              <a:path w="48742" h="82715">
                <a:moveTo>
                  <a:pt x="17246" y="47142"/>
                </a:moveTo>
                <a:lnTo>
                  <a:pt x="17346" y="42580"/>
                </a:lnTo>
                <a:lnTo>
                  <a:pt x="20021" y="27476"/>
                </a:lnTo>
                <a:lnTo>
                  <a:pt x="27570" y="17373"/>
                </a:lnTo>
                <a:lnTo>
                  <a:pt x="41630" y="13690"/>
                </a:lnTo>
                <a:lnTo>
                  <a:pt x="48742" y="13690"/>
                </a:lnTo>
                <a:lnTo>
                  <a:pt x="46418" y="0"/>
                </a:lnTo>
                <a:lnTo>
                  <a:pt x="39115" y="0"/>
                </a:lnTo>
                <a:lnTo>
                  <a:pt x="25511" y="1979"/>
                </a:lnTo>
                <a:lnTo>
                  <a:pt x="13840" y="8576"/>
                </a:lnTo>
                <a:lnTo>
                  <a:pt x="17246" y="47142"/>
                </a:lnTo>
                <a:close/>
              </a:path>
              <a:path w="48742" h="82715">
                <a:moveTo>
                  <a:pt x="18632" y="62172"/>
                </a:moveTo>
                <a:lnTo>
                  <a:pt x="17246" y="47142"/>
                </a:lnTo>
                <a:lnTo>
                  <a:pt x="13840" y="8576"/>
                </a:lnTo>
                <a:lnTo>
                  <a:pt x="5924" y="19002"/>
                </a:lnTo>
                <a:lnTo>
                  <a:pt x="1424" y="32430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3" y="92501"/>
                </a:lnTo>
                <a:lnTo>
                  <a:pt x="4819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55" y="5334"/>
                </a:lnTo>
                <a:lnTo>
                  <a:pt x="54254" y="1778"/>
                </a:lnTo>
                <a:lnTo>
                  <a:pt x="46418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597" y="77203"/>
                </a:lnTo>
                <a:lnTo>
                  <a:pt x="50152" y="78994"/>
                </a:lnTo>
                <a:lnTo>
                  <a:pt x="38426" y="78966"/>
                </a:lnTo>
                <a:lnTo>
                  <a:pt x="24725" y="73857"/>
                </a:lnTo>
                <a:lnTo>
                  <a:pt x="18632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7" name="object 957"/>
          <p:cNvSpPr/>
          <p:nvPr/>
        </p:nvSpPr>
        <p:spPr>
          <a:xfrm>
            <a:off x="4248146" y="6065530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22" y="48031"/>
                </a:moveTo>
                <a:lnTo>
                  <a:pt x="16812" y="40437"/>
                </a:lnTo>
                <a:lnTo>
                  <a:pt x="20269" y="25413"/>
                </a:lnTo>
                <a:lnTo>
                  <a:pt x="28274" y="16044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3" y="52160"/>
                </a:lnTo>
                <a:lnTo>
                  <a:pt x="61012" y="67250"/>
                </a:lnTo>
                <a:lnTo>
                  <a:pt x="53068" y="76639"/>
                </a:lnTo>
                <a:lnTo>
                  <a:pt x="55425" y="90365"/>
                </a:lnTo>
                <a:lnTo>
                  <a:pt x="67165" y="84368"/>
                </a:lnTo>
                <a:lnTo>
                  <a:pt x="75202" y="74637"/>
                </a:lnTo>
                <a:lnTo>
                  <a:pt x="79817" y="61297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22" y="48031"/>
                </a:lnTo>
                <a:close/>
              </a:path>
              <a:path w="81292" h="92506">
                <a:moveTo>
                  <a:pt x="39839" y="79870"/>
                </a:moveTo>
                <a:lnTo>
                  <a:pt x="37969" y="79827"/>
                </a:lnTo>
                <a:lnTo>
                  <a:pt x="24871" y="75507"/>
                </a:lnTo>
                <a:lnTo>
                  <a:pt x="18314" y="64649"/>
                </a:lnTo>
                <a:lnTo>
                  <a:pt x="16522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5"/>
                </a:lnTo>
                <a:lnTo>
                  <a:pt x="53068" y="76639"/>
                </a:lnTo>
                <a:lnTo>
                  <a:pt x="39839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8" name="object 958"/>
          <p:cNvSpPr/>
          <p:nvPr/>
        </p:nvSpPr>
        <p:spPr>
          <a:xfrm>
            <a:off x="4339153" y="60655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0" y="77387"/>
                </a:moveTo>
                <a:lnTo>
                  <a:pt x="2857" y="74180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690"/>
                </a:lnTo>
                <a:lnTo>
                  <a:pt x="40932" y="13690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00"/>
                </a:lnTo>
                <a:lnTo>
                  <a:pt x="60097" y="4666"/>
                </a:lnTo>
                <a:lnTo>
                  <a:pt x="47985" y="1481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2" y="38150"/>
                </a:lnTo>
                <a:lnTo>
                  <a:pt x="13682" y="46645"/>
                </a:lnTo>
                <a:lnTo>
                  <a:pt x="27241" y="51409"/>
                </a:lnTo>
                <a:lnTo>
                  <a:pt x="28037" y="51610"/>
                </a:lnTo>
                <a:lnTo>
                  <a:pt x="42356" y="56601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7" y="78989"/>
                </a:lnTo>
                <a:lnTo>
                  <a:pt x="14700" y="773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9" name="object 959"/>
          <p:cNvSpPr/>
          <p:nvPr/>
        </p:nvSpPr>
        <p:spPr>
          <a:xfrm>
            <a:off x="4414391" y="60669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0" name="object 960"/>
          <p:cNvSpPr/>
          <p:nvPr/>
        </p:nvSpPr>
        <p:spPr>
          <a:xfrm>
            <a:off x="4546695" y="6065526"/>
            <a:ext cx="48742" cy="82715"/>
          </a:xfrm>
          <a:custGeom>
            <a:avLst/>
            <a:gdLst/>
            <a:ahLst/>
            <a:cxnLst/>
            <a:rect l="l" t="t" r="r" b="b"/>
            <a:pathLst>
              <a:path w="48742" h="82715">
                <a:moveTo>
                  <a:pt x="17271" y="47142"/>
                </a:moveTo>
                <a:lnTo>
                  <a:pt x="17370" y="42598"/>
                </a:lnTo>
                <a:lnTo>
                  <a:pt x="20035" y="27485"/>
                </a:lnTo>
                <a:lnTo>
                  <a:pt x="27572" y="17376"/>
                </a:lnTo>
                <a:lnTo>
                  <a:pt x="41630" y="13690"/>
                </a:lnTo>
                <a:lnTo>
                  <a:pt x="48742" y="13690"/>
                </a:lnTo>
                <a:lnTo>
                  <a:pt x="46443" y="0"/>
                </a:lnTo>
                <a:lnTo>
                  <a:pt x="39141" y="0"/>
                </a:lnTo>
                <a:lnTo>
                  <a:pt x="25511" y="1984"/>
                </a:lnTo>
                <a:lnTo>
                  <a:pt x="13838" y="8583"/>
                </a:lnTo>
                <a:lnTo>
                  <a:pt x="17271" y="47142"/>
                </a:lnTo>
                <a:close/>
              </a:path>
              <a:path w="48742" h="82715">
                <a:moveTo>
                  <a:pt x="18652" y="62172"/>
                </a:moveTo>
                <a:lnTo>
                  <a:pt x="17271" y="47142"/>
                </a:lnTo>
                <a:lnTo>
                  <a:pt x="13838" y="8583"/>
                </a:lnTo>
                <a:lnTo>
                  <a:pt x="5922" y="19008"/>
                </a:lnTo>
                <a:lnTo>
                  <a:pt x="1423" y="32434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5" y="92501"/>
                </a:lnTo>
                <a:lnTo>
                  <a:pt x="48209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80" y="5334"/>
                </a:lnTo>
                <a:lnTo>
                  <a:pt x="54254" y="1778"/>
                </a:lnTo>
                <a:lnTo>
                  <a:pt x="46443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22" y="77203"/>
                </a:lnTo>
                <a:lnTo>
                  <a:pt x="50164" y="78994"/>
                </a:lnTo>
                <a:lnTo>
                  <a:pt x="38450" y="78966"/>
                </a:lnTo>
                <a:lnTo>
                  <a:pt x="24739" y="73857"/>
                </a:lnTo>
                <a:lnTo>
                  <a:pt x="18652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1" name="object 961"/>
          <p:cNvSpPr/>
          <p:nvPr/>
        </p:nvSpPr>
        <p:spPr>
          <a:xfrm>
            <a:off x="4640040" y="6066952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2"/>
                </a:lnTo>
                <a:lnTo>
                  <a:pt x="56505" y="20213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7" y="62617"/>
                </a:lnTo>
                <a:lnTo>
                  <a:pt x="6911" y="76242"/>
                </a:lnTo>
                <a:lnTo>
                  <a:pt x="15636" y="85008"/>
                </a:lnTo>
                <a:lnTo>
                  <a:pt x="27532" y="89696"/>
                </a:lnTo>
                <a:lnTo>
                  <a:pt x="42341" y="91085"/>
                </a:lnTo>
                <a:lnTo>
                  <a:pt x="47496" y="90944"/>
                </a:lnTo>
                <a:lnTo>
                  <a:pt x="60344" y="89162"/>
                </a:lnTo>
                <a:lnTo>
                  <a:pt x="71856" y="85395"/>
                </a:lnTo>
                <a:lnTo>
                  <a:pt x="68859" y="73114"/>
                </a:lnTo>
                <a:lnTo>
                  <a:pt x="68511" y="73240"/>
                </a:lnTo>
                <a:lnTo>
                  <a:pt x="56433" y="76317"/>
                </a:lnTo>
                <a:lnTo>
                  <a:pt x="43408" y="77572"/>
                </a:lnTo>
                <a:lnTo>
                  <a:pt x="40829" y="77522"/>
                </a:lnTo>
                <a:lnTo>
                  <a:pt x="28207" y="74707"/>
                </a:lnTo>
                <a:lnTo>
                  <a:pt x="19787" y="65605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42"/>
                </a:lnTo>
                <a:lnTo>
                  <a:pt x="76847" y="38786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2" name="object 962"/>
          <p:cNvSpPr/>
          <p:nvPr/>
        </p:nvSpPr>
        <p:spPr>
          <a:xfrm>
            <a:off x="4778578" y="6065531"/>
            <a:ext cx="77736" cy="126301"/>
          </a:xfrm>
          <a:custGeom>
            <a:avLst/>
            <a:gdLst/>
            <a:ahLst/>
            <a:cxnLst/>
            <a:rect l="l" t="t" r="r" b="b"/>
            <a:pathLst>
              <a:path w="77736" h="126301">
                <a:moveTo>
                  <a:pt x="77736" y="44475"/>
                </a:moveTo>
                <a:lnTo>
                  <a:pt x="77466" y="37657"/>
                </a:lnTo>
                <a:lnTo>
                  <a:pt x="74657" y="23193"/>
                </a:lnTo>
                <a:lnTo>
                  <a:pt x="68353" y="11201"/>
                </a:lnTo>
                <a:lnTo>
                  <a:pt x="58002" y="3023"/>
                </a:lnTo>
                <a:lnTo>
                  <a:pt x="43052" y="0"/>
                </a:lnTo>
                <a:lnTo>
                  <a:pt x="41526" y="15"/>
                </a:lnTo>
                <a:lnTo>
                  <a:pt x="52926" y="18704"/>
                </a:lnTo>
                <a:lnTo>
                  <a:pt x="59071" y="30322"/>
                </a:lnTo>
                <a:lnTo>
                  <a:pt x="60464" y="45364"/>
                </a:lnTo>
                <a:lnTo>
                  <a:pt x="60331" y="50625"/>
                </a:lnTo>
                <a:lnTo>
                  <a:pt x="57566" y="65611"/>
                </a:lnTo>
                <a:lnTo>
                  <a:pt x="50018" y="75780"/>
                </a:lnTo>
                <a:lnTo>
                  <a:pt x="36106" y="79527"/>
                </a:lnTo>
                <a:lnTo>
                  <a:pt x="28994" y="79527"/>
                </a:lnTo>
                <a:lnTo>
                  <a:pt x="31292" y="92506"/>
                </a:lnTo>
                <a:lnTo>
                  <a:pt x="38595" y="92506"/>
                </a:lnTo>
                <a:lnTo>
                  <a:pt x="52225" y="90521"/>
                </a:lnTo>
                <a:lnTo>
                  <a:pt x="63898" y="83920"/>
                </a:lnTo>
                <a:lnTo>
                  <a:pt x="71813" y="73492"/>
                </a:lnTo>
                <a:lnTo>
                  <a:pt x="76312" y="60067"/>
                </a:lnTo>
                <a:lnTo>
                  <a:pt x="77736" y="44475"/>
                </a:lnTo>
                <a:close/>
              </a:path>
              <a:path w="77736" h="126301">
                <a:moveTo>
                  <a:pt x="29237" y="1869"/>
                </a:moveTo>
                <a:lnTo>
                  <a:pt x="17437" y="8001"/>
                </a:lnTo>
                <a:lnTo>
                  <a:pt x="16535" y="8001"/>
                </a:lnTo>
                <a:lnTo>
                  <a:pt x="16535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35" y="126301"/>
                </a:lnTo>
                <a:lnTo>
                  <a:pt x="16535" y="87515"/>
                </a:lnTo>
                <a:lnTo>
                  <a:pt x="17081" y="87160"/>
                </a:lnTo>
                <a:lnTo>
                  <a:pt x="23482" y="90716"/>
                </a:lnTo>
                <a:lnTo>
                  <a:pt x="31292" y="92506"/>
                </a:lnTo>
                <a:lnTo>
                  <a:pt x="28994" y="79527"/>
                </a:lnTo>
                <a:lnTo>
                  <a:pt x="23482" y="78625"/>
                </a:lnTo>
                <a:lnTo>
                  <a:pt x="16535" y="76847"/>
                </a:lnTo>
                <a:lnTo>
                  <a:pt x="16535" y="17246"/>
                </a:lnTo>
                <a:lnTo>
                  <a:pt x="23113" y="15481"/>
                </a:lnTo>
                <a:lnTo>
                  <a:pt x="27584" y="13690"/>
                </a:lnTo>
                <a:lnTo>
                  <a:pt x="39081" y="13709"/>
                </a:lnTo>
                <a:lnTo>
                  <a:pt x="52926" y="18704"/>
                </a:lnTo>
                <a:lnTo>
                  <a:pt x="41526" y="15"/>
                </a:lnTo>
                <a:lnTo>
                  <a:pt x="29237" y="18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3" name="object 963"/>
          <p:cNvSpPr/>
          <p:nvPr/>
        </p:nvSpPr>
        <p:spPr>
          <a:xfrm>
            <a:off x="4865688" y="6066952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2"/>
                </a:lnTo>
                <a:lnTo>
                  <a:pt x="56505" y="20213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7" y="62617"/>
                </a:lnTo>
                <a:lnTo>
                  <a:pt x="6911" y="76242"/>
                </a:lnTo>
                <a:lnTo>
                  <a:pt x="15636" y="85008"/>
                </a:lnTo>
                <a:lnTo>
                  <a:pt x="27532" y="89696"/>
                </a:lnTo>
                <a:lnTo>
                  <a:pt x="42341" y="91085"/>
                </a:lnTo>
                <a:lnTo>
                  <a:pt x="47496" y="90944"/>
                </a:lnTo>
                <a:lnTo>
                  <a:pt x="60344" y="89162"/>
                </a:lnTo>
                <a:lnTo>
                  <a:pt x="71856" y="85395"/>
                </a:lnTo>
                <a:lnTo>
                  <a:pt x="68859" y="73114"/>
                </a:lnTo>
                <a:lnTo>
                  <a:pt x="68511" y="73240"/>
                </a:lnTo>
                <a:lnTo>
                  <a:pt x="56433" y="76317"/>
                </a:lnTo>
                <a:lnTo>
                  <a:pt x="43408" y="77572"/>
                </a:lnTo>
                <a:lnTo>
                  <a:pt x="40829" y="77522"/>
                </a:lnTo>
                <a:lnTo>
                  <a:pt x="28207" y="74707"/>
                </a:lnTo>
                <a:lnTo>
                  <a:pt x="19787" y="65605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42"/>
                </a:lnTo>
                <a:lnTo>
                  <a:pt x="76847" y="38786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4" name="object 964"/>
          <p:cNvSpPr/>
          <p:nvPr/>
        </p:nvSpPr>
        <p:spPr>
          <a:xfrm>
            <a:off x="4960296" y="6065535"/>
            <a:ext cx="45885" cy="90716"/>
          </a:xfrm>
          <a:custGeom>
            <a:avLst/>
            <a:gdLst/>
            <a:ahLst/>
            <a:cxnLst/>
            <a:rect l="l" t="t" r="r" b="b"/>
            <a:pathLst>
              <a:path w="45885" h="90716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24" y="18339"/>
                </a:lnTo>
                <a:lnTo>
                  <a:pt x="30356" y="15933"/>
                </a:lnTo>
                <a:lnTo>
                  <a:pt x="45885" y="15113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5" name="object 965"/>
          <p:cNvSpPr/>
          <p:nvPr/>
        </p:nvSpPr>
        <p:spPr>
          <a:xfrm>
            <a:off x="5012724" y="60655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10" y="77389"/>
                </a:moveTo>
                <a:lnTo>
                  <a:pt x="2857" y="74180"/>
                </a:lnTo>
                <a:lnTo>
                  <a:pt x="0" y="87884"/>
                </a:lnTo>
                <a:lnTo>
                  <a:pt x="2502" y="88640"/>
                </a:lnTo>
                <a:lnTo>
                  <a:pt x="15387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690"/>
                </a:lnTo>
                <a:lnTo>
                  <a:pt x="40906" y="13690"/>
                </a:lnTo>
                <a:lnTo>
                  <a:pt x="49263" y="15481"/>
                </a:lnTo>
                <a:lnTo>
                  <a:pt x="57454" y="18503"/>
                </a:lnTo>
                <a:lnTo>
                  <a:pt x="60477" y="4800"/>
                </a:lnTo>
                <a:lnTo>
                  <a:pt x="60093" y="4673"/>
                </a:lnTo>
                <a:lnTo>
                  <a:pt x="47994" y="1483"/>
                </a:lnTo>
                <a:lnTo>
                  <a:pt x="35051" y="0"/>
                </a:lnTo>
                <a:lnTo>
                  <a:pt x="28383" y="261"/>
                </a:lnTo>
                <a:lnTo>
                  <a:pt x="13480" y="3789"/>
                </a:lnTo>
                <a:lnTo>
                  <a:pt x="3904" y="11919"/>
                </a:lnTo>
                <a:lnTo>
                  <a:pt x="520" y="25260"/>
                </a:lnTo>
                <a:lnTo>
                  <a:pt x="3966" y="38150"/>
                </a:lnTo>
                <a:lnTo>
                  <a:pt x="13657" y="46645"/>
                </a:lnTo>
                <a:lnTo>
                  <a:pt x="27216" y="51409"/>
                </a:lnTo>
                <a:lnTo>
                  <a:pt x="28038" y="51616"/>
                </a:lnTo>
                <a:lnTo>
                  <a:pt x="42353" y="56606"/>
                </a:lnTo>
                <a:lnTo>
                  <a:pt x="48399" y="66535"/>
                </a:lnTo>
                <a:lnTo>
                  <a:pt x="48399" y="75438"/>
                </a:lnTo>
                <a:lnTo>
                  <a:pt x="39662" y="78994"/>
                </a:lnTo>
                <a:lnTo>
                  <a:pt x="27866" y="78989"/>
                </a:lnTo>
                <a:lnTo>
                  <a:pt x="14710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6" name="object 966"/>
          <p:cNvSpPr/>
          <p:nvPr/>
        </p:nvSpPr>
        <p:spPr>
          <a:xfrm>
            <a:off x="5087933" y="6065530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22" y="48031"/>
                </a:moveTo>
                <a:lnTo>
                  <a:pt x="16812" y="40437"/>
                </a:lnTo>
                <a:lnTo>
                  <a:pt x="20269" y="25413"/>
                </a:lnTo>
                <a:lnTo>
                  <a:pt x="28274" y="16044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3" y="52160"/>
                </a:lnTo>
                <a:lnTo>
                  <a:pt x="61012" y="67250"/>
                </a:lnTo>
                <a:lnTo>
                  <a:pt x="53068" y="76639"/>
                </a:lnTo>
                <a:lnTo>
                  <a:pt x="55425" y="90365"/>
                </a:lnTo>
                <a:lnTo>
                  <a:pt x="67165" y="84368"/>
                </a:lnTo>
                <a:lnTo>
                  <a:pt x="75202" y="74637"/>
                </a:lnTo>
                <a:lnTo>
                  <a:pt x="79817" y="61297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22" y="48031"/>
                </a:lnTo>
                <a:close/>
              </a:path>
              <a:path w="81292" h="92506">
                <a:moveTo>
                  <a:pt x="39839" y="79870"/>
                </a:moveTo>
                <a:lnTo>
                  <a:pt x="37969" y="79827"/>
                </a:lnTo>
                <a:lnTo>
                  <a:pt x="24871" y="75507"/>
                </a:lnTo>
                <a:lnTo>
                  <a:pt x="18314" y="64649"/>
                </a:lnTo>
                <a:lnTo>
                  <a:pt x="16522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5"/>
                </a:lnTo>
                <a:lnTo>
                  <a:pt x="53068" y="76639"/>
                </a:lnTo>
                <a:lnTo>
                  <a:pt x="39839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7" name="object 967"/>
          <p:cNvSpPr/>
          <p:nvPr/>
        </p:nvSpPr>
        <p:spPr>
          <a:xfrm>
            <a:off x="5184820" y="6065530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1"/>
                </a:lnTo>
                <a:lnTo>
                  <a:pt x="29393" y="2718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50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8" name="object 968"/>
          <p:cNvSpPr/>
          <p:nvPr/>
        </p:nvSpPr>
        <p:spPr>
          <a:xfrm>
            <a:off x="5271943" y="6065526"/>
            <a:ext cx="84137" cy="92506"/>
          </a:xfrm>
          <a:custGeom>
            <a:avLst/>
            <a:gdLst/>
            <a:ahLst/>
            <a:cxnLst/>
            <a:rect l="l" t="t" r="r" b="b"/>
            <a:pathLst>
              <a:path w="84137" h="92506">
                <a:moveTo>
                  <a:pt x="30768" y="92399"/>
                </a:moveTo>
                <a:lnTo>
                  <a:pt x="43377" y="90017"/>
                </a:lnTo>
                <a:lnTo>
                  <a:pt x="54965" y="84505"/>
                </a:lnTo>
                <a:lnTo>
                  <a:pt x="55854" y="84505"/>
                </a:lnTo>
                <a:lnTo>
                  <a:pt x="56375" y="89484"/>
                </a:lnTo>
                <a:lnTo>
                  <a:pt x="61531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2" y="204"/>
                </a:lnTo>
                <a:lnTo>
                  <a:pt x="18482" y="1906"/>
                </a:lnTo>
                <a:lnTo>
                  <a:pt x="7111" y="5334"/>
                </a:lnTo>
                <a:lnTo>
                  <a:pt x="9766" y="18148"/>
                </a:lnTo>
                <a:lnTo>
                  <a:pt x="10551" y="17913"/>
                </a:lnTo>
                <a:lnTo>
                  <a:pt x="22357" y="14850"/>
                </a:lnTo>
                <a:lnTo>
                  <a:pt x="35559" y="13690"/>
                </a:lnTo>
                <a:lnTo>
                  <a:pt x="38485" y="13778"/>
                </a:lnTo>
                <a:lnTo>
                  <a:pt x="51724" y="18789"/>
                </a:lnTo>
                <a:lnTo>
                  <a:pt x="55854" y="32029"/>
                </a:lnTo>
                <a:lnTo>
                  <a:pt x="55854" y="44310"/>
                </a:lnTo>
                <a:lnTo>
                  <a:pt x="55308" y="44310"/>
                </a:lnTo>
                <a:lnTo>
                  <a:pt x="47320" y="42341"/>
                </a:lnTo>
                <a:lnTo>
                  <a:pt x="37693" y="41630"/>
                </a:lnTo>
                <a:lnTo>
                  <a:pt x="30949" y="41630"/>
                </a:lnTo>
                <a:lnTo>
                  <a:pt x="30225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44" y="75623"/>
                </a:lnTo>
                <a:lnTo>
                  <a:pt x="43457" y="77894"/>
                </a:lnTo>
                <a:lnTo>
                  <a:pt x="29679" y="78994"/>
                </a:lnTo>
                <a:lnTo>
                  <a:pt x="27381" y="92506"/>
                </a:lnTo>
                <a:lnTo>
                  <a:pt x="30768" y="92399"/>
                </a:lnTo>
                <a:close/>
              </a:path>
              <a:path w="84137" h="92506">
                <a:moveTo>
                  <a:pt x="29679" y="78994"/>
                </a:moveTo>
                <a:lnTo>
                  <a:pt x="21323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25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2" y="81423"/>
                </a:lnTo>
                <a:lnTo>
                  <a:pt x="13289" y="89912"/>
                </a:lnTo>
                <a:lnTo>
                  <a:pt x="27381" y="92506"/>
                </a:lnTo>
                <a:lnTo>
                  <a:pt x="29679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9" name="object 969"/>
          <p:cNvSpPr/>
          <p:nvPr/>
        </p:nvSpPr>
        <p:spPr>
          <a:xfrm>
            <a:off x="5405170" y="6065526"/>
            <a:ext cx="84137" cy="92506"/>
          </a:xfrm>
          <a:custGeom>
            <a:avLst/>
            <a:gdLst/>
            <a:ahLst/>
            <a:cxnLst/>
            <a:rect l="l" t="t" r="r" b="b"/>
            <a:pathLst>
              <a:path w="84137" h="92506">
                <a:moveTo>
                  <a:pt x="30768" y="92399"/>
                </a:moveTo>
                <a:lnTo>
                  <a:pt x="43377" y="90017"/>
                </a:lnTo>
                <a:lnTo>
                  <a:pt x="54965" y="84505"/>
                </a:lnTo>
                <a:lnTo>
                  <a:pt x="55854" y="84505"/>
                </a:lnTo>
                <a:lnTo>
                  <a:pt x="56375" y="89484"/>
                </a:lnTo>
                <a:lnTo>
                  <a:pt x="61531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2" y="204"/>
                </a:lnTo>
                <a:lnTo>
                  <a:pt x="18482" y="1906"/>
                </a:lnTo>
                <a:lnTo>
                  <a:pt x="7111" y="5334"/>
                </a:lnTo>
                <a:lnTo>
                  <a:pt x="9766" y="18148"/>
                </a:lnTo>
                <a:lnTo>
                  <a:pt x="10551" y="17913"/>
                </a:lnTo>
                <a:lnTo>
                  <a:pt x="22357" y="14850"/>
                </a:lnTo>
                <a:lnTo>
                  <a:pt x="35559" y="13690"/>
                </a:lnTo>
                <a:lnTo>
                  <a:pt x="38485" y="13778"/>
                </a:lnTo>
                <a:lnTo>
                  <a:pt x="51724" y="18789"/>
                </a:lnTo>
                <a:lnTo>
                  <a:pt x="55854" y="32029"/>
                </a:lnTo>
                <a:lnTo>
                  <a:pt x="55854" y="44310"/>
                </a:lnTo>
                <a:lnTo>
                  <a:pt x="55308" y="44310"/>
                </a:lnTo>
                <a:lnTo>
                  <a:pt x="47320" y="42341"/>
                </a:lnTo>
                <a:lnTo>
                  <a:pt x="37693" y="41630"/>
                </a:lnTo>
                <a:lnTo>
                  <a:pt x="30949" y="41630"/>
                </a:lnTo>
                <a:lnTo>
                  <a:pt x="30225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44" y="75623"/>
                </a:lnTo>
                <a:lnTo>
                  <a:pt x="43457" y="77894"/>
                </a:lnTo>
                <a:lnTo>
                  <a:pt x="29679" y="78994"/>
                </a:lnTo>
                <a:lnTo>
                  <a:pt x="27381" y="92506"/>
                </a:lnTo>
                <a:lnTo>
                  <a:pt x="30768" y="92399"/>
                </a:lnTo>
                <a:close/>
              </a:path>
              <a:path w="84137" h="92506">
                <a:moveTo>
                  <a:pt x="29679" y="78994"/>
                </a:moveTo>
                <a:lnTo>
                  <a:pt x="21323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25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2" y="81423"/>
                </a:lnTo>
                <a:lnTo>
                  <a:pt x="13289" y="89912"/>
                </a:lnTo>
                <a:lnTo>
                  <a:pt x="27381" y="92506"/>
                </a:lnTo>
                <a:lnTo>
                  <a:pt x="29679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0" name="object 970"/>
          <p:cNvSpPr/>
          <p:nvPr/>
        </p:nvSpPr>
        <p:spPr>
          <a:xfrm>
            <a:off x="5546382" y="6065531"/>
            <a:ext cx="77736" cy="126301"/>
          </a:xfrm>
          <a:custGeom>
            <a:avLst/>
            <a:gdLst/>
            <a:ahLst/>
            <a:cxnLst/>
            <a:rect l="l" t="t" r="r" b="b"/>
            <a:pathLst>
              <a:path w="77736" h="126301">
                <a:moveTo>
                  <a:pt x="77736" y="44475"/>
                </a:moveTo>
                <a:lnTo>
                  <a:pt x="77466" y="37657"/>
                </a:lnTo>
                <a:lnTo>
                  <a:pt x="74657" y="23193"/>
                </a:lnTo>
                <a:lnTo>
                  <a:pt x="68353" y="11201"/>
                </a:lnTo>
                <a:lnTo>
                  <a:pt x="58002" y="3023"/>
                </a:lnTo>
                <a:lnTo>
                  <a:pt x="43052" y="0"/>
                </a:lnTo>
                <a:lnTo>
                  <a:pt x="41526" y="15"/>
                </a:lnTo>
                <a:lnTo>
                  <a:pt x="52926" y="18704"/>
                </a:lnTo>
                <a:lnTo>
                  <a:pt x="59071" y="30322"/>
                </a:lnTo>
                <a:lnTo>
                  <a:pt x="60464" y="45364"/>
                </a:lnTo>
                <a:lnTo>
                  <a:pt x="60331" y="50625"/>
                </a:lnTo>
                <a:lnTo>
                  <a:pt x="57566" y="65611"/>
                </a:lnTo>
                <a:lnTo>
                  <a:pt x="50018" y="75780"/>
                </a:lnTo>
                <a:lnTo>
                  <a:pt x="36106" y="79527"/>
                </a:lnTo>
                <a:lnTo>
                  <a:pt x="28994" y="79527"/>
                </a:lnTo>
                <a:lnTo>
                  <a:pt x="31292" y="92506"/>
                </a:lnTo>
                <a:lnTo>
                  <a:pt x="38595" y="92506"/>
                </a:lnTo>
                <a:lnTo>
                  <a:pt x="52225" y="90521"/>
                </a:lnTo>
                <a:lnTo>
                  <a:pt x="63898" y="83920"/>
                </a:lnTo>
                <a:lnTo>
                  <a:pt x="71813" y="73492"/>
                </a:lnTo>
                <a:lnTo>
                  <a:pt x="76312" y="60067"/>
                </a:lnTo>
                <a:lnTo>
                  <a:pt x="77736" y="44475"/>
                </a:lnTo>
                <a:close/>
              </a:path>
              <a:path w="77736" h="126301">
                <a:moveTo>
                  <a:pt x="29237" y="1869"/>
                </a:moveTo>
                <a:lnTo>
                  <a:pt x="17437" y="8001"/>
                </a:lnTo>
                <a:lnTo>
                  <a:pt x="16535" y="8001"/>
                </a:lnTo>
                <a:lnTo>
                  <a:pt x="16535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35" y="126301"/>
                </a:lnTo>
                <a:lnTo>
                  <a:pt x="16535" y="87515"/>
                </a:lnTo>
                <a:lnTo>
                  <a:pt x="17081" y="87160"/>
                </a:lnTo>
                <a:lnTo>
                  <a:pt x="23482" y="90716"/>
                </a:lnTo>
                <a:lnTo>
                  <a:pt x="31292" y="92506"/>
                </a:lnTo>
                <a:lnTo>
                  <a:pt x="28994" y="79527"/>
                </a:lnTo>
                <a:lnTo>
                  <a:pt x="23482" y="78625"/>
                </a:lnTo>
                <a:lnTo>
                  <a:pt x="16535" y="76847"/>
                </a:lnTo>
                <a:lnTo>
                  <a:pt x="16535" y="17246"/>
                </a:lnTo>
                <a:lnTo>
                  <a:pt x="23113" y="15481"/>
                </a:lnTo>
                <a:lnTo>
                  <a:pt x="27584" y="13690"/>
                </a:lnTo>
                <a:lnTo>
                  <a:pt x="39081" y="13709"/>
                </a:lnTo>
                <a:lnTo>
                  <a:pt x="52926" y="18704"/>
                </a:lnTo>
                <a:lnTo>
                  <a:pt x="41526" y="15"/>
                </a:lnTo>
                <a:lnTo>
                  <a:pt x="29237" y="18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1" name="object 971"/>
          <p:cNvSpPr/>
          <p:nvPr/>
        </p:nvSpPr>
        <p:spPr>
          <a:xfrm>
            <a:off x="5633492" y="6066952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2"/>
                </a:lnTo>
                <a:lnTo>
                  <a:pt x="56505" y="20213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7" y="62617"/>
                </a:lnTo>
                <a:lnTo>
                  <a:pt x="6911" y="76242"/>
                </a:lnTo>
                <a:lnTo>
                  <a:pt x="15636" y="85008"/>
                </a:lnTo>
                <a:lnTo>
                  <a:pt x="27532" y="89696"/>
                </a:lnTo>
                <a:lnTo>
                  <a:pt x="42341" y="91085"/>
                </a:lnTo>
                <a:lnTo>
                  <a:pt x="47496" y="90944"/>
                </a:lnTo>
                <a:lnTo>
                  <a:pt x="60344" y="89162"/>
                </a:lnTo>
                <a:lnTo>
                  <a:pt x="71856" y="85395"/>
                </a:lnTo>
                <a:lnTo>
                  <a:pt x="68859" y="73114"/>
                </a:lnTo>
                <a:lnTo>
                  <a:pt x="68511" y="73240"/>
                </a:lnTo>
                <a:lnTo>
                  <a:pt x="56433" y="76317"/>
                </a:lnTo>
                <a:lnTo>
                  <a:pt x="43408" y="77572"/>
                </a:lnTo>
                <a:lnTo>
                  <a:pt x="40829" y="77522"/>
                </a:lnTo>
                <a:lnTo>
                  <a:pt x="28207" y="74707"/>
                </a:lnTo>
                <a:lnTo>
                  <a:pt x="19787" y="65605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42"/>
                </a:lnTo>
                <a:lnTo>
                  <a:pt x="76847" y="38786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2" name="object 972"/>
          <p:cNvSpPr/>
          <p:nvPr/>
        </p:nvSpPr>
        <p:spPr>
          <a:xfrm>
            <a:off x="5728099" y="6065535"/>
            <a:ext cx="45885" cy="90716"/>
          </a:xfrm>
          <a:custGeom>
            <a:avLst/>
            <a:gdLst/>
            <a:ahLst/>
            <a:cxnLst/>
            <a:rect l="l" t="t" r="r" b="b"/>
            <a:pathLst>
              <a:path w="45885" h="90716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24" y="18339"/>
                </a:lnTo>
                <a:lnTo>
                  <a:pt x="30356" y="15933"/>
                </a:lnTo>
                <a:lnTo>
                  <a:pt x="45885" y="15113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3" name="object 973"/>
          <p:cNvSpPr/>
          <p:nvPr/>
        </p:nvSpPr>
        <p:spPr>
          <a:xfrm>
            <a:off x="5780529" y="60655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10" y="77389"/>
                </a:moveTo>
                <a:lnTo>
                  <a:pt x="2857" y="74180"/>
                </a:lnTo>
                <a:lnTo>
                  <a:pt x="0" y="87884"/>
                </a:lnTo>
                <a:lnTo>
                  <a:pt x="2502" y="88640"/>
                </a:lnTo>
                <a:lnTo>
                  <a:pt x="15387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690"/>
                </a:lnTo>
                <a:lnTo>
                  <a:pt x="40906" y="13690"/>
                </a:lnTo>
                <a:lnTo>
                  <a:pt x="49263" y="15481"/>
                </a:lnTo>
                <a:lnTo>
                  <a:pt x="57454" y="18503"/>
                </a:lnTo>
                <a:lnTo>
                  <a:pt x="60477" y="4800"/>
                </a:lnTo>
                <a:lnTo>
                  <a:pt x="60093" y="4673"/>
                </a:lnTo>
                <a:lnTo>
                  <a:pt x="47994" y="1483"/>
                </a:lnTo>
                <a:lnTo>
                  <a:pt x="35051" y="0"/>
                </a:lnTo>
                <a:lnTo>
                  <a:pt x="28383" y="261"/>
                </a:lnTo>
                <a:lnTo>
                  <a:pt x="13480" y="3789"/>
                </a:lnTo>
                <a:lnTo>
                  <a:pt x="3904" y="11919"/>
                </a:lnTo>
                <a:lnTo>
                  <a:pt x="520" y="25260"/>
                </a:lnTo>
                <a:lnTo>
                  <a:pt x="3966" y="38150"/>
                </a:lnTo>
                <a:lnTo>
                  <a:pt x="13657" y="46645"/>
                </a:lnTo>
                <a:lnTo>
                  <a:pt x="27216" y="51409"/>
                </a:lnTo>
                <a:lnTo>
                  <a:pt x="28038" y="51616"/>
                </a:lnTo>
                <a:lnTo>
                  <a:pt x="42353" y="56606"/>
                </a:lnTo>
                <a:lnTo>
                  <a:pt x="48399" y="66535"/>
                </a:lnTo>
                <a:lnTo>
                  <a:pt x="48399" y="75438"/>
                </a:lnTo>
                <a:lnTo>
                  <a:pt x="39662" y="78994"/>
                </a:lnTo>
                <a:lnTo>
                  <a:pt x="27866" y="78989"/>
                </a:lnTo>
                <a:lnTo>
                  <a:pt x="14710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4" name="object 974"/>
          <p:cNvSpPr/>
          <p:nvPr/>
        </p:nvSpPr>
        <p:spPr>
          <a:xfrm>
            <a:off x="5855737" y="6065530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22" y="48031"/>
                </a:moveTo>
                <a:lnTo>
                  <a:pt x="16812" y="40437"/>
                </a:lnTo>
                <a:lnTo>
                  <a:pt x="20269" y="25413"/>
                </a:lnTo>
                <a:lnTo>
                  <a:pt x="28274" y="16044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3" y="52160"/>
                </a:lnTo>
                <a:lnTo>
                  <a:pt x="61012" y="67250"/>
                </a:lnTo>
                <a:lnTo>
                  <a:pt x="53068" y="76639"/>
                </a:lnTo>
                <a:lnTo>
                  <a:pt x="55425" y="90365"/>
                </a:lnTo>
                <a:lnTo>
                  <a:pt x="67165" y="84368"/>
                </a:lnTo>
                <a:lnTo>
                  <a:pt x="75202" y="74637"/>
                </a:lnTo>
                <a:lnTo>
                  <a:pt x="79817" y="61297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22" y="48031"/>
                </a:lnTo>
                <a:close/>
              </a:path>
              <a:path w="81292" h="92506">
                <a:moveTo>
                  <a:pt x="39839" y="79870"/>
                </a:moveTo>
                <a:lnTo>
                  <a:pt x="37969" y="79827"/>
                </a:lnTo>
                <a:lnTo>
                  <a:pt x="24871" y="75507"/>
                </a:lnTo>
                <a:lnTo>
                  <a:pt x="18314" y="64649"/>
                </a:lnTo>
                <a:lnTo>
                  <a:pt x="16522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5"/>
                </a:lnTo>
                <a:lnTo>
                  <a:pt x="53068" y="76639"/>
                </a:lnTo>
                <a:lnTo>
                  <a:pt x="39839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5" name="object 975"/>
          <p:cNvSpPr/>
          <p:nvPr/>
        </p:nvSpPr>
        <p:spPr>
          <a:xfrm>
            <a:off x="5952625" y="6065530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1"/>
                </a:lnTo>
                <a:lnTo>
                  <a:pt x="29393" y="2718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50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6" name="object 976"/>
          <p:cNvSpPr/>
          <p:nvPr/>
        </p:nvSpPr>
        <p:spPr>
          <a:xfrm>
            <a:off x="6039747" y="6065526"/>
            <a:ext cx="84137" cy="92506"/>
          </a:xfrm>
          <a:custGeom>
            <a:avLst/>
            <a:gdLst/>
            <a:ahLst/>
            <a:cxnLst/>
            <a:rect l="l" t="t" r="r" b="b"/>
            <a:pathLst>
              <a:path w="84137" h="92506">
                <a:moveTo>
                  <a:pt x="30768" y="92399"/>
                </a:moveTo>
                <a:lnTo>
                  <a:pt x="43377" y="90017"/>
                </a:lnTo>
                <a:lnTo>
                  <a:pt x="54965" y="84505"/>
                </a:lnTo>
                <a:lnTo>
                  <a:pt x="55854" y="84505"/>
                </a:lnTo>
                <a:lnTo>
                  <a:pt x="56375" y="89484"/>
                </a:lnTo>
                <a:lnTo>
                  <a:pt x="61531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2" y="204"/>
                </a:lnTo>
                <a:lnTo>
                  <a:pt x="18482" y="1906"/>
                </a:lnTo>
                <a:lnTo>
                  <a:pt x="7111" y="5334"/>
                </a:lnTo>
                <a:lnTo>
                  <a:pt x="9766" y="18148"/>
                </a:lnTo>
                <a:lnTo>
                  <a:pt x="10551" y="17913"/>
                </a:lnTo>
                <a:lnTo>
                  <a:pt x="22357" y="14850"/>
                </a:lnTo>
                <a:lnTo>
                  <a:pt x="35559" y="13690"/>
                </a:lnTo>
                <a:lnTo>
                  <a:pt x="38485" y="13778"/>
                </a:lnTo>
                <a:lnTo>
                  <a:pt x="51724" y="18789"/>
                </a:lnTo>
                <a:lnTo>
                  <a:pt x="55854" y="32029"/>
                </a:lnTo>
                <a:lnTo>
                  <a:pt x="55854" y="44310"/>
                </a:lnTo>
                <a:lnTo>
                  <a:pt x="55308" y="44310"/>
                </a:lnTo>
                <a:lnTo>
                  <a:pt x="47320" y="42341"/>
                </a:lnTo>
                <a:lnTo>
                  <a:pt x="37693" y="41630"/>
                </a:lnTo>
                <a:lnTo>
                  <a:pt x="30949" y="41630"/>
                </a:lnTo>
                <a:lnTo>
                  <a:pt x="30225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44" y="75623"/>
                </a:lnTo>
                <a:lnTo>
                  <a:pt x="43457" y="77894"/>
                </a:lnTo>
                <a:lnTo>
                  <a:pt x="29679" y="78994"/>
                </a:lnTo>
                <a:lnTo>
                  <a:pt x="27381" y="92506"/>
                </a:lnTo>
                <a:lnTo>
                  <a:pt x="30768" y="92399"/>
                </a:lnTo>
                <a:close/>
              </a:path>
              <a:path w="84137" h="92506">
                <a:moveTo>
                  <a:pt x="29679" y="78994"/>
                </a:moveTo>
                <a:lnTo>
                  <a:pt x="21323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25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2" y="81423"/>
                </a:lnTo>
                <a:lnTo>
                  <a:pt x="13289" y="89912"/>
                </a:lnTo>
                <a:lnTo>
                  <a:pt x="27381" y="92506"/>
                </a:lnTo>
                <a:lnTo>
                  <a:pt x="29679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7" name="object 977"/>
          <p:cNvSpPr/>
          <p:nvPr/>
        </p:nvSpPr>
        <p:spPr>
          <a:xfrm>
            <a:off x="6133088" y="6136148"/>
            <a:ext cx="21526" cy="21170"/>
          </a:xfrm>
          <a:custGeom>
            <a:avLst/>
            <a:gdLst/>
            <a:ahLst/>
            <a:cxnLst/>
            <a:rect l="l" t="t" r="r" b="b"/>
            <a:pathLst>
              <a:path w="21526" h="21170">
                <a:moveTo>
                  <a:pt x="10858" y="0"/>
                </a:moveTo>
                <a:lnTo>
                  <a:pt x="4800" y="0"/>
                </a:lnTo>
                <a:lnTo>
                  <a:pt x="0" y="4813"/>
                </a:lnTo>
                <a:lnTo>
                  <a:pt x="0" y="16548"/>
                </a:lnTo>
                <a:lnTo>
                  <a:pt x="4800" y="21170"/>
                </a:lnTo>
                <a:lnTo>
                  <a:pt x="16738" y="21170"/>
                </a:lnTo>
                <a:lnTo>
                  <a:pt x="21526" y="16548"/>
                </a:lnTo>
                <a:lnTo>
                  <a:pt x="21526" y="4813"/>
                </a:lnTo>
                <a:lnTo>
                  <a:pt x="16738" y="0"/>
                </a:lnTo>
                <a:lnTo>
                  <a:pt x="10858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8" name="object 978"/>
          <p:cNvSpPr/>
          <p:nvPr/>
        </p:nvSpPr>
        <p:spPr>
          <a:xfrm>
            <a:off x="6219001" y="6037069"/>
            <a:ext cx="71691" cy="119189"/>
          </a:xfrm>
          <a:custGeom>
            <a:avLst/>
            <a:gdLst/>
            <a:ahLst/>
            <a:cxnLst/>
            <a:rect l="l" t="t" r="r" b="b"/>
            <a:pathLst>
              <a:path w="71691" h="119189">
                <a:moveTo>
                  <a:pt x="17094" y="104597"/>
                </a:moveTo>
                <a:lnTo>
                  <a:pt x="17094" y="64922"/>
                </a:lnTo>
                <a:lnTo>
                  <a:pt x="60477" y="64922"/>
                </a:lnTo>
                <a:lnTo>
                  <a:pt x="60477" y="50165"/>
                </a:lnTo>
                <a:lnTo>
                  <a:pt x="17094" y="50165"/>
                </a:lnTo>
                <a:lnTo>
                  <a:pt x="17094" y="14757"/>
                </a:lnTo>
                <a:lnTo>
                  <a:pt x="70992" y="14757"/>
                </a:lnTo>
                <a:lnTo>
                  <a:pt x="70992" y="0"/>
                </a:lnTo>
                <a:lnTo>
                  <a:pt x="0" y="0"/>
                </a:lnTo>
                <a:lnTo>
                  <a:pt x="0" y="119189"/>
                </a:lnTo>
                <a:lnTo>
                  <a:pt x="71691" y="119189"/>
                </a:lnTo>
                <a:lnTo>
                  <a:pt x="71691" y="104597"/>
                </a:lnTo>
                <a:lnTo>
                  <a:pt x="17094" y="10459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9" name="object 979"/>
          <p:cNvSpPr/>
          <p:nvPr/>
        </p:nvSpPr>
        <p:spPr>
          <a:xfrm>
            <a:off x="6308622" y="6029950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0" name="object 980"/>
          <p:cNvSpPr/>
          <p:nvPr/>
        </p:nvSpPr>
        <p:spPr>
          <a:xfrm>
            <a:off x="6385270" y="60655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5" y="59600"/>
                </a:lnTo>
                <a:lnTo>
                  <a:pt x="4842" y="74401"/>
                </a:lnTo>
                <a:lnTo>
                  <a:pt x="12547" y="84639"/>
                </a:lnTo>
                <a:lnTo>
                  <a:pt x="23720" y="90585"/>
                </a:lnTo>
                <a:lnTo>
                  <a:pt x="38252" y="92506"/>
                </a:lnTo>
                <a:lnTo>
                  <a:pt x="46309" y="92234"/>
                </a:lnTo>
                <a:lnTo>
                  <a:pt x="59904" y="90499"/>
                </a:lnTo>
                <a:lnTo>
                  <a:pt x="70624" y="87160"/>
                </a:lnTo>
                <a:lnTo>
                  <a:pt x="67970" y="74536"/>
                </a:lnTo>
                <a:lnTo>
                  <a:pt x="66756" y="74971"/>
                </a:lnTo>
                <a:lnTo>
                  <a:pt x="54607" y="77891"/>
                </a:lnTo>
                <a:lnTo>
                  <a:pt x="41452" y="78994"/>
                </a:lnTo>
                <a:lnTo>
                  <a:pt x="39676" y="78962"/>
                </a:lnTo>
                <a:lnTo>
                  <a:pt x="25619" y="74823"/>
                </a:lnTo>
                <a:lnTo>
                  <a:pt x="18956" y="64259"/>
                </a:lnTo>
                <a:lnTo>
                  <a:pt x="17271" y="48031"/>
                </a:lnTo>
                <a:lnTo>
                  <a:pt x="17451" y="41650"/>
                </a:lnTo>
                <a:lnTo>
                  <a:pt x="20468" y="26443"/>
                </a:lnTo>
                <a:lnTo>
                  <a:pt x="28255" y="16960"/>
                </a:lnTo>
                <a:lnTo>
                  <a:pt x="42163" y="13690"/>
                </a:lnTo>
                <a:lnTo>
                  <a:pt x="44141" y="13725"/>
                </a:lnTo>
                <a:lnTo>
                  <a:pt x="57779" y="15570"/>
                </a:lnTo>
                <a:lnTo>
                  <a:pt x="68859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1" name="object 981"/>
          <p:cNvSpPr/>
          <p:nvPr/>
        </p:nvSpPr>
        <p:spPr>
          <a:xfrm>
            <a:off x="6464395" y="6065530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22" y="48031"/>
                </a:moveTo>
                <a:lnTo>
                  <a:pt x="16812" y="40437"/>
                </a:lnTo>
                <a:lnTo>
                  <a:pt x="20269" y="25413"/>
                </a:lnTo>
                <a:lnTo>
                  <a:pt x="28274" y="16044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3" y="52160"/>
                </a:lnTo>
                <a:lnTo>
                  <a:pt x="61012" y="67250"/>
                </a:lnTo>
                <a:lnTo>
                  <a:pt x="53068" y="76639"/>
                </a:lnTo>
                <a:lnTo>
                  <a:pt x="55425" y="90365"/>
                </a:lnTo>
                <a:lnTo>
                  <a:pt x="67165" y="84368"/>
                </a:lnTo>
                <a:lnTo>
                  <a:pt x="75202" y="74637"/>
                </a:lnTo>
                <a:lnTo>
                  <a:pt x="79817" y="61297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22" y="48031"/>
                </a:lnTo>
                <a:close/>
              </a:path>
              <a:path w="81292" h="92506">
                <a:moveTo>
                  <a:pt x="39839" y="79870"/>
                </a:moveTo>
                <a:lnTo>
                  <a:pt x="37969" y="79827"/>
                </a:lnTo>
                <a:lnTo>
                  <a:pt x="24871" y="75507"/>
                </a:lnTo>
                <a:lnTo>
                  <a:pt x="18314" y="64649"/>
                </a:lnTo>
                <a:lnTo>
                  <a:pt x="16522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5"/>
                </a:lnTo>
                <a:lnTo>
                  <a:pt x="53068" y="76639"/>
                </a:lnTo>
                <a:lnTo>
                  <a:pt x="39839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2" name="object 982"/>
          <p:cNvSpPr/>
          <p:nvPr/>
        </p:nvSpPr>
        <p:spPr>
          <a:xfrm>
            <a:off x="6561283" y="6065530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1"/>
                </a:lnTo>
                <a:lnTo>
                  <a:pt x="29393" y="2718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50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3" name="object 983"/>
          <p:cNvSpPr/>
          <p:nvPr/>
        </p:nvSpPr>
        <p:spPr>
          <a:xfrm>
            <a:off x="6645545" y="6038839"/>
            <a:ext cx="57645" cy="119202"/>
          </a:xfrm>
          <a:custGeom>
            <a:avLst/>
            <a:gdLst/>
            <a:ahLst/>
            <a:cxnLst/>
            <a:rect l="l" t="t" r="r" b="b"/>
            <a:pathLst>
              <a:path w="57645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9" y="106271"/>
                </a:lnTo>
                <a:lnTo>
                  <a:pt x="24995" y="116075"/>
                </a:lnTo>
                <a:lnTo>
                  <a:pt x="39141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45" y="116878"/>
                </a:lnTo>
                <a:lnTo>
                  <a:pt x="55689" y="104254"/>
                </a:lnTo>
                <a:lnTo>
                  <a:pt x="47497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44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4" name="object 984"/>
          <p:cNvSpPr/>
          <p:nvPr/>
        </p:nvSpPr>
        <p:spPr>
          <a:xfrm>
            <a:off x="6707093" y="6065526"/>
            <a:ext cx="84137" cy="92506"/>
          </a:xfrm>
          <a:custGeom>
            <a:avLst/>
            <a:gdLst/>
            <a:ahLst/>
            <a:cxnLst/>
            <a:rect l="l" t="t" r="r" b="b"/>
            <a:pathLst>
              <a:path w="84137" h="92506">
                <a:moveTo>
                  <a:pt x="30768" y="92399"/>
                </a:moveTo>
                <a:lnTo>
                  <a:pt x="43377" y="90017"/>
                </a:lnTo>
                <a:lnTo>
                  <a:pt x="54965" y="84505"/>
                </a:lnTo>
                <a:lnTo>
                  <a:pt x="55854" y="84505"/>
                </a:lnTo>
                <a:lnTo>
                  <a:pt x="56375" y="89484"/>
                </a:lnTo>
                <a:lnTo>
                  <a:pt x="61531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2" y="204"/>
                </a:lnTo>
                <a:lnTo>
                  <a:pt x="18482" y="1906"/>
                </a:lnTo>
                <a:lnTo>
                  <a:pt x="7111" y="5334"/>
                </a:lnTo>
                <a:lnTo>
                  <a:pt x="9766" y="18148"/>
                </a:lnTo>
                <a:lnTo>
                  <a:pt x="10551" y="17913"/>
                </a:lnTo>
                <a:lnTo>
                  <a:pt x="22357" y="14850"/>
                </a:lnTo>
                <a:lnTo>
                  <a:pt x="35559" y="13690"/>
                </a:lnTo>
                <a:lnTo>
                  <a:pt x="38485" y="13778"/>
                </a:lnTo>
                <a:lnTo>
                  <a:pt x="51724" y="18789"/>
                </a:lnTo>
                <a:lnTo>
                  <a:pt x="55854" y="32029"/>
                </a:lnTo>
                <a:lnTo>
                  <a:pt x="55854" y="44310"/>
                </a:lnTo>
                <a:lnTo>
                  <a:pt x="55308" y="44310"/>
                </a:lnTo>
                <a:lnTo>
                  <a:pt x="47320" y="42341"/>
                </a:lnTo>
                <a:lnTo>
                  <a:pt x="37693" y="41630"/>
                </a:lnTo>
                <a:lnTo>
                  <a:pt x="30949" y="41630"/>
                </a:lnTo>
                <a:lnTo>
                  <a:pt x="30225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44" y="75623"/>
                </a:lnTo>
                <a:lnTo>
                  <a:pt x="43457" y="77894"/>
                </a:lnTo>
                <a:lnTo>
                  <a:pt x="29679" y="78994"/>
                </a:lnTo>
                <a:lnTo>
                  <a:pt x="27381" y="92506"/>
                </a:lnTo>
                <a:lnTo>
                  <a:pt x="30768" y="92399"/>
                </a:lnTo>
                <a:close/>
              </a:path>
              <a:path w="84137" h="92506">
                <a:moveTo>
                  <a:pt x="29679" y="78994"/>
                </a:moveTo>
                <a:lnTo>
                  <a:pt x="21323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25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2" y="81423"/>
                </a:lnTo>
                <a:lnTo>
                  <a:pt x="13289" y="89912"/>
                </a:lnTo>
                <a:lnTo>
                  <a:pt x="27381" y="92506"/>
                </a:lnTo>
                <a:lnTo>
                  <a:pt x="29679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5" name="object 985"/>
          <p:cNvSpPr/>
          <p:nvPr/>
        </p:nvSpPr>
        <p:spPr>
          <a:xfrm>
            <a:off x="6795984" y="6100579"/>
            <a:ext cx="72453" cy="150139"/>
          </a:xfrm>
          <a:custGeom>
            <a:avLst/>
            <a:gdLst/>
            <a:ahLst/>
            <a:cxnLst/>
            <a:rect l="l" t="t" r="r" b="b"/>
            <a:pathLst>
              <a:path w="72453" h="150139">
                <a:moveTo>
                  <a:pt x="20662" y="13451"/>
                </a:moveTo>
                <a:lnTo>
                  <a:pt x="17614" y="0"/>
                </a:lnTo>
                <a:lnTo>
                  <a:pt x="19024" y="59956"/>
                </a:lnTo>
                <a:lnTo>
                  <a:pt x="23291" y="55676"/>
                </a:lnTo>
                <a:lnTo>
                  <a:pt x="20662" y="13451"/>
                </a:lnTo>
                <a:close/>
              </a:path>
              <a:path w="72453" h="150139">
                <a:moveTo>
                  <a:pt x="75958" y="-12458"/>
                </a:moveTo>
                <a:lnTo>
                  <a:pt x="72923" y="-18503"/>
                </a:lnTo>
                <a:lnTo>
                  <a:pt x="68833" y="-23660"/>
                </a:lnTo>
                <a:lnTo>
                  <a:pt x="86626" y="-38252"/>
                </a:lnTo>
                <a:lnTo>
                  <a:pt x="75437" y="-50698"/>
                </a:lnTo>
                <a:lnTo>
                  <a:pt x="59956" y="-30962"/>
                </a:lnTo>
                <a:lnTo>
                  <a:pt x="54800" y="-33807"/>
                </a:lnTo>
                <a:lnTo>
                  <a:pt x="47853" y="-35052"/>
                </a:lnTo>
                <a:lnTo>
                  <a:pt x="37582" y="-35010"/>
                </a:lnTo>
                <a:lnTo>
                  <a:pt x="21552" y="-32591"/>
                </a:lnTo>
                <a:lnTo>
                  <a:pt x="10014" y="-26217"/>
                </a:lnTo>
                <a:lnTo>
                  <a:pt x="3039" y="-15576"/>
                </a:lnTo>
                <a:lnTo>
                  <a:pt x="698" y="-355"/>
                </a:lnTo>
                <a:lnTo>
                  <a:pt x="1527" y="8189"/>
                </a:lnTo>
                <a:lnTo>
                  <a:pt x="7046" y="20133"/>
                </a:lnTo>
                <a:lnTo>
                  <a:pt x="16725" y="27571"/>
                </a:lnTo>
                <a:lnTo>
                  <a:pt x="12801" y="30403"/>
                </a:lnTo>
                <a:lnTo>
                  <a:pt x="10845" y="33794"/>
                </a:lnTo>
                <a:lnTo>
                  <a:pt x="10325" y="37350"/>
                </a:lnTo>
                <a:lnTo>
                  <a:pt x="9258" y="42875"/>
                </a:lnTo>
                <a:lnTo>
                  <a:pt x="11188" y="48018"/>
                </a:lnTo>
                <a:lnTo>
                  <a:pt x="14935" y="50876"/>
                </a:lnTo>
                <a:lnTo>
                  <a:pt x="11182" y="53231"/>
                </a:lnTo>
                <a:lnTo>
                  <a:pt x="1828" y="64645"/>
                </a:lnTo>
                <a:lnTo>
                  <a:pt x="0" y="74879"/>
                </a:lnTo>
                <a:lnTo>
                  <a:pt x="1094" y="81491"/>
                </a:lnTo>
                <a:lnTo>
                  <a:pt x="8547" y="91364"/>
                </a:lnTo>
                <a:lnTo>
                  <a:pt x="21318" y="97397"/>
                </a:lnTo>
                <a:lnTo>
                  <a:pt x="19986" y="81294"/>
                </a:lnTo>
                <a:lnTo>
                  <a:pt x="16344" y="72745"/>
                </a:lnTo>
                <a:lnTo>
                  <a:pt x="16344" y="64566"/>
                </a:lnTo>
                <a:lnTo>
                  <a:pt x="19024" y="59956"/>
                </a:lnTo>
                <a:lnTo>
                  <a:pt x="17614" y="0"/>
                </a:lnTo>
                <a:lnTo>
                  <a:pt x="18153" y="-7359"/>
                </a:lnTo>
                <a:lnTo>
                  <a:pt x="24230" y="-18506"/>
                </a:lnTo>
                <a:lnTo>
                  <a:pt x="39319" y="-22237"/>
                </a:lnTo>
                <a:lnTo>
                  <a:pt x="43436" y="-22061"/>
                </a:lnTo>
                <a:lnTo>
                  <a:pt x="56250" y="-16143"/>
                </a:lnTo>
                <a:lnTo>
                  <a:pt x="59410" y="-2857"/>
                </a:lnTo>
                <a:lnTo>
                  <a:pt x="58753" y="4978"/>
                </a:lnTo>
                <a:lnTo>
                  <a:pt x="52366" y="15879"/>
                </a:lnTo>
                <a:lnTo>
                  <a:pt x="37185" y="19558"/>
                </a:lnTo>
                <a:lnTo>
                  <a:pt x="33456" y="19409"/>
                </a:lnTo>
                <a:lnTo>
                  <a:pt x="20662" y="13451"/>
                </a:lnTo>
                <a:lnTo>
                  <a:pt x="23291" y="55676"/>
                </a:lnTo>
                <a:lnTo>
                  <a:pt x="65633" y="55676"/>
                </a:lnTo>
                <a:lnTo>
                  <a:pt x="69735" y="63322"/>
                </a:lnTo>
                <a:lnTo>
                  <a:pt x="67944" y="71678"/>
                </a:lnTo>
                <a:lnTo>
                  <a:pt x="72453" y="90347"/>
                </a:lnTo>
                <a:lnTo>
                  <a:pt x="80751" y="81905"/>
                </a:lnTo>
                <a:lnTo>
                  <a:pt x="84861" y="71513"/>
                </a:lnTo>
                <a:lnTo>
                  <a:pt x="85278" y="66860"/>
                </a:lnTo>
                <a:lnTo>
                  <a:pt x="82839" y="55195"/>
                </a:lnTo>
                <a:lnTo>
                  <a:pt x="74113" y="45928"/>
                </a:lnTo>
                <a:lnTo>
                  <a:pt x="57454" y="42151"/>
                </a:lnTo>
                <a:lnTo>
                  <a:pt x="26669" y="42151"/>
                </a:lnTo>
                <a:lnTo>
                  <a:pt x="24193" y="38785"/>
                </a:lnTo>
                <a:lnTo>
                  <a:pt x="25425" y="32550"/>
                </a:lnTo>
                <a:lnTo>
                  <a:pt x="26873" y="30594"/>
                </a:lnTo>
                <a:lnTo>
                  <a:pt x="29692" y="31127"/>
                </a:lnTo>
                <a:lnTo>
                  <a:pt x="32715" y="31483"/>
                </a:lnTo>
                <a:lnTo>
                  <a:pt x="39137" y="31433"/>
                </a:lnTo>
                <a:lnTo>
                  <a:pt x="54758" y="29021"/>
                </a:lnTo>
                <a:lnTo>
                  <a:pt x="66318" y="22688"/>
                </a:lnTo>
                <a:lnTo>
                  <a:pt x="73494" y="12020"/>
                </a:lnTo>
                <a:lnTo>
                  <a:pt x="75958" y="-3390"/>
                </a:lnTo>
                <a:lnTo>
                  <a:pt x="75958" y="-12458"/>
                </a:lnTo>
                <a:close/>
              </a:path>
              <a:path w="72453" h="150139">
                <a:moveTo>
                  <a:pt x="19986" y="81294"/>
                </a:moveTo>
                <a:lnTo>
                  <a:pt x="21318" y="97397"/>
                </a:lnTo>
                <a:lnTo>
                  <a:pt x="37363" y="99441"/>
                </a:lnTo>
                <a:lnTo>
                  <a:pt x="43763" y="99229"/>
                </a:lnTo>
                <a:lnTo>
                  <a:pt x="60084" y="96301"/>
                </a:lnTo>
                <a:lnTo>
                  <a:pt x="72453" y="90347"/>
                </a:lnTo>
                <a:lnTo>
                  <a:pt x="67944" y="71678"/>
                </a:lnTo>
                <a:lnTo>
                  <a:pt x="65428" y="77180"/>
                </a:lnTo>
                <a:lnTo>
                  <a:pt x="54381" y="84376"/>
                </a:lnTo>
                <a:lnTo>
                  <a:pt x="39839" y="86804"/>
                </a:lnTo>
                <a:lnTo>
                  <a:pt x="35801" y="86677"/>
                </a:lnTo>
                <a:lnTo>
                  <a:pt x="19986" y="812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6" name="object 986"/>
          <p:cNvSpPr/>
          <p:nvPr/>
        </p:nvSpPr>
        <p:spPr>
          <a:xfrm>
            <a:off x="6891807" y="6034404"/>
            <a:ext cx="20459" cy="121843"/>
          </a:xfrm>
          <a:custGeom>
            <a:avLst/>
            <a:gdLst/>
            <a:ahLst/>
            <a:cxnLst/>
            <a:rect l="l" t="t" r="r" b="b"/>
            <a:pathLst>
              <a:path w="20459" h="121843">
                <a:moveTo>
                  <a:pt x="20459" y="10312"/>
                </a:moveTo>
                <a:lnTo>
                  <a:pt x="20459" y="4622"/>
                </a:lnTo>
                <a:lnTo>
                  <a:pt x="15849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24"/>
                </a:lnTo>
                <a:lnTo>
                  <a:pt x="4635" y="20447"/>
                </a:lnTo>
                <a:lnTo>
                  <a:pt x="15849" y="20447"/>
                </a:lnTo>
                <a:lnTo>
                  <a:pt x="20459" y="15824"/>
                </a:lnTo>
                <a:lnTo>
                  <a:pt x="20459" y="10312"/>
                </a:lnTo>
                <a:close/>
              </a:path>
              <a:path w="20459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7" name="object 987"/>
          <p:cNvSpPr/>
          <p:nvPr/>
        </p:nvSpPr>
        <p:spPr>
          <a:xfrm>
            <a:off x="6927200" y="6065530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22" y="48031"/>
                </a:moveTo>
                <a:lnTo>
                  <a:pt x="16812" y="40437"/>
                </a:lnTo>
                <a:lnTo>
                  <a:pt x="20269" y="25413"/>
                </a:lnTo>
                <a:lnTo>
                  <a:pt x="28274" y="16044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3" y="52160"/>
                </a:lnTo>
                <a:lnTo>
                  <a:pt x="61012" y="67250"/>
                </a:lnTo>
                <a:lnTo>
                  <a:pt x="53068" y="76639"/>
                </a:lnTo>
                <a:lnTo>
                  <a:pt x="55425" y="90365"/>
                </a:lnTo>
                <a:lnTo>
                  <a:pt x="67165" y="84368"/>
                </a:lnTo>
                <a:lnTo>
                  <a:pt x="75202" y="74637"/>
                </a:lnTo>
                <a:lnTo>
                  <a:pt x="79817" y="61297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22" y="48031"/>
                </a:lnTo>
                <a:close/>
              </a:path>
              <a:path w="81292" h="92506">
                <a:moveTo>
                  <a:pt x="39839" y="79870"/>
                </a:moveTo>
                <a:lnTo>
                  <a:pt x="37969" y="79827"/>
                </a:lnTo>
                <a:lnTo>
                  <a:pt x="24871" y="75507"/>
                </a:lnTo>
                <a:lnTo>
                  <a:pt x="18314" y="64649"/>
                </a:lnTo>
                <a:lnTo>
                  <a:pt x="16522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5"/>
                </a:lnTo>
                <a:lnTo>
                  <a:pt x="53068" y="76639"/>
                </a:lnTo>
                <a:lnTo>
                  <a:pt x="39839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8" name="object 988"/>
          <p:cNvSpPr/>
          <p:nvPr/>
        </p:nvSpPr>
        <p:spPr>
          <a:xfrm>
            <a:off x="7063427" y="60655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0" y="77387"/>
                </a:moveTo>
                <a:lnTo>
                  <a:pt x="2857" y="74180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690"/>
                </a:lnTo>
                <a:lnTo>
                  <a:pt x="40932" y="13690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00"/>
                </a:lnTo>
                <a:lnTo>
                  <a:pt x="60097" y="4666"/>
                </a:lnTo>
                <a:lnTo>
                  <a:pt x="47985" y="1481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2" y="38150"/>
                </a:lnTo>
                <a:lnTo>
                  <a:pt x="13682" y="46645"/>
                </a:lnTo>
                <a:lnTo>
                  <a:pt x="27241" y="51409"/>
                </a:lnTo>
                <a:lnTo>
                  <a:pt x="28037" y="51610"/>
                </a:lnTo>
                <a:lnTo>
                  <a:pt x="42356" y="56601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7" y="78989"/>
                </a:lnTo>
                <a:lnTo>
                  <a:pt x="14700" y="773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9" name="object 989"/>
          <p:cNvSpPr/>
          <p:nvPr/>
        </p:nvSpPr>
        <p:spPr>
          <a:xfrm>
            <a:off x="7138640" y="6066952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2"/>
                </a:lnTo>
                <a:lnTo>
                  <a:pt x="56505" y="20213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7" y="62617"/>
                </a:lnTo>
                <a:lnTo>
                  <a:pt x="6911" y="76242"/>
                </a:lnTo>
                <a:lnTo>
                  <a:pt x="15636" y="85008"/>
                </a:lnTo>
                <a:lnTo>
                  <a:pt x="27532" y="89696"/>
                </a:lnTo>
                <a:lnTo>
                  <a:pt x="42341" y="91085"/>
                </a:lnTo>
                <a:lnTo>
                  <a:pt x="47496" y="90944"/>
                </a:lnTo>
                <a:lnTo>
                  <a:pt x="60344" y="89162"/>
                </a:lnTo>
                <a:lnTo>
                  <a:pt x="71856" y="85395"/>
                </a:lnTo>
                <a:lnTo>
                  <a:pt x="68859" y="73114"/>
                </a:lnTo>
                <a:lnTo>
                  <a:pt x="68511" y="73240"/>
                </a:lnTo>
                <a:lnTo>
                  <a:pt x="56433" y="76317"/>
                </a:lnTo>
                <a:lnTo>
                  <a:pt x="43408" y="77572"/>
                </a:lnTo>
                <a:lnTo>
                  <a:pt x="40829" y="77522"/>
                </a:lnTo>
                <a:lnTo>
                  <a:pt x="28207" y="74707"/>
                </a:lnTo>
                <a:lnTo>
                  <a:pt x="19787" y="65605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42"/>
                </a:lnTo>
                <a:lnTo>
                  <a:pt x="76847" y="38786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0" name="object 990"/>
          <p:cNvSpPr/>
          <p:nvPr/>
        </p:nvSpPr>
        <p:spPr>
          <a:xfrm>
            <a:off x="2061866" y="6256026"/>
            <a:ext cx="48742" cy="82715"/>
          </a:xfrm>
          <a:custGeom>
            <a:avLst/>
            <a:gdLst/>
            <a:ahLst/>
            <a:cxnLst/>
            <a:rect l="l" t="t" r="r" b="b"/>
            <a:pathLst>
              <a:path w="48742" h="82715">
                <a:moveTo>
                  <a:pt x="17259" y="47142"/>
                </a:moveTo>
                <a:lnTo>
                  <a:pt x="17358" y="42589"/>
                </a:lnTo>
                <a:lnTo>
                  <a:pt x="20028" y="27481"/>
                </a:lnTo>
                <a:lnTo>
                  <a:pt x="27571" y="17374"/>
                </a:lnTo>
                <a:lnTo>
                  <a:pt x="41630" y="13690"/>
                </a:lnTo>
                <a:lnTo>
                  <a:pt x="48742" y="13690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42"/>
                </a:lnTo>
                <a:close/>
              </a:path>
              <a:path w="48742" h="82715">
                <a:moveTo>
                  <a:pt x="18642" y="62172"/>
                </a:moveTo>
                <a:lnTo>
                  <a:pt x="17259" y="47142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34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03"/>
                </a:lnTo>
                <a:lnTo>
                  <a:pt x="50164" y="78994"/>
                </a:lnTo>
                <a:lnTo>
                  <a:pt x="38438" y="78966"/>
                </a:lnTo>
                <a:lnTo>
                  <a:pt x="24732" y="73857"/>
                </a:lnTo>
                <a:lnTo>
                  <a:pt x="18642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1" name="object 991"/>
          <p:cNvSpPr/>
          <p:nvPr/>
        </p:nvSpPr>
        <p:spPr>
          <a:xfrm>
            <a:off x="2153431" y="6256026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5" y="75619"/>
                </a:lnTo>
                <a:lnTo>
                  <a:pt x="43482" y="77892"/>
                </a:lnTo>
                <a:lnTo>
                  <a:pt x="29705" y="78994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94"/>
                </a:moveTo>
                <a:lnTo>
                  <a:pt x="21335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2" name="object 992"/>
          <p:cNvSpPr/>
          <p:nvPr/>
        </p:nvSpPr>
        <p:spPr>
          <a:xfrm>
            <a:off x="2274780" y="62560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4" y="92233"/>
                </a:lnTo>
                <a:lnTo>
                  <a:pt x="59908" y="90498"/>
                </a:lnTo>
                <a:lnTo>
                  <a:pt x="70624" y="87160"/>
                </a:lnTo>
                <a:lnTo>
                  <a:pt x="67957" y="74536"/>
                </a:lnTo>
                <a:lnTo>
                  <a:pt x="66753" y="74967"/>
                </a:lnTo>
                <a:lnTo>
                  <a:pt x="54602" y="77891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9" y="41650"/>
                </a:lnTo>
                <a:lnTo>
                  <a:pt x="20459" y="26443"/>
                </a:lnTo>
                <a:lnTo>
                  <a:pt x="28248" y="16960"/>
                </a:lnTo>
                <a:lnTo>
                  <a:pt x="42151" y="13690"/>
                </a:lnTo>
                <a:lnTo>
                  <a:pt x="44131" y="13725"/>
                </a:lnTo>
                <a:lnTo>
                  <a:pt x="57770" y="15570"/>
                </a:lnTo>
                <a:lnTo>
                  <a:pt x="68846" y="19037"/>
                </a:lnTo>
                <a:lnTo>
                  <a:pt x="71513" y="6223"/>
                </a:lnTo>
                <a:lnTo>
                  <a:pt x="67542" y="4253"/>
                </a:lnTo>
                <a:lnTo>
                  <a:pt x="54643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3" name="object 993"/>
          <p:cNvSpPr/>
          <p:nvPr/>
        </p:nvSpPr>
        <p:spPr>
          <a:xfrm>
            <a:off x="2359230" y="6257805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64" y="90590"/>
                </a:lnTo>
                <a:lnTo>
                  <a:pt x="44845" y="88072"/>
                </a:lnTo>
                <a:lnTo>
                  <a:pt x="56756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93"/>
                </a:lnTo>
                <a:lnTo>
                  <a:pt x="44475" y="77216"/>
                </a:lnTo>
                <a:lnTo>
                  <a:pt x="33111" y="77209"/>
                </a:lnTo>
                <a:lnTo>
                  <a:pt x="19838" y="71704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4" name="object 994"/>
          <p:cNvSpPr/>
          <p:nvPr/>
        </p:nvSpPr>
        <p:spPr>
          <a:xfrm>
            <a:off x="2447230" y="6256026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55" y="75621"/>
                </a:lnTo>
                <a:lnTo>
                  <a:pt x="43474" y="77893"/>
                </a:lnTo>
                <a:lnTo>
                  <a:pt x="29692" y="78994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94"/>
                </a:moveTo>
                <a:lnTo>
                  <a:pt x="21335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5" name="object 995"/>
          <p:cNvSpPr/>
          <p:nvPr/>
        </p:nvSpPr>
        <p:spPr>
          <a:xfrm>
            <a:off x="2543239" y="6256030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690"/>
                </a:moveTo>
                <a:lnTo>
                  <a:pt x="42055" y="13725"/>
                </a:lnTo>
                <a:lnTo>
                  <a:pt x="54572" y="19879"/>
                </a:lnTo>
                <a:lnTo>
                  <a:pt x="57632" y="33794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13"/>
                </a:lnTo>
                <a:lnTo>
                  <a:pt x="29883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6" name="object 996"/>
          <p:cNvSpPr/>
          <p:nvPr/>
        </p:nvSpPr>
        <p:spPr>
          <a:xfrm>
            <a:off x="2632139" y="6256026"/>
            <a:ext cx="48742" cy="82715"/>
          </a:xfrm>
          <a:custGeom>
            <a:avLst/>
            <a:gdLst/>
            <a:ahLst/>
            <a:cxnLst/>
            <a:rect l="l" t="t" r="r" b="b"/>
            <a:pathLst>
              <a:path w="48742" h="82715">
                <a:moveTo>
                  <a:pt x="17259" y="47142"/>
                </a:moveTo>
                <a:lnTo>
                  <a:pt x="17358" y="42589"/>
                </a:lnTo>
                <a:lnTo>
                  <a:pt x="20031" y="27481"/>
                </a:lnTo>
                <a:lnTo>
                  <a:pt x="27577" y="17374"/>
                </a:lnTo>
                <a:lnTo>
                  <a:pt x="41630" y="13690"/>
                </a:lnTo>
                <a:lnTo>
                  <a:pt x="48742" y="13690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1"/>
                </a:lnTo>
                <a:lnTo>
                  <a:pt x="13844" y="8579"/>
                </a:lnTo>
                <a:lnTo>
                  <a:pt x="17259" y="47142"/>
                </a:lnTo>
                <a:close/>
              </a:path>
              <a:path w="48742" h="82715">
                <a:moveTo>
                  <a:pt x="18642" y="62172"/>
                </a:moveTo>
                <a:lnTo>
                  <a:pt x="17259" y="47142"/>
                </a:lnTo>
                <a:lnTo>
                  <a:pt x="13844" y="8579"/>
                </a:lnTo>
                <a:lnTo>
                  <a:pt x="5927" y="19005"/>
                </a:lnTo>
                <a:lnTo>
                  <a:pt x="1425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34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03"/>
                </a:lnTo>
                <a:lnTo>
                  <a:pt x="50164" y="78994"/>
                </a:lnTo>
                <a:lnTo>
                  <a:pt x="38438" y="78966"/>
                </a:lnTo>
                <a:lnTo>
                  <a:pt x="24732" y="73857"/>
                </a:lnTo>
                <a:lnTo>
                  <a:pt x="18642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7" name="object 997"/>
          <p:cNvSpPr/>
          <p:nvPr/>
        </p:nvSpPr>
        <p:spPr>
          <a:xfrm>
            <a:off x="2725479" y="6256030"/>
            <a:ext cx="81305" cy="92506"/>
          </a:xfrm>
          <a:custGeom>
            <a:avLst/>
            <a:gdLst/>
            <a:ahLst/>
            <a:cxnLst/>
            <a:rect l="l" t="t" r="r" b="b"/>
            <a:pathLst>
              <a:path w="81305" h="92506">
                <a:moveTo>
                  <a:pt x="16535" y="48031"/>
                </a:moveTo>
                <a:lnTo>
                  <a:pt x="16824" y="40446"/>
                </a:lnTo>
                <a:lnTo>
                  <a:pt x="20276" y="25418"/>
                </a:lnTo>
                <a:lnTo>
                  <a:pt x="28275" y="16045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68"/>
                </a:lnTo>
                <a:lnTo>
                  <a:pt x="62947" y="27889"/>
                </a:lnTo>
                <a:lnTo>
                  <a:pt x="64757" y="44475"/>
                </a:lnTo>
                <a:lnTo>
                  <a:pt x="64465" y="52160"/>
                </a:lnTo>
                <a:lnTo>
                  <a:pt x="61021" y="67250"/>
                </a:lnTo>
                <a:lnTo>
                  <a:pt x="53076" y="76639"/>
                </a:lnTo>
                <a:lnTo>
                  <a:pt x="55437" y="90365"/>
                </a:lnTo>
                <a:lnTo>
                  <a:pt x="67178" y="84368"/>
                </a:lnTo>
                <a:lnTo>
                  <a:pt x="75215" y="74637"/>
                </a:lnTo>
                <a:lnTo>
                  <a:pt x="79829" y="61297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1"/>
                </a:lnTo>
                <a:lnTo>
                  <a:pt x="14180" y="8182"/>
                </a:lnTo>
                <a:lnTo>
                  <a:pt x="6125" y="17912"/>
                </a:lnTo>
                <a:lnTo>
                  <a:pt x="1486" y="31236"/>
                </a:lnTo>
                <a:lnTo>
                  <a:pt x="0" y="48031"/>
                </a:lnTo>
                <a:lnTo>
                  <a:pt x="827" y="60139"/>
                </a:lnTo>
                <a:lnTo>
                  <a:pt x="5190" y="74695"/>
                </a:lnTo>
                <a:lnTo>
                  <a:pt x="13127" y="84766"/>
                </a:lnTo>
                <a:lnTo>
                  <a:pt x="16535" y="48031"/>
                </a:lnTo>
                <a:close/>
              </a:path>
              <a:path w="81305" h="92506">
                <a:moveTo>
                  <a:pt x="39852" y="79870"/>
                </a:moveTo>
                <a:lnTo>
                  <a:pt x="37982" y="79827"/>
                </a:lnTo>
                <a:lnTo>
                  <a:pt x="24884" y="75507"/>
                </a:lnTo>
                <a:lnTo>
                  <a:pt x="18326" y="64649"/>
                </a:lnTo>
                <a:lnTo>
                  <a:pt x="16535" y="48031"/>
                </a:lnTo>
                <a:lnTo>
                  <a:pt x="13127" y="84766"/>
                </a:lnTo>
                <a:lnTo>
                  <a:pt x="24448" y="90615"/>
                </a:lnTo>
                <a:lnTo>
                  <a:pt x="38963" y="92506"/>
                </a:lnTo>
                <a:lnTo>
                  <a:pt x="39710" y="92503"/>
                </a:lnTo>
                <a:lnTo>
                  <a:pt x="55437" y="90365"/>
                </a:lnTo>
                <a:lnTo>
                  <a:pt x="53076" y="76639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8" name="object 998"/>
          <p:cNvSpPr/>
          <p:nvPr/>
        </p:nvSpPr>
        <p:spPr>
          <a:xfrm>
            <a:off x="2853054" y="6257805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93"/>
                </a:lnTo>
                <a:lnTo>
                  <a:pt x="44475" y="77216"/>
                </a:lnTo>
                <a:lnTo>
                  <a:pt x="33111" y="77209"/>
                </a:lnTo>
                <a:lnTo>
                  <a:pt x="19838" y="71704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9" name="object 999"/>
          <p:cNvSpPr/>
          <p:nvPr/>
        </p:nvSpPr>
        <p:spPr>
          <a:xfrm>
            <a:off x="2949056" y="6256030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690"/>
                </a:moveTo>
                <a:lnTo>
                  <a:pt x="42055" y="13725"/>
                </a:lnTo>
                <a:lnTo>
                  <a:pt x="54572" y="19879"/>
                </a:lnTo>
                <a:lnTo>
                  <a:pt x="57632" y="33794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13"/>
                </a:lnTo>
                <a:lnTo>
                  <a:pt x="29883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0" name="object 1000"/>
          <p:cNvSpPr/>
          <p:nvPr/>
        </p:nvSpPr>
        <p:spPr>
          <a:xfrm>
            <a:off x="3075000" y="6224904"/>
            <a:ext cx="20472" cy="121843"/>
          </a:xfrm>
          <a:custGeom>
            <a:avLst/>
            <a:gdLst/>
            <a:ahLst/>
            <a:cxnLst/>
            <a:rect l="l" t="t" r="r" b="b"/>
            <a:pathLst>
              <a:path w="20472" h="121843">
                <a:moveTo>
                  <a:pt x="20472" y="10312"/>
                </a:moveTo>
                <a:lnTo>
                  <a:pt x="20472" y="4622"/>
                </a:lnTo>
                <a:lnTo>
                  <a:pt x="15849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24"/>
                </a:lnTo>
                <a:lnTo>
                  <a:pt x="4635" y="20447"/>
                </a:lnTo>
                <a:lnTo>
                  <a:pt x="15849" y="20447"/>
                </a:lnTo>
                <a:lnTo>
                  <a:pt x="20472" y="15824"/>
                </a:lnTo>
                <a:lnTo>
                  <a:pt x="20472" y="10312"/>
                </a:lnTo>
                <a:close/>
              </a:path>
              <a:path w="20472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1" name="object 1001"/>
          <p:cNvSpPr/>
          <p:nvPr/>
        </p:nvSpPr>
        <p:spPr>
          <a:xfrm>
            <a:off x="3116624" y="6256030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690"/>
                </a:moveTo>
                <a:lnTo>
                  <a:pt x="42055" y="13725"/>
                </a:lnTo>
                <a:lnTo>
                  <a:pt x="54572" y="19879"/>
                </a:lnTo>
                <a:lnTo>
                  <a:pt x="57632" y="33794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13"/>
                </a:lnTo>
                <a:lnTo>
                  <a:pt x="29883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2" name="object 1002"/>
          <p:cNvSpPr/>
          <p:nvPr/>
        </p:nvSpPr>
        <p:spPr>
          <a:xfrm>
            <a:off x="3205511" y="6256026"/>
            <a:ext cx="48742" cy="82715"/>
          </a:xfrm>
          <a:custGeom>
            <a:avLst/>
            <a:gdLst/>
            <a:ahLst/>
            <a:cxnLst/>
            <a:rect l="l" t="t" r="r" b="b"/>
            <a:pathLst>
              <a:path w="48742" h="82715">
                <a:moveTo>
                  <a:pt x="17259" y="47142"/>
                </a:moveTo>
                <a:lnTo>
                  <a:pt x="17358" y="42589"/>
                </a:lnTo>
                <a:lnTo>
                  <a:pt x="20028" y="27481"/>
                </a:lnTo>
                <a:lnTo>
                  <a:pt x="27571" y="17374"/>
                </a:lnTo>
                <a:lnTo>
                  <a:pt x="41630" y="13690"/>
                </a:lnTo>
                <a:lnTo>
                  <a:pt x="48742" y="13690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42"/>
                </a:lnTo>
                <a:close/>
              </a:path>
              <a:path w="48742" h="82715">
                <a:moveTo>
                  <a:pt x="18642" y="62172"/>
                </a:moveTo>
                <a:lnTo>
                  <a:pt x="17259" y="47142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34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03"/>
                </a:lnTo>
                <a:lnTo>
                  <a:pt x="50164" y="78994"/>
                </a:lnTo>
                <a:lnTo>
                  <a:pt x="38438" y="78966"/>
                </a:lnTo>
                <a:lnTo>
                  <a:pt x="24732" y="73857"/>
                </a:lnTo>
                <a:lnTo>
                  <a:pt x="18642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3" name="object 1003"/>
          <p:cNvSpPr/>
          <p:nvPr/>
        </p:nvSpPr>
        <p:spPr>
          <a:xfrm>
            <a:off x="3304362" y="6224904"/>
            <a:ext cx="20459" cy="121843"/>
          </a:xfrm>
          <a:custGeom>
            <a:avLst/>
            <a:gdLst/>
            <a:ahLst/>
            <a:cxnLst/>
            <a:rect l="l" t="t" r="r" b="b"/>
            <a:pathLst>
              <a:path w="20459" h="121843">
                <a:moveTo>
                  <a:pt x="20459" y="10312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24"/>
                </a:lnTo>
                <a:lnTo>
                  <a:pt x="4622" y="20447"/>
                </a:lnTo>
                <a:lnTo>
                  <a:pt x="15836" y="20447"/>
                </a:lnTo>
                <a:lnTo>
                  <a:pt x="20459" y="15824"/>
                </a:lnTo>
                <a:lnTo>
                  <a:pt x="20459" y="10312"/>
                </a:lnTo>
                <a:close/>
              </a:path>
              <a:path w="20459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4" name="object 1004"/>
          <p:cNvSpPr/>
          <p:nvPr/>
        </p:nvSpPr>
        <p:spPr>
          <a:xfrm>
            <a:off x="3332443" y="6257805"/>
            <a:ext cx="84327" cy="89839"/>
          </a:xfrm>
          <a:custGeom>
            <a:avLst/>
            <a:gdLst/>
            <a:ahLst/>
            <a:cxnLst/>
            <a:rect l="l" t="t" r="r" b="b"/>
            <a:pathLst>
              <a:path w="84327" h="89839">
                <a:moveTo>
                  <a:pt x="50520" y="89839"/>
                </a:moveTo>
                <a:lnTo>
                  <a:pt x="84327" y="0"/>
                </a:lnTo>
                <a:lnTo>
                  <a:pt x="66713" y="0"/>
                </a:lnTo>
                <a:lnTo>
                  <a:pt x="43065" y="69557"/>
                </a:lnTo>
                <a:lnTo>
                  <a:pt x="41998" y="69557"/>
                </a:lnTo>
                <a:lnTo>
                  <a:pt x="18326" y="0"/>
                </a:lnTo>
                <a:lnTo>
                  <a:pt x="0" y="0"/>
                </a:lnTo>
                <a:lnTo>
                  <a:pt x="33807" y="89839"/>
                </a:lnTo>
                <a:lnTo>
                  <a:pt x="50520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5" name="object 1005"/>
          <p:cNvSpPr/>
          <p:nvPr/>
        </p:nvSpPr>
        <p:spPr>
          <a:xfrm>
            <a:off x="3424364" y="6224904"/>
            <a:ext cx="20472" cy="121843"/>
          </a:xfrm>
          <a:custGeom>
            <a:avLst/>
            <a:gdLst/>
            <a:ahLst/>
            <a:cxnLst/>
            <a:rect l="l" t="t" r="r" b="b"/>
            <a:pathLst>
              <a:path w="20472" h="121843">
                <a:moveTo>
                  <a:pt x="20472" y="10312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24"/>
                </a:lnTo>
                <a:lnTo>
                  <a:pt x="4635" y="20447"/>
                </a:lnTo>
                <a:lnTo>
                  <a:pt x="15836" y="20447"/>
                </a:lnTo>
                <a:lnTo>
                  <a:pt x="20472" y="15824"/>
                </a:lnTo>
                <a:lnTo>
                  <a:pt x="20472" y="10312"/>
                </a:lnTo>
                <a:close/>
              </a:path>
              <a:path w="20472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6" name="object 1006"/>
          <p:cNvSpPr/>
          <p:nvPr/>
        </p:nvSpPr>
        <p:spPr>
          <a:xfrm>
            <a:off x="3459760" y="6256026"/>
            <a:ext cx="48742" cy="82715"/>
          </a:xfrm>
          <a:custGeom>
            <a:avLst/>
            <a:gdLst/>
            <a:ahLst/>
            <a:cxnLst/>
            <a:rect l="l" t="t" r="r" b="b"/>
            <a:pathLst>
              <a:path w="48742" h="82715">
                <a:moveTo>
                  <a:pt x="17259" y="47142"/>
                </a:moveTo>
                <a:lnTo>
                  <a:pt x="17358" y="42589"/>
                </a:lnTo>
                <a:lnTo>
                  <a:pt x="20028" y="27481"/>
                </a:lnTo>
                <a:lnTo>
                  <a:pt x="27571" y="17374"/>
                </a:lnTo>
                <a:lnTo>
                  <a:pt x="41630" y="13690"/>
                </a:lnTo>
                <a:lnTo>
                  <a:pt x="48742" y="13690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42"/>
                </a:lnTo>
                <a:close/>
              </a:path>
              <a:path w="48742" h="82715">
                <a:moveTo>
                  <a:pt x="18642" y="62172"/>
                </a:moveTo>
                <a:lnTo>
                  <a:pt x="17259" y="47142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34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03"/>
                </a:lnTo>
                <a:lnTo>
                  <a:pt x="50164" y="78994"/>
                </a:lnTo>
                <a:lnTo>
                  <a:pt x="38438" y="78966"/>
                </a:lnTo>
                <a:lnTo>
                  <a:pt x="24732" y="73857"/>
                </a:lnTo>
                <a:lnTo>
                  <a:pt x="18642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7" name="object 1007"/>
          <p:cNvSpPr/>
          <p:nvPr/>
        </p:nvSpPr>
        <p:spPr>
          <a:xfrm>
            <a:off x="3558438" y="6257805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64" y="90590"/>
                </a:lnTo>
                <a:lnTo>
                  <a:pt x="44845" y="88072"/>
                </a:lnTo>
                <a:lnTo>
                  <a:pt x="56756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93"/>
                </a:lnTo>
                <a:lnTo>
                  <a:pt x="44475" y="77216"/>
                </a:lnTo>
                <a:lnTo>
                  <a:pt x="33111" y="77209"/>
                </a:lnTo>
                <a:lnTo>
                  <a:pt x="19838" y="71704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8" name="object 1008"/>
          <p:cNvSpPr/>
          <p:nvPr/>
        </p:nvSpPr>
        <p:spPr>
          <a:xfrm>
            <a:off x="3648213" y="6256030"/>
            <a:ext cx="81305" cy="92506"/>
          </a:xfrm>
          <a:custGeom>
            <a:avLst/>
            <a:gdLst/>
            <a:ahLst/>
            <a:cxnLst/>
            <a:rect l="l" t="t" r="r" b="b"/>
            <a:pathLst>
              <a:path w="81305" h="92506">
                <a:moveTo>
                  <a:pt x="16535" y="48031"/>
                </a:moveTo>
                <a:lnTo>
                  <a:pt x="16824" y="40446"/>
                </a:lnTo>
                <a:lnTo>
                  <a:pt x="20276" y="25418"/>
                </a:lnTo>
                <a:lnTo>
                  <a:pt x="28275" y="16045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68"/>
                </a:lnTo>
                <a:lnTo>
                  <a:pt x="62947" y="27889"/>
                </a:lnTo>
                <a:lnTo>
                  <a:pt x="64757" y="44475"/>
                </a:lnTo>
                <a:lnTo>
                  <a:pt x="64465" y="52160"/>
                </a:lnTo>
                <a:lnTo>
                  <a:pt x="61021" y="67250"/>
                </a:lnTo>
                <a:lnTo>
                  <a:pt x="53076" y="76639"/>
                </a:lnTo>
                <a:lnTo>
                  <a:pt x="55437" y="90365"/>
                </a:lnTo>
                <a:lnTo>
                  <a:pt x="67178" y="84368"/>
                </a:lnTo>
                <a:lnTo>
                  <a:pt x="75215" y="74637"/>
                </a:lnTo>
                <a:lnTo>
                  <a:pt x="79829" y="61297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1"/>
                </a:lnTo>
                <a:lnTo>
                  <a:pt x="14180" y="8182"/>
                </a:lnTo>
                <a:lnTo>
                  <a:pt x="6125" y="17912"/>
                </a:lnTo>
                <a:lnTo>
                  <a:pt x="1486" y="31236"/>
                </a:lnTo>
                <a:lnTo>
                  <a:pt x="0" y="48031"/>
                </a:lnTo>
                <a:lnTo>
                  <a:pt x="827" y="60139"/>
                </a:lnTo>
                <a:lnTo>
                  <a:pt x="5190" y="74695"/>
                </a:lnTo>
                <a:lnTo>
                  <a:pt x="13127" y="84766"/>
                </a:lnTo>
                <a:lnTo>
                  <a:pt x="16535" y="48031"/>
                </a:lnTo>
                <a:close/>
              </a:path>
              <a:path w="81305" h="92506">
                <a:moveTo>
                  <a:pt x="39852" y="79870"/>
                </a:moveTo>
                <a:lnTo>
                  <a:pt x="37982" y="79827"/>
                </a:lnTo>
                <a:lnTo>
                  <a:pt x="24884" y="75507"/>
                </a:lnTo>
                <a:lnTo>
                  <a:pt x="18326" y="64649"/>
                </a:lnTo>
                <a:lnTo>
                  <a:pt x="16535" y="48031"/>
                </a:lnTo>
                <a:lnTo>
                  <a:pt x="13127" y="84766"/>
                </a:lnTo>
                <a:lnTo>
                  <a:pt x="24448" y="90615"/>
                </a:lnTo>
                <a:lnTo>
                  <a:pt x="38963" y="92506"/>
                </a:lnTo>
                <a:lnTo>
                  <a:pt x="39710" y="92503"/>
                </a:lnTo>
                <a:lnTo>
                  <a:pt x="55437" y="90365"/>
                </a:lnTo>
                <a:lnTo>
                  <a:pt x="53076" y="76639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9" name="object 1009"/>
          <p:cNvSpPr/>
          <p:nvPr/>
        </p:nvSpPr>
        <p:spPr>
          <a:xfrm>
            <a:off x="3770455" y="6257451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4"/>
                </a:lnTo>
                <a:lnTo>
                  <a:pt x="56499" y="20215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5" y="62610"/>
                </a:lnTo>
                <a:lnTo>
                  <a:pt x="6907" y="76239"/>
                </a:lnTo>
                <a:lnTo>
                  <a:pt x="15630" y="85008"/>
                </a:lnTo>
                <a:lnTo>
                  <a:pt x="27524" y="89697"/>
                </a:lnTo>
                <a:lnTo>
                  <a:pt x="42329" y="91087"/>
                </a:lnTo>
                <a:lnTo>
                  <a:pt x="47496" y="90946"/>
                </a:lnTo>
                <a:lnTo>
                  <a:pt x="60344" y="89163"/>
                </a:lnTo>
                <a:lnTo>
                  <a:pt x="71856" y="85397"/>
                </a:lnTo>
                <a:lnTo>
                  <a:pt x="68846" y="73116"/>
                </a:lnTo>
                <a:lnTo>
                  <a:pt x="68499" y="73242"/>
                </a:lnTo>
                <a:lnTo>
                  <a:pt x="56421" y="76319"/>
                </a:lnTo>
                <a:lnTo>
                  <a:pt x="43395" y="77574"/>
                </a:lnTo>
                <a:lnTo>
                  <a:pt x="40816" y="77524"/>
                </a:lnTo>
                <a:lnTo>
                  <a:pt x="28198" y="74708"/>
                </a:lnTo>
                <a:lnTo>
                  <a:pt x="19780" y="65607"/>
                </a:lnTo>
                <a:lnTo>
                  <a:pt x="16535" y="47487"/>
                </a:lnTo>
                <a:lnTo>
                  <a:pt x="75780" y="47487"/>
                </a:lnTo>
                <a:lnTo>
                  <a:pt x="76669" y="43944"/>
                </a:lnTo>
                <a:lnTo>
                  <a:pt x="76847" y="38788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0" name="object 1010"/>
          <p:cNvSpPr/>
          <p:nvPr/>
        </p:nvSpPr>
        <p:spPr>
          <a:xfrm>
            <a:off x="3863792" y="6256030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690"/>
                </a:moveTo>
                <a:lnTo>
                  <a:pt x="42055" y="13725"/>
                </a:lnTo>
                <a:lnTo>
                  <a:pt x="54572" y="19879"/>
                </a:lnTo>
                <a:lnTo>
                  <a:pt x="57632" y="33794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4" y="25346"/>
                </a:lnTo>
                <a:lnTo>
                  <a:pt x="69778" y="11263"/>
                </a:lnTo>
                <a:lnTo>
                  <a:pt x="60117" y="2815"/>
                </a:lnTo>
                <a:lnTo>
                  <a:pt x="45554" y="0"/>
                </a:lnTo>
                <a:lnTo>
                  <a:pt x="41547" y="153"/>
                </a:lnTo>
                <a:lnTo>
                  <a:pt x="29369" y="2721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13"/>
                </a:lnTo>
                <a:lnTo>
                  <a:pt x="29883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1" name="object 1011"/>
          <p:cNvSpPr/>
          <p:nvPr/>
        </p:nvSpPr>
        <p:spPr>
          <a:xfrm>
            <a:off x="3947695" y="6218672"/>
            <a:ext cx="58712" cy="128079"/>
          </a:xfrm>
          <a:custGeom>
            <a:avLst/>
            <a:gdLst/>
            <a:ahLst/>
            <a:cxnLst/>
            <a:rect l="l" t="t" r="r" b="b"/>
            <a:pathLst>
              <a:path w="58712" h="128079">
                <a:moveTo>
                  <a:pt x="31127" y="15646"/>
                </a:moveTo>
                <a:lnTo>
                  <a:pt x="38417" y="13690"/>
                </a:lnTo>
                <a:lnTo>
                  <a:pt x="48386" y="13690"/>
                </a:lnTo>
                <a:lnTo>
                  <a:pt x="56743" y="15481"/>
                </a:lnTo>
                <a:lnTo>
                  <a:pt x="58712" y="3200"/>
                </a:lnTo>
                <a:lnTo>
                  <a:pt x="51409" y="1066"/>
                </a:lnTo>
                <a:lnTo>
                  <a:pt x="45186" y="0"/>
                </a:lnTo>
                <a:lnTo>
                  <a:pt x="38785" y="0"/>
                </a:lnTo>
                <a:lnTo>
                  <a:pt x="29546" y="1120"/>
                </a:lnTo>
                <a:lnTo>
                  <a:pt x="18692" y="8175"/>
                </a:lnTo>
                <a:lnTo>
                  <a:pt x="14579" y="22948"/>
                </a:lnTo>
                <a:lnTo>
                  <a:pt x="14579" y="39128"/>
                </a:lnTo>
                <a:lnTo>
                  <a:pt x="0" y="39128"/>
                </a:lnTo>
                <a:lnTo>
                  <a:pt x="0" y="52298"/>
                </a:lnTo>
                <a:lnTo>
                  <a:pt x="14579" y="52298"/>
                </a:lnTo>
                <a:lnTo>
                  <a:pt x="14579" y="128079"/>
                </a:lnTo>
                <a:lnTo>
                  <a:pt x="31127" y="128079"/>
                </a:lnTo>
                <a:lnTo>
                  <a:pt x="31127" y="52298"/>
                </a:lnTo>
                <a:lnTo>
                  <a:pt x="54267" y="52298"/>
                </a:lnTo>
                <a:lnTo>
                  <a:pt x="56032" y="39128"/>
                </a:lnTo>
                <a:lnTo>
                  <a:pt x="31127" y="39128"/>
                </a:lnTo>
                <a:lnTo>
                  <a:pt x="31127" y="156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2" name="object 1012"/>
          <p:cNvSpPr/>
          <p:nvPr/>
        </p:nvSpPr>
        <p:spPr>
          <a:xfrm>
            <a:off x="4007793" y="6257452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2"/>
                </a:lnTo>
                <a:lnTo>
                  <a:pt x="56505" y="20213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7" y="62617"/>
                </a:lnTo>
                <a:lnTo>
                  <a:pt x="6911" y="76242"/>
                </a:lnTo>
                <a:lnTo>
                  <a:pt x="15636" y="85008"/>
                </a:lnTo>
                <a:lnTo>
                  <a:pt x="27532" y="89696"/>
                </a:lnTo>
                <a:lnTo>
                  <a:pt x="42341" y="91085"/>
                </a:lnTo>
                <a:lnTo>
                  <a:pt x="47496" y="90944"/>
                </a:lnTo>
                <a:lnTo>
                  <a:pt x="60344" y="89162"/>
                </a:lnTo>
                <a:lnTo>
                  <a:pt x="71856" y="85395"/>
                </a:lnTo>
                <a:lnTo>
                  <a:pt x="68859" y="73114"/>
                </a:lnTo>
                <a:lnTo>
                  <a:pt x="68511" y="73240"/>
                </a:lnTo>
                <a:lnTo>
                  <a:pt x="56433" y="76317"/>
                </a:lnTo>
                <a:lnTo>
                  <a:pt x="43408" y="77572"/>
                </a:lnTo>
                <a:lnTo>
                  <a:pt x="40829" y="77522"/>
                </a:lnTo>
                <a:lnTo>
                  <a:pt x="28207" y="74707"/>
                </a:lnTo>
                <a:lnTo>
                  <a:pt x="19787" y="65605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42"/>
                </a:lnTo>
                <a:lnTo>
                  <a:pt x="76847" y="38786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3" name="object 1013"/>
          <p:cNvSpPr/>
          <p:nvPr/>
        </p:nvSpPr>
        <p:spPr>
          <a:xfrm>
            <a:off x="4102400" y="6256035"/>
            <a:ext cx="45885" cy="90716"/>
          </a:xfrm>
          <a:custGeom>
            <a:avLst/>
            <a:gdLst/>
            <a:ahLst/>
            <a:cxnLst/>
            <a:rect l="l" t="t" r="r" b="b"/>
            <a:pathLst>
              <a:path w="45885" h="90716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24" y="18339"/>
                </a:lnTo>
                <a:lnTo>
                  <a:pt x="30356" y="15933"/>
                </a:lnTo>
                <a:lnTo>
                  <a:pt x="45885" y="15113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4" name="object 1014"/>
          <p:cNvSpPr/>
          <p:nvPr/>
        </p:nvSpPr>
        <p:spPr>
          <a:xfrm>
            <a:off x="4160710" y="6256030"/>
            <a:ext cx="130035" cy="90728"/>
          </a:xfrm>
          <a:custGeom>
            <a:avLst/>
            <a:gdLst/>
            <a:ahLst/>
            <a:cxnLst/>
            <a:rect l="l" t="t" r="r" b="b"/>
            <a:pathLst>
              <a:path w="130035" h="90728">
                <a:moveTo>
                  <a:pt x="72034" y="20104"/>
                </a:moveTo>
                <a:lnTo>
                  <a:pt x="77546" y="17246"/>
                </a:lnTo>
                <a:lnTo>
                  <a:pt x="85559" y="13690"/>
                </a:lnTo>
                <a:lnTo>
                  <a:pt x="97863" y="13735"/>
                </a:lnTo>
                <a:lnTo>
                  <a:pt x="110263" y="19420"/>
                </a:lnTo>
                <a:lnTo>
                  <a:pt x="113487" y="33794"/>
                </a:lnTo>
                <a:lnTo>
                  <a:pt x="113487" y="90728"/>
                </a:lnTo>
                <a:lnTo>
                  <a:pt x="130035" y="90728"/>
                </a:lnTo>
                <a:lnTo>
                  <a:pt x="130035" y="29349"/>
                </a:lnTo>
                <a:lnTo>
                  <a:pt x="129842" y="25019"/>
                </a:lnTo>
                <a:lnTo>
                  <a:pt x="125377" y="11118"/>
                </a:lnTo>
                <a:lnTo>
                  <a:pt x="115536" y="2779"/>
                </a:lnTo>
                <a:lnTo>
                  <a:pt x="101028" y="0"/>
                </a:lnTo>
                <a:lnTo>
                  <a:pt x="92461" y="686"/>
                </a:lnTo>
                <a:lnTo>
                  <a:pt x="80246" y="4142"/>
                </a:lnTo>
                <a:lnTo>
                  <a:pt x="68313" y="10845"/>
                </a:lnTo>
                <a:lnTo>
                  <a:pt x="67671" y="9876"/>
                </a:lnTo>
                <a:lnTo>
                  <a:pt x="57258" y="2273"/>
                </a:lnTo>
                <a:lnTo>
                  <a:pt x="44107" y="0"/>
                </a:lnTo>
                <a:lnTo>
                  <a:pt x="40956" y="91"/>
                </a:lnTo>
                <a:lnTo>
                  <a:pt x="28429" y="2809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24" y="16713"/>
                </a:lnTo>
                <a:lnTo>
                  <a:pt x="28625" y="13690"/>
                </a:lnTo>
                <a:lnTo>
                  <a:pt x="40963" y="13732"/>
                </a:lnTo>
                <a:lnTo>
                  <a:pt x="53443" y="19784"/>
                </a:lnTo>
                <a:lnTo>
                  <a:pt x="56553" y="33794"/>
                </a:lnTo>
                <a:lnTo>
                  <a:pt x="56553" y="90728"/>
                </a:lnTo>
                <a:lnTo>
                  <a:pt x="73101" y="90728"/>
                </a:lnTo>
                <a:lnTo>
                  <a:pt x="73101" y="25971"/>
                </a:lnTo>
                <a:lnTo>
                  <a:pt x="72758" y="22771"/>
                </a:lnTo>
                <a:lnTo>
                  <a:pt x="72034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5" name="object 1015"/>
          <p:cNvSpPr/>
          <p:nvPr/>
        </p:nvSpPr>
        <p:spPr>
          <a:xfrm>
            <a:off x="4305419" y="6256030"/>
            <a:ext cx="81318" cy="92506"/>
          </a:xfrm>
          <a:custGeom>
            <a:avLst/>
            <a:gdLst/>
            <a:ahLst/>
            <a:cxnLst/>
            <a:rect l="l" t="t" r="r" b="b"/>
            <a:pathLst>
              <a:path w="81318" h="92506">
                <a:moveTo>
                  <a:pt x="16548" y="48031"/>
                </a:moveTo>
                <a:lnTo>
                  <a:pt x="16835" y="40455"/>
                </a:lnTo>
                <a:lnTo>
                  <a:pt x="20282" y="25422"/>
                </a:lnTo>
                <a:lnTo>
                  <a:pt x="28276" y="16047"/>
                </a:lnTo>
                <a:lnTo>
                  <a:pt x="41630" y="12814"/>
                </a:lnTo>
                <a:lnTo>
                  <a:pt x="43161" y="12843"/>
                </a:lnTo>
                <a:lnTo>
                  <a:pt x="56348" y="17071"/>
                </a:lnTo>
                <a:lnTo>
                  <a:pt x="62960" y="27892"/>
                </a:lnTo>
                <a:lnTo>
                  <a:pt x="64769" y="44475"/>
                </a:lnTo>
                <a:lnTo>
                  <a:pt x="64477" y="52160"/>
                </a:lnTo>
                <a:lnTo>
                  <a:pt x="61029" y="67250"/>
                </a:lnTo>
                <a:lnTo>
                  <a:pt x="53083" y="76639"/>
                </a:lnTo>
                <a:lnTo>
                  <a:pt x="55450" y="90365"/>
                </a:lnTo>
                <a:lnTo>
                  <a:pt x="67191" y="84368"/>
                </a:lnTo>
                <a:lnTo>
                  <a:pt x="75227" y="74637"/>
                </a:lnTo>
                <a:lnTo>
                  <a:pt x="79842" y="61297"/>
                </a:lnTo>
                <a:lnTo>
                  <a:pt x="81318" y="44475"/>
                </a:lnTo>
                <a:lnTo>
                  <a:pt x="80517" y="32491"/>
                </a:lnTo>
                <a:lnTo>
                  <a:pt x="76209" y="17879"/>
                </a:lnTo>
                <a:lnTo>
                  <a:pt x="68325" y="7769"/>
                </a:lnTo>
                <a:lnTo>
                  <a:pt x="57038" y="1898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1"/>
                </a:lnTo>
                <a:lnTo>
                  <a:pt x="14186" y="8182"/>
                </a:lnTo>
                <a:lnTo>
                  <a:pt x="6128" y="17912"/>
                </a:lnTo>
                <a:lnTo>
                  <a:pt x="1488" y="31236"/>
                </a:lnTo>
                <a:lnTo>
                  <a:pt x="0" y="48031"/>
                </a:lnTo>
                <a:lnTo>
                  <a:pt x="829" y="60148"/>
                </a:lnTo>
                <a:lnTo>
                  <a:pt x="5196" y="74700"/>
                </a:lnTo>
                <a:lnTo>
                  <a:pt x="13137" y="84768"/>
                </a:lnTo>
                <a:lnTo>
                  <a:pt x="16548" y="48031"/>
                </a:lnTo>
                <a:close/>
              </a:path>
              <a:path w="81318" h="92506">
                <a:moveTo>
                  <a:pt x="39865" y="79870"/>
                </a:moveTo>
                <a:lnTo>
                  <a:pt x="37995" y="79827"/>
                </a:lnTo>
                <a:lnTo>
                  <a:pt x="24896" y="75507"/>
                </a:lnTo>
                <a:lnTo>
                  <a:pt x="18339" y="64649"/>
                </a:lnTo>
                <a:lnTo>
                  <a:pt x="16548" y="48031"/>
                </a:lnTo>
                <a:lnTo>
                  <a:pt x="13137" y="84768"/>
                </a:lnTo>
                <a:lnTo>
                  <a:pt x="24462" y="90616"/>
                </a:lnTo>
                <a:lnTo>
                  <a:pt x="38976" y="92506"/>
                </a:lnTo>
                <a:lnTo>
                  <a:pt x="39723" y="92503"/>
                </a:lnTo>
                <a:lnTo>
                  <a:pt x="55450" y="90365"/>
                </a:lnTo>
                <a:lnTo>
                  <a:pt x="53083" y="76639"/>
                </a:lnTo>
                <a:lnTo>
                  <a:pt x="39865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6" name="object 1016"/>
          <p:cNvSpPr/>
          <p:nvPr/>
        </p:nvSpPr>
        <p:spPr>
          <a:xfrm>
            <a:off x="4423045" y="6229339"/>
            <a:ext cx="57619" cy="119202"/>
          </a:xfrm>
          <a:custGeom>
            <a:avLst/>
            <a:gdLst/>
            <a:ahLst/>
            <a:cxnLst/>
            <a:rect l="l" t="t" r="r" b="b"/>
            <a:pathLst>
              <a:path w="57619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3" y="106256"/>
                </a:lnTo>
                <a:lnTo>
                  <a:pt x="24982" y="116072"/>
                </a:lnTo>
                <a:lnTo>
                  <a:pt x="39115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19" y="116878"/>
                </a:lnTo>
                <a:lnTo>
                  <a:pt x="55664" y="104254"/>
                </a:lnTo>
                <a:lnTo>
                  <a:pt x="47472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19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7" name="object 1017"/>
          <p:cNvSpPr/>
          <p:nvPr/>
        </p:nvSpPr>
        <p:spPr>
          <a:xfrm>
            <a:off x="4486346" y="6256030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22" y="48031"/>
                </a:moveTo>
                <a:lnTo>
                  <a:pt x="16812" y="40437"/>
                </a:lnTo>
                <a:lnTo>
                  <a:pt x="20269" y="25413"/>
                </a:lnTo>
                <a:lnTo>
                  <a:pt x="28274" y="16044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3" y="52160"/>
                </a:lnTo>
                <a:lnTo>
                  <a:pt x="61012" y="67250"/>
                </a:lnTo>
                <a:lnTo>
                  <a:pt x="53068" y="76639"/>
                </a:lnTo>
                <a:lnTo>
                  <a:pt x="55425" y="90365"/>
                </a:lnTo>
                <a:lnTo>
                  <a:pt x="67165" y="84368"/>
                </a:lnTo>
                <a:lnTo>
                  <a:pt x="75202" y="74637"/>
                </a:lnTo>
                <a:lnTo>
                  <a:pt x="79817" y="61297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22" y="48031"/>
                </a:lnTo>
                <a:close/>
              </a:path>
              <a:path w="81292" h="92506">
                <a:moveTo>
                  <a:pt x="39839" y="79870"/>
                </a:moveTo>
                <a:lnTo>
                  <a:pt x="37969" y="79827"/>
                </a:lnTo>
                <a:lnTo>
                  <a:pt x="24871" y="75507"/>
                </a:lnTo>
                <a:lnTo>
                  <a:pt x="18314" y="64649"/>
                </a:lnTo>
                <a:lnTo>
                  <a:pt x="16522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5"/>
                </a:lnTo>
                <a:lnTo>
                  <a:pt x="53068" y="76639"/>
                </a:lnTo>
                <a:lnTo>
                  <a:pt x="39839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8" name="object 1018"/>
          <p:cNvSpPr/>
          <p:nvPr/>
        </p:nvSpPr>
        <p:spPr>
          <a:xfrm>
            <a:off x="4577352" y="6256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0" y="77387"/>
                </a:moveTo>
                <a:lnTo>
                  <a:pt x="2857" y="74180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690"/>
                </a:lnTo>
                <a:lnTo>
                  <a:pt x="40932" y="13690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00"/>
                </a:lnTo>
                <a:lnTo>
                  <a:pt x="60097" y="4666"/>
                </a:lnTo>
                <a:lnTo>
                  <a:pt x="47985" y="1481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2" y="38150"/>
                </a:lnTo>
                <a:lnTo>
                  <a:pt x="13682" y="46645"/>
                </a:lnTo>
                <a:lnTo>
                  <a:pt x="27241" y="51409"/>
                </a:lnTo>
                <a:lnTo>
                  <a:pt x="28037" y="51610"/>
                </a:lnTo>
                <a:lnTo>
                  <a:pt x="42356" y="56601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7" y="78989"/>
                </a:lnTo>
                <a:lnTo>
                  <a:pt x="14700" y="773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9" name="object 1019"/>
          <p:cNvSpPr/>
          <p:nvPr/>
        </p:nvSpPr>
        <p:spPr>
          <a:xfrm>
            <a:off x="4652566" y="6257452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2"/>
                </a:lnTo>
                <a:lnTo>
                  <a:pt x="56505" y="20213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7" y="62617"/>
                </a:lnTo>
                <a:lnTo>
                  <a:pt x="6911" y="76242"/>
                </a:lnTo>
                <a:lnTo>
                  <a:pt x="15636" y="85008"/>
                </a:lnTo>
                <a:lnTo>
                  <a:pt x="27532" y="89696"/>
                </a:lnTo>
                <a:lnTo>
                  <a:pt x="42341" y="91085"/>
                </a:lnTo>
                <a:lnTo>
                  <a:pt x="47496" y="90944"/>
                </a:lnTo>
                <a:lnTo>
                  <a:pt x="60344" y="89162"/>
                </a:lnTo>
                <a:lnTo>
                  <a:pt x="71856" y="85395"/>
                </a:lnTo>
                <a:lnTo>
                  <a:pt x="68859" y="73114"/>
                </a:lnTo>
                <a:lnTo>
                  <a:pt x="68511" y="73240"/>
                </a:lnTo>
                <a:lnTo>
                  <a:pt x="56433" y="76317"/>
                </a:lnTo>
                <a:lnTo>
                  <a:pt x="43408" y="77572"/>
                </a:lnTo>
                <a:lnTo>
                  <a:pt x="40829" y="77522"/>
                </a:lnTo>
                <a:lnTo>
                  <a:pt x="28207" y="74707"/>
                </a:lnTo>
                <a:lnTo>
                  <a:pt x="19787" y="65605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42"/>
                </a:lnTo>
                <a:lnTo>
                  <a:pt x="76847" y="38786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0" name="object 1020"/>
          <p:cNvSpPr/>
          <p:nvPr/>
        </p:nvSpPr>
        <p:spPr>
          <a:xfrm>
            <a:off x="4771252" y="6256030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22" y="48031"/>
                </a:moveTo>
                <a:lnTo>
                  <a:pt x="16812" y="40437"/>
                </a:lnTo>
                <a:lnTo>
                  <a:pt x="20269" y="25413"/>
                </a:lnTo>
                <a:lnTo>
                  <a:pt x="28274" y="16044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3" y="52160"/>
                </a:lnTo>
                <a:lnTo>
                  <a:pt x="61012" y="67250"/>
                </a:lnTo>
                <a:lnTo>
                  <a:pt x="53068" y="76639"/>
                </a:lnTo>
                <a:lnTo>
                  <a:pt x="55425" y="90365"/>
                </a:lnTo>
                <a:lnTo>
                  <a:pt x="67165" y="84368"/>
                </a:lnTo>
                <a:lnTo>
                  <a:pt x="75202" y="74637"/>
                </a:lnTo>
                <a:lnTo>
                  <a:pt x="79817" y="61297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22" y="48031"/>
                </a:lnTo>
                <a:close/>
              </a:path>
              <a:path w="81292" h="92506">
                <a:moveTo>
                  <a:pt x="39839" y="79870"/>
                </a:moveTo>
                <a:lnTo>
                  <a:pt x="37969" y="79827"/>
                </a:lnTo>
                <a:lnTo>
                  <a:pt x="24871" y="75507"/>
                </a:lnTo>
                <a:lnTo>
                  <a:pt x="18314" y="64649"/>
                </a:lnTo>
                <a:lnTo>
                  <a:pt x="16522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5"/>
                </a:lnTo>
                <a:lnTo>
                  <a:pt x="53068" y="76639"/>
                </a:lnTo>
                <a:lnTo>
                  <a:pt x="39839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1" name="object 1021"/>
          <p:cNvSpPr/>
          <p:nvPr/>
        </p:nvSpPr>
        <p:spPr>
          <a:xfrm>
            <a:off x="4893494" y="62574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2" name="object 1022"/>
          <p:cNvSpPr/>
          <p:nvPr/>
        </p:nvSpPr>
        <p:spPr>
          <a:xfrm>
            <a:off x="4980950" y="6256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10" y="77389"/>
                </a:moveTo>
                <a:lnTo>
                  <a:pt x="2857" y="74180"/>
                </a:lnTo>
                <a:lnTo>
                  <a:pt x="0" y="87884"/>
                </a:lnTo>
                <a:lnTo>
                  <a:pt x="2502" y="88640"/>
                </a:lnTo>
                <a:lnTo>
                  <a:pt x="15387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690"/>
                </a:lnTo>
                <a:lnTo>
                  <a:pt x="40906" y="13690"/>
                </a:lnTo>
                <a:lnTo>
                  <a:pt x="49263" y="15481"/>
                </a:lnTo>
                <a:lnTo>
                  <a:pt x="57454" y="18503"/>
                </a:lnTo>
                <a:lnTo>
                  <a:pt x="60477" y="4800"/>
                </a:lnTo>
                <a:lnTo>
                  <a:pt x="60093" y="4673"/>
                </a:lnTo>
                <a:lnTo>
                  <a:pt x="47994" y="1483"/>
                </a:lnTo>
                <a:lnTo>
                  <a:pt x="35051" y="0"/>
                </a:lnTo>
                <a:lnTo>
                  <a:pt x="28383" y="261"/>
                </a:lnTo>
                <a:lnTo>
                  <a:pt x="13480" y="3789"/>
                </a:lnTo>
                <a:lnTo>
                  <a:pt x="3904" y="11919"/>
                </a:lnTo>
                <a:lnTo>
                  <a:pt x="520" y="25260"/>
                </a:lnTo>
                <a:lnTo>
                  <a:pt x="3966" y="38150"/>
                </a:lnTo>
                <a:lnTo>
                  <a:pt x="13657" y="46645"/>
                </a:lnTo>
                <a:lnTo>
                  <a:pt x="27216" y="51409"/>
                </a:lnTo>
                <a:lnTo>
                  <a:pt x="28038" y="51616"/>
                </a:lnTo>
                <a:lnTo>
                  <a:pt x="42353" y="56606"/>
                </a:lnTo>
                <a:lnTo>
                  <a:pt x="48399" y="66535"/>
                </a:lnTo>
                <a:lnTo>
                  <a:pt x="48399" y="75438"/>
                </a:lnTo>
                <a:lnTo>
                  <a:pt x="39662" y="78994"/>
                </a:lnTo>
                <a:lnTo>
                  <a:pt x="27866" y="78989"/>
                </a:lnTo>
                <a:lnTo>
                  <a:pt x="14710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3" name="object 1023"/>
          <p:cNvSpPr/>
          <p:nvPr/>
        </p:nvSpPr>
        <p:spPr>
          <a:xfrm>
            <a:off x="5051522" y="6229339"/>
            <a:ext cx="57645" cy="119202"/>
          </a:xfrm>
          <a:custGeom>
            <a:avLst/>
            <a:gdLst/>
            <a:ahLst/>
            <a:cxnLst/>
            <a:rect l="l" t="t" r="r" b="b"/>
            <a:pathLst>
              <a:path w="57645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9" y="106271"/>
                </a:lnTo>
                <a:lnTo>
                  <a:pt x="24995" y="116075"/>
                </a:lnTo>
                <a:lnTo>
                  <a:pt x="39141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45" y="116878"/>
                </a:lnTo>
                <a:lnTo>
                  <a:pt x="55689" y="104254"/>
                </a:lnTo>
                <a:lnTo>
                  <a:pt x="47497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44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4" name="object 1024"/>
          <p:cNvSpPr/>
          <p:nvPr/>
        </p:nvSpPr>
        <p:spPr>
          <a:xfrm>
            <a:off x="5114822" y="6256030"/>
            <a:ext cx="81318" cy="92506"/>
          </a:xfrm>
          <a:custGeom>
            <a:avLst/>
            <a:gdLst/>
            <a:ahLst/>
            <a:cxnLst/>
            <a:rect l="l" t="t" r="r" b="b"/>
            <a:pathLst>
              <a:path w="81318" h="92506">
                <a:moveTo>
                  <a:pt x="16548" y="48031"/>
                </a:moveTo>
                <a:lnTo>
                  <a:pt x="16835" y="40455"/>
                </a:lnTo>
                <a:lnTo>
                  <a:pt x="20282" y="25422"/>
                </a:lnTo>
                <a:lnTo>
                  <a:pt x="28276" y="16047"/>
                </a:lnTo>
                <a:lnTo>
                  <a:pt x="41630" y="12814"/>
                </a:lnTo>
                <a:lnTo>
                  <a:pt x="43161" y="12843"/>
                </a:lnTo>
                <a:lnTo>
                  <a:pt x="56348" y="17071"/>
                </a:lnTo>
                <a:lnTo>
                  <a:pt x="62960" y="27892"/>
                </a:lnTo>
                <a:lnTo>
                  <a:pt x="64769" y="44475"/>
                </a:lnTo>
                <a:lnTo>
                  <a:pt x="64477" y="52160"/>
                </a:lnTo>
                <a:lnTo>
                  <a:pt x="61029" y="67250"/>
                </a:lnTo>
                <a:lnTo>
                  <a:pt x="53083" y="76639"/>
                </a:lnTo>
                <a:lnTo>
                  <a:pt x="55450" y="90365"/>
                </a:lnTo>
                <a:lnTo>
                  <a:pt x="67191" y="84368"/>
                </a:lnTo>
                <a:lnTo>
                  <a:pt x="75227" y="74637"/>
                </a:lnTo>
                <a:lnTo>
                  <a:pt x="79842" y="61297"/>
                </a:lnTo>
                <a:lnTo>
                  <a:pt x="81318" y="44475"/>
                </a:lnTo>
                <a:lnTo>
                  <a:pt x="80517" y="32491"/>
                </a:lnTo>
                <a:lnTo>
                  <a:pt x="76209" y="17879"/>
                </a:lnTo>
                <a:lnTo>
                  <a:pt x="68325" y="7769"/>
                </a:lnTo>
                <a:lnTo>
                  <a:pt x="57038" y="1898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1"/>
                </a:lnTo>
                <a:lnTo>
                  <a:pt x="14186" y="8182"/>
                </a:lnTo>
                <a:lnTo>
                  <a:pt x="6128" y="17912"/>
                </a:lnTo>
                <a:lnTo>
                  <a:pt x="1488" y="31236"/>
                </a:lnTo>
                <a:lnTo>
                  <a:pt x="0" y="48031"/>
                </a:lnTo>
                <a:lnTo>
                  <a:pt x="829" y="60148"/>
                </a:lnTo>
                <a:lnTo>
                  <a:pt x="5196" y="74700"/>
                </a:lnTo>
                <a:lnTo>
                  <a:pt x="13137" y="84768"/>
                </a:lnTo>
                <a:lnTo>
                  <a:pt x="16548" y="48031"/>
                </a:lnTo>
                <a:close/>
              </a:path>
              <a:path w="81318" h="92506">
                <a:moveTo>
                  <a:pt x="39865" y="79870"/>
                </a:moveTo>
                <a:lnTo>
                  <a:pt x="37995" y="79827"/>
                </a:lnTo>
                <a:lnTo>
                  <a:pt x="24896" y="75507"/>
                </a:lnTo>
                <a:lnTo>
                  <a:pt x="18339" y="64649"/>
                </a:lnTo>
                <a:lnTo>
                  <a:pt x="16548" y="48031"/>
                </a:lnTo>
                <a:lnTo>
                  <a:pt x="13137" y="84768"/>
                </a:lnTo>
                <a:lnTo>
                  <a:pt x="24462" y="90616"/>
                </a:lnTo>
                <a:lnTo>
                  <a:pt x="38976" y="92506"/>
                </a:lnTo>
                <a:lnTo>
                  <a:pt x="39723" y="92503"/>
                </a:lnTo>
                <a:lnTo>
                  <a:pt x="55450" y="90365"/>
                </a:lnTo>
                <a:lnTo>
                  <a:pt x="53083" y="76639"/>
                </a:lnTo>
                <a:lnTo>
                  <a:pt x="39865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5" name="object 1025"/>
          <p:cNvSpPr/>
          <p:nvPr/>
        </p:nvSpPr>
        <p:spPr>
          <a:xfrm>
            <a:off x="5212981" y="6256035"/>
            <a:ext cx="45885" cy="90716"/>
          </a:xfrm>
          <a:custGeom>
            <a:avLst/>
            <a:gdLst/>
            <a:ahLst/>
            <a:cxnLst/>
            <a:rect l="l" t="t" r="r" b="b"/>
            <a:pathLst>
              <a:path w="45885" h="90716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24" y="18339"/>
                </a:lnTo>
                <a:lnTo>
                  <a:pt x="30356" y="15933"/>
                </a:lnTo>
                <a:lnTo>
                  <a:pt x="45885" y="15113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6" name="object 1026"/>
          <p:cNvSpPr/>
          <p:nvPr/>
        </p:nvSpPr>
        <p:spPr>
          <a:xfrm>
            <a:off x="5271289" y="6256030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1"/>
                </a:lnTo>
                <a:lnTo>
                  <a:pt x="29393" y="2718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50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7" name="object 1027"/>
          <p:cNvSpPr/>
          <p:nvPr/>
        </p:nvSpPr>
        <p:spPr>
          <a:xfrm>
            <a:off x="5365527" y="6257805"/>
            <a:ext cx="74167" cy="90728"/>
          </a:xfrm>
          <a:custGeom>
            <a:avLst/>
            <a:gdLst/>
            <a:ahLst/>
            <a:cxnLst/>
            <a:rect l="l" t="t" r="r" b="b"/>
            <a:pathLst>
              <a:path w="74167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39" y="90592"/>
                </a:lnTo>
                <a:lnTo>
                  <a:pt x="44826" y="88076"/>
                </a:lnTo>
                <a:lnTo>
                  <a:pt x="56730" y="82181"/>
                </a:lnTo>
                <a:lnTo>
                  <a:pt x="57619" y="82181"/>
                </a:lnTo>
                <a:lnTo>
                  <a:pt x="57619" y="88950"/>
                </a:lnTo>
                <a:lnTo>
                  <a:pt x="74167" y="88950"/>
                </a:lnTo>
                <a:lnTo>
                  <a:pt x="74167" y="0"/>
                </a:lnTo>
                <a:lnTo>
                  <a:pt x="57619" y="0"/>
                </a:lnTo>
                <a:lnTo>
                  <a:pt x="57619" y="71869"/>
                </a:lnTo>
                <a:lnTo>
                  <a:pt x="51942" y="74193"/>
                </a:lnTo>
                <a:lnTo>
                  <a:pt x="44475" y="77216"/>
                </a:lnTo>
                <a:lnTo>
                  <a:pt x="33112" y="77209"/>
                </a:lnTo>
                <a:lnTo>
                  <a:pt x="19839" y="71707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8" name="object 1028"/>
          <p:cNvSpPr/>
          <p:nvPr/>
        </p:nvSpPr>
        <p:spPr>
          <a:xfrm>
            <a:off x="5455291" y="6256026"/>
            <a:ext cx="48742" cy="82715"/>
          </a:xfrm>
          <a:custGeom>
            <a:avLst/>
            <a:gdLst/>
            <a:ahLst/>
            <a:cxnLst/>
            <a:rect l="l" t="t" r="r" b="b"/>
            <a:pathLst>
              <a:path w="48742" h="82715">
                <a:moveTo>
                  <a:pt x="17271" y="47142"/>
                </a:moveTo>
                <a:lnTo>
                  <a:pt x="17370" y="42598"/>
                </a:lnTo>
                <a:lnTo>
                  <a:pt x="20035" y="27485"/>
                </a:lnTo>
                <a:lnTo>
                  <a:pt x="27572" y="17376"/>
                </a:lnTo>
                <a:lnTo>
                  <a:pt x="41630" y="13690"/>
                </a:lnTo>
                <a:lnTo>
                  <a:pt x="48742" y="13690"/>
                </a:lnTo>
                <a:lnTo>
                  <a:pt x="46443" y="0"/>
                </a:lnTo>
                <a:lnTo>
                  <a:pt x="39141" y="0"/>
                </a:lnTo>
                <a:lnTo>
                  <a:pt x="25511" y="1984"/>
                </a:lnTo>
                <a:lnTo>
                  <a:pt x="13838" y="8583"/>
                </a:lnTo>
                <a:lnTo>
                  <a:pt x="17271" y="47142"/>
                </a:lnTo>
                <a:close/>
              </a:path>
              <a:path w="48742" h="82715">
                <a:moveTo>
                  <a:pt x="18652" y="62172"/>
                </a:moveTo>
                <a:lnTo>
                  <a:pt x="17271" y="47142"/>
                </a:lnTo>
                <a:lnTo>
                  <a:pt x="13838" y="8583"/>
                </a:lnTo>
                <a:lnTo>
                  <a:pt x="5922" y="19008"/>
                </a:lnTo>
                <a:lnTo>
                  <a:pt x="1423" y="32434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5" y="92501"/>
                </a:lnTo>
                <a:lnTo>
                  <a:pt x="48209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80" y="5334"/>
                </a:lnTo>
                <a:lnTo>
                  <a:pt x="54254" y="1778"/>
                </a:lnTo>
                <a:lnTo>
                  <a:pt x="46443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22" y="77203"/>
                </a:lnTo>
                <a:lnTo>
                  <a:pt x="50164" y="78994"/>
                </a:lnTo>
                <a:lnTo>
                  <a:pt x="38450" y="78966"/>
                </a:lnTo>
                <a:lnTo>
                  <a:pt x="24739" y="73857"/>
                </a:lnTo>
                <a:lnTo>
                  <a:pt x="18652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9" name="object 1029"/>
          <p:cNvSpPr/>
          <p:nvPr/>
        </p:nvSpPr>
        <p:spPr>
          <a:xfrm>
            <a:off x="5546854" y="6256026"/>
            <a:ext cx="84162" cy="92506"/>
          </a:xfrm>
          <a:custGeom>
            <a:avLst/>
            <a:gdLst/>
            <a:ahLst/>
            <a:cxnLst/>
            <a:rect l="l" t="t" r="r" b="b"/>
            <a:pathLst>
              <a:path w="84162" h="92506">
                <a:moveTo>
                  <a:pt x="30764" y="92401"/>
                </a:moveTo>
                <a:lnTo>
                  <a:pt x="43369" y="90020"/>
                </a:lnTo>
                <a:lnTo>
                  <a:pt x="54965" y="84505"/>
                </a:lnTo>
                <a:lnTo>
                  <a:pt x="55854" y="84505"/>
                </a:lnTo>
                <a:lnTo>
                  <a:pt x="56400" y="89484"/>
                </a:lnTo>
                <a:lnTo>
                  <a:pt x="61556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62" y="88417"/>
                </a:lnTo>
                <a:lnTo>
                  <a:pt x="84162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64" y="204"/>
                </a:lnTo>
                <a:lnTo>
                  <a:pt x="18500" y="1906"/>
                </a:lnTo>
                <a:lnTo>
                  <a:pt x="7111" y="5334"/>
                </a:lnTo>
                <a:lnTo>
                  <a:pt x="9791" y="18148"/>
                </a:lnTo>
                <a:lnTo>
                  <a:pt x="10574" y="17913"/>
                </a:lnTo>
                <a:lnTo>
                  <a:pt x="22364" y="14850"/>
                </a:lnTo>
                <a:lnTo>
                  <a:pt x="35585" y="13690"/>
                </a:lnTo>
                <a:lnTo>
                  <a:pt x="38480" y="13776"/>
                </a:lnTo>
                <a:lnTo>
                  <a:pt x="51721" y="18782"/>
                </a:lnTo>
                <a:lnTo>
                  <a:pt x="55854" y="32029"/>
                </a:lnTo>
                <a:lnTo>
                  <a:pt x="55854" y="44310"/>
                </a:lnTo>
                <a:lnTo>
                  <a:pt x="55333" y="44310"/>
                </a:lnTo>
                <a:lnTo>
                  <a:pt x="47320" y="42341"/>
                </a:lnTo>
                <a:lnTo>
                  <a:pt x="37718" y="41630"/>
                </a:lnTo>
                <a:lnTo>
                  <a:pt x="30949" y="41630"/>
                </a:lnTo>
                <a:lnTo>
                  <a:pt x="30251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6" y="75619"/>
                </a:lnTo>
                <a:lnTo>
                  <a:pt x="43492" y="77892"/>
                </a:lnTo>
                <a:lnTo>
                  <a:pt x="29705" y="78994"/>
                </a:lnTo>
                <a:lnTo>
                  <a:pt x="27406" y="92506"/>
                </a:lnTo>
                <a:lnTo>
                  <a:pt x="30764" y="92401"/>
                </a:lnTo>
                <a:close/>
              </a:path>
              <a:path w="84162" h="92506">
                <a:moveTo>
                  <a:pt x="29705" y="78994"/>
                </a:moveTo>
                <a:lnTo>
                  <a:pt x="21348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51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30" y="81435"/>
                </a:lnTo>
                <a:lnTo>
                  <a:pt x="13303" y="89915"/>
                </a:lnTo>
                <a:lnTo>
                  <a:pt x="27406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0" name="object 1030"/>
          <p:cNvSpPr/>
          <p:nvPr/>
        </p:nvSpPr>
        <p:spPr>
          <a:xfrm>
            <a:off x="5660923" y="6257806"/>
            <a:ext cx="81660" cy="125590"/>
          </a:xfrm>
          <a:custGeom>
            <a:avLst/>
            <a:gdLst/>
            <a:ahLst/>
            <a:cxnLst/>
            <a:rect l="l" t="t" r="r" b="b"/>
            <a:pathLst>
              <a:path w="81660" h="125590">
                <a:moveTo>
                  <a:pt x="6743" y="124891"/>
                </a:moveTo>
                <a:lnTo>
                  <a:pt x="11036" y="125590"/>
                </a:lnTo>
                <a:lnTo>
                  <a:pt x="15303" y="125590"/>
                </a:lnTo>
                <a:lnTo>
                  <a:pt x="26592" y="124190"/>
                </a:lnTo>
                <a:lnTo>
                  <a:pt x="36385" y="119405"/>
                </a:lnTo>
                <a:lnTo>
                  <a:pt x="44838" y="110713"/>
                </a:lnTo>
                <a:lnTo>
                  <a:pt x="52156" y="97591"/>
                </a:lnTo>
                <a:lnTo>
                  <a:pt x="58546" y="79514"/>
                </a:lnTo>
                <a:lnTo>
                  <a:pt x="81660" y="0"/>
                </a:lnTo>
                <a:lnTo>
                  <a:pt x="64046" y="0"/>
                </a:lnTo>
                <a:lnTo>
                  <a:pt x="44818" y="71869"/>
                </a:lnTo>
                <a:lnTo>
                  <a:pt x="43586" y="71869"/>
                </a:lnTo>
                <a:lnTo>
                  <a:pt x="18338" y="0"/>
                </a:lnTo>
                <a:lnTo>
                  <a:pt x="0" y="0"/>
                </a:lnTo>
                <a:lnTo>
                  <a:pt x="31851" y="87172"/>
                </a:lnTo>
                <a:lnTo>
                  <a:pt x="39662" y="87172"/>
                </a:lnTo>
                <a:lnTo>
                  <a:pt x="38324" y="91232"/>
                </a:lnTo>
                <a:lnTo>
                  <a:pt x="31950" y="103157"/>
                </a:lnTo>
                <a:lnTo>
                  <a:pt x="18338" y="111899"/>
                </a:lnTo>
                <a:lnTo>
                  <a:pt x="15481" y="112433"/>
                </a:lnTo>
                <a:lnTo>
                  <a:pt x="9778" y="112433"/>
                </a:lnTo>
                <a:lnTo>
                  <a:pt x="4444" y="111188"/>
                </a:lnTo>
                <a:lnTo>
                  <a:pt x="2476" y="123825"/>
                </a:lnTo>
                <a:lnTo>
                  <a:pt x="6743" y="124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1" name="object 1031"/>
          <p:cNvSpPr/>
          <p:nvPr/>
        </p:nvSpPr>
        <p:spPr>
          <a:xfrm>
            <a:off x="5776243" y="62574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2" name="object 1032"/>
          <p:cNvSpPr/>
          <p:nvPr/>
        </p:nvSpPr>
        <p:spPr>
          <a:xfrm>
            <a:off x="5857849" y="6257801"/>
            <a:ext cx="85547" cy="88950"/>
          </a:xfrm>
          <a:custGeom>
            <a:avLst/>
            <a:gdLst/>
            <a:ahLst/>
            <a:cxnLst/>
            <a:rect l="l" t="t" r="r" b="b"/>
            <a:pathLst>
              <a:path w="85547" h="88950">
                <a:moveTo>
                  <a:pt x="0" y="88950"/>
                </a:moveTo>
                <a:lnTo>
                  <a:pt x="19748" y="88950"/>
                </a:lnTo>
                <a:lnTo>
                  <a:pt x="42684" y="56045"/>
                </a:lnTo>
                <a:lnTo>
                  <a:pt x="65633" y="88950"/>
                </a:lnTo>
                <a:lnTo>
                  <a:pt x="85547" y="88950"/>
                </a:lnTo>
                <a:lnTo>
                  <a:pt x="52285" y="43408"/>
                </a:lnTo>
                <a:lnTo>
                  <a:pt x="84315" y="0"/>
                </a:lnTo>
                <a:lnTo>
                  <a:pt x="65112" y="0"/>
                </a:lnTo>
                <a:lnTo>
                  <a:pt x="43586" y="32029"/>
                </a:lnTo>
                <a:lnTo>
                  <a:pt x="21501" y="0"/>
                </a:lnTo>
                <a:lnTo>
                  <a:pt x="1765" y="0"/>
                </a:lnTo>
                <a:lnTo>
                  <a:pt x="33781" y="43408"/>
                </a:lnTo>
                <a:lnTo>
                  <a:pt x="0" y="889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3" name="object 1033"/>
          <p:cNvSpPr/>
          <p:nvPr/>
        </p:nvSpPr>
        <p:spPr>
          <a:xfrm>
            <a:off x="5954048" y="6256031"/>
            <a:ext cx="77736" cy="126301"/>
          </a:xfrm>
          <a:custGeom>
            <a:avLst/>
            <a:gdLst/>
            <a:ahLst/>
            <a:cxnLst/>
            <a:rect l="l" t="t" r="r" b="b"/>
            <a:pathLst>
              <a:path w="77736" h="126301">
                <a:moveTo>
                  <a:pt x="77736" y="44475"/>
                </a:moveTo>
                <a:lnTo>
                  <a:pt x="77464" y="37640"/>
                </a:lnTo>
                <a:lnTo>
                  <a:pt x="74647" y="23182"/>
                </a:lnTo>
                <a:lnTo>
                  <a:pt x="68334" y="11196"/>
                </a:lnTo>
                <a:lnTo>
                  <a:pt x="57977" y="3022"/>
                </a:lnTo>
                <a:lnTo>
                  <a:pt x="43027" y="0"/>
                </a:lnTo>
                <a:lnTo>
                  <a:pt x="41505" y="15"/>
                </a:lnTo>
                <a:lnTo>
                  <a:pt x="52915" y="18711"/>
                </a:lnTo>
                <a:lnTo>
                  <a:pt x="59066" y="30327"/>
                </a:lnTo>
                <a:lnTo>
                  <a:pt x="60464" y="45364"/>
                </a:lnTo>
                <a:lnTo>
                  <a:pt x="60330" y="50643"/>
                </a:lnTo>
                <a:lnTo>
                  <a:pt x="57554" y="65620"/>
                </a:lnTo>
                <a:lnTo>
                  <a:pt x="49995" y="75783"/>
                </a:lnTo>
                <a:lnTo>
                  <a:pt x="36080" y="79527"/>
                </a:lnTo>
                <a:lnTo>
                  <a:pt x="28994" y="79527"/>
                </a:lnTo>
                <a:lnTo>
                  <a:pt x="31292" y="92506"/>
                </a:lnTo>
                <a:lnTo>
                  <a:pt x="38595" y="92506"/>
                </a:lnTo>
                <a:lnTo>
                  <a:pt x="52216" y="90521"/>
                </a:lnTo>
                <a:lnTo>
                  <a:pt x="63887" y="83920"/>
                </a:lnTo>
                <a:lnTo>
                  <a:pt x="71806" y="73492"/>
                </a:lnTo>
                <a:lnTo>
                  <a:pt x="76310" y="60067"/>
                </a:lnTo>
                <a:lnTo>
                  <a:pt x="77736" y="44475"/>
                </a:lnTo>
                <a:close/>
              </a:path>
              <a:path w="77736" h="126301">
                <a:moveTo>
                  <a:pt x="29231" y="1869"/>
                </a:moveTo>
                <a:lnTo>
                  <a:pt x="17411" y="8001"/>
                </a:lnTo>
                <a:lnTo>
                  <a:pt x="16535" y="8001"/>
                </a:lnTo>
                <a:lnTo>
                  <a:pt x="16535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35" y="126301"/>
                </a:lnTo>
                <a:lnTo>
                  <a:pt x="16535" y="87515"/>
                </a:lnTo>
                <a:lnTo>
                  <a:pt x="17056" y="87160"/>
                </a:lnTo>
                <a:lnTo>
                  <a:pt x="23456" y="90716"/>
                </a:lnTo>
                <a:lnTo>
                  <a:pt x="31292" y="92506"/>
                </a:lnTo>
                <a:lnTo>
                  <a:pt x="28994" y="79527"/>
                </a:lnTo>
                <a:lnTo>
                  <a:pt x="23456" y="78625"/>
                </a:lnTo>
                <a:lnTo>
                  <a:pt x="16535" y="76847"/>
                </a:lnTo>
                <a:lnTo>
                  <a:pt x="16535" y="17246"/>
                </a:lnTo>
                <a:lnTo>
                  <a:pt x="23113" y="15481"/>
                </a:lnTo>
                <a:lnTo>
                  <a:pt x="27558" y="13690"/>
                </a:lnTo>
                <a:lnTo>
                  <a:pt x="39077" y="13710"/>
                </a:lnTo>
                <a:lnTo>
                  <a:pt x="52915" y="18711"/>
                </a:lnTo>
                <a:lnTo>
                  <a:pt x="41505" y="15"/>
                </a:lnTo>
                <a:lnTo>
                  <a:pt x="29231" y="18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4" name="object 1034"/>
          <p:cNvSpPr/>
          <p:nvPr/>
        </p:nvSpPr>
        <p:spPr>
          <a:xfrm>
            <a:off x="6046491" y="6257805"/>
            <a:ext cx="74167" cy="90728"/>
          </a:xfrm>
          <a:custGeom>
            <a:avLst/>
            <a:gdLst/>
            <a:ahLst/>
            <a:cxnLst/>
            <a:rect l="l" t="t" r="r" b="b"/>
            <a:pathLst>
              <a:path w="74167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39" y="90592"/>
                </a:lnTo>
                <a:lnTo>
                  <a:pt x="44826" y="88076"/>
                </a:lnTo>
                <a:lnTo>
                  <a:pt x="56730" y="82181"/>
                </a:lnTo>
                <a:lnTo>
                  <a:pt x="57619" y="82181"/>
                </a:lnTo>
                <a:lnTo>
                  <a:pt x="57619" y="88950"/>
                </a:lnTo>
                <a:lnTo>
                  <a:pt x="74167" y="88950"/>
                </a:lnTo>
                <a:lnTo>
                  <a:pt x="74167" y="0"/>
                </a:lnTo>
                <a:lnTo>
                  <a:pt x="57619" y="0"/>
                </a:lnTo>
                <a:lnTo>
                  <a:pt x="57619" y="71869"/>
                </a:lnTo>
                <a:lnTo>
                  <a:pt x="51942" y="74193"/>
                </a:lnTo>
                <a:lnTo>
                  <a:pt x="44475" y="77216"/>
                </a:lnTo>
                <a:lnTo>
                  <a:pt x="33112" y="77209"/>
                </a:lnTo>
                <a:lnTo>
                  <a:pt x="19839" y="71707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5" name="object 1035"/>
          <p:cNvSpPr/>
          <p:nvPr/>
        </p:nvSpPr>
        <p:spPr>
          <a:xfrm>
            <a:off x="6142132" y="6220450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6" name="object 1036"/>
          <p:cNvSpPr/>
          <p:nvPr/>
        </p:nvSpPr>
        <p:spPr>
          <a:xfrm>
            <a:off x="6173930" y="6256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0" y="77387"/>
                </a:moveTo>
                <a:lnTo>
                  <a:pt x="2857" y="74180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690"/>
                </a:lnTo>
                <a:lnTo>
                  <a:pt x="40932" y="13690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00"/>
                </a:lnTo>
                <a:lnTo>
                  <a:pt x="60097" y="4666"/>
                </a:lnTo>
                <a:lnTo>
                  <a:pt x="47985" y="1481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2" y="38150"/>
                </a:lnTo>
                <a:lnTo>
                  <a:pt x="13682" y="46645"/>
                </a:lnTo>
                <a:lnTo>
                  <a:pt x="27241" y="51409"/>
                </a:lnTo>
                <a:lnTo>
                  <a:pt x="28037" y="51610"/>
                </a:lnTo>
                <a:lnTo>
                  <a:pt x="42356" y="56601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7" y="78989"/>
                </a:lnTo>
                <a:lnTo>
                  <a:pt x="14700" y="773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7" name="object 1037"/>
          <p:cNvSpPr/>
          <p:nvPr/>
        </p:nvSpPr>
        <p:spPr>
          <a:xfrm>
            <a:off x="6247388" y="6256026"/>
            <a:ext cx="84137" cy="92506"/>
          </a:xfrm>
          <a:custGeom>
            <a:avLst/>
            <a:gdLst/>
            <a:ahLst/>
            <a:cxnLst/>
            <a:rect l="l" t="t" r="r" b="b"/>
            <a:pathLst>
              <a:path w="84137" h="92506">
                <a:moveTo>
                  <a:pt x="30768" y="92399"/>
                </a:moveTo>
                <a:lnTo>
                  <a:pt x="43377" y="90017"/>
                </a:lnTo>
                <a:lnTo>
                  <a:pt x="54965" y="84505"/>
                </a:lnTo>
                <a:lnTo>
                  <a:pt x="55854" y="84505"/>
                </a:lnTo>
                <a:lnTo>
                  <a:pt x="56375" y="89484"/>
                </a:lnTo>
                <a:lnTo>
                  <a:pt x="61531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2" y="204"/>
                </a:lnTo>
                <a:lnTo>
                  <a:pt x="18482" y="1906"/>
                </a:lnTo>
                <a:lnTo>
                  <a:pt x="7111" y="5334"/>
                </a:lnTo>
                <a:lnTo>
                  <a:pt x="9766" y="18148"/>
                </a:lnTo>
                <a:lnTo>
                  <a:pt x="10551" y="17913"/>
                </a:lnTo>
                <a:lnTo>
                  <a:pt x="22357" y="14850"/>
                </a:lnTo>
                <a:lnTo>
                  <a:pt x="35559" y="13690"/>
                </a:lnTo>
                <a:lnTo>
                  <a:pt x="38485" y="13778"/>
                </a:lnTo>
                <a:lnTo>
                  <a:pt x="51724" y="18789"/>
                </a:lnTo>
                <a:lnTo>
                  <a:pt x="55854" y="32029"/>
                </a:lnTo>
                <a:lnTo>
                  <a:pt x="55854" y="44310"/>
                </a:lnTo>
                <a:lnTo>
                  <a:pt x="55308" y="44310"/>
                </a:lnTo>
                <a:lnTo>
                  <a:pt x="47320" y="42341"/>
                </a:lnTo>
                <a:lnTo>
                  <a:pt x="37693" y="41630"/>
                </a:lnTo>
                <a:lnTo>
                  <a:pt x="30949" y="41630"/>
                </a:lnTo>
                <a:lnTo>
                  <a:pt x="30225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44" y="75623"/>
                </a:lnTo>
                <a:lnTo>
                  <a:pt x="43457" y="77894"/>
                </a:lnTo>
                <a:lnTo>
                  <a:pt x="29679" y="78994"/>
                </a:lnTo>
                <a:lnTo>
                  <a:pt x="27381" y="92506"/>
                </a:lnTo>
                <a:lnTo>
                  <a:pt x="30768" y="92399"/>
                </a:lnTo>
                <a:close/>
              </a:path>
              <a:path w="84137" h="92506">
                <a:moveTo>
                  <a:pt x="29679" y="78994"/>
                </a:moveTo>
                <a:lnTo>
                  <a:pt x="21323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25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2" y="81423"/>
                </a:lnTo>
                <a:lnTo>
                  <a:pt x="13289" y="89912"/>
                </a:lnTo>
                <a:lnTo>
                  <a:pt x="27381" y="92506"/>
                </a:lnTo>
                <a:lnTo>
                  <a:pt x="29679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8" name="object 1038"/>
          <p:cNvSpPr/>
          <p:nvPr/>
        </p:nvSpPr>
        <p:spPr>
          <a:xfrm>
            <a:off x="6369070" y="6256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0" y="77387"/>
                </a:moveTo>
                <a:lnTo>
                  <a:pt x="2857" y="74180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690"/>
                </a:lnTo>
                <a:lnTo>
                  <a:pt x="40932" y="13690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00"/>
                </a:lnTo>
                <a:lnTo>
                  <a:pt x="60097" y="4666"/>
                </a:lnTo>
                <a:lnTo>
                  <a:pt x="47985" y="1481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2" y="38150"/>
                </a:lnTo>
                <a:lnTo>
                  <a:pt x="13682" y="46645"/>
                </a:lnTo>
                <a:lnTo>
                  <a:pt x="27241" y="51409"/>
                </a:lnTo>
                <a:lnTo>
                  <a:pt x="28037" y="51610"/>
                </a:lnTo>
                <a:lnTo>
                  <a:pt x="42356" y="56601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7" y="78989"/>
                </a:lnTo>
                <a:lnTo>
                  <a:pt x="14700" y="773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9" name="object 1039"/>
          <p:cNvSpPr/>
          <p:nvPr/>
        </p:nvSpPr>
        <p:spPr>
          <a:xfrm>
            <a:off x="6444283" y="6257452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2"/>
                </a:lnTo>
                <a:lnTo>
                  <a:pt x="56505" y="20213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7" y="62617"/>
                </a:lnTo>
                <a:lnTo>
                  <a:pt x="6911" y="76242"/>
                </a:lnTo>
                <a:lnTo>
                  <a:pt x="15636" y="85008"/>
                </a:lnTo>
                <a:lnTo>
                  <a:pt x="27532" y="89696"/>
                </a:lnTo>
                <a:lnTo>
                  <a:pt x="42341" y="91085"/>
                </a:lnTo>
                <a:lnTo>
                  <a:pt x="47496" y="90944"/>
                </a:lnTo>
                <a:lnTo>
                  <a:pt x="60344" y="89162"/>
                </a:lnTo>
                <a:lnTo>
                  <a:pt x="71856" y="85395"/>
                </a:lnTo>
                <a:lnTo>
                  <a:pt x="68859" y="73114"/>
                </a:lnTo>
                <a:lnTo>
                  <a:pt x="68511" y="73240"/>
                </a:lnTo>
                <a:lnTo>
                  <a:pt x="56433" y="76317"/>
                </a:lnTo>
                <a:lnTo>
                  <a:pt x="43408" y="77572"/>
                </a:lnTo>
                <a:lnTo>
                  <a:pt x="40829" y="77522"/>
                </a:lnTo>
                <a:lnTo>
                  <a:pt x="28207" y="74707"/>
                </a:lnTo>
                <a:lnTo>
                  <a:pt x="19787" y="65605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42"/>
                </a:lnTo>
                <a:lnTo>
                  <a:pt x="76847" y="38786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0" name="object 1040"/>
          <p:cNvSpPr/>
          <p:nvPr/>
        </p:nvSpPr>
        <p:spPr>
          <a:xfrm>
            <a:off x="6531420" y="62560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1" y="59580"/>
                </a:lnTo>
                <a:lnTo>
                  <a:pt x="4830" y="74390"/>
                </a:lnTo>
                <a:lnTo>
                  <a:pt x="12527" y="84635"/>
                </a:lnTo>
                <a:lnTo>
                  <a:pt x="23694" y="90583"/>
                </a:lnTo>
                <a:lnTo>
                  <a:pt x="38226" y="92506"/>
                </a:lnTo>
                <a:lnTo>
                  <a:pt x="46319" y="92233"/>
                </a:lnTo>
                <a:lnTo>
                  <a:pt x="59913" y="90498"/>
                </a:lnTo>
                <a:lnTo>
                  <a:pt x="70624" y="87160"/>
                </a:lnTo>
                <a:lnTo>
                  <a:pt x="67944" y="74536"/>
                </a:lnTo>
                <a:lnTo>
                  <a:pt x="66750" y="74964"/>
                </a:lnTo>
                <a:lnTo>
                  <a:pt x="54598" y="77890"/>
                </a:lnTo>
                <a:lnTo>
                  <a:pt x="41452" y="78994"/>
                </a:lnTo>
                <a:lnTo>
                  <a:pt x="39652" y="78961"/>
                </a:lnTo>
                <a:lnTo>
                  <a:pt x="25593" y="74817"/>
                </a:lnTo>
                <a:lnTo>
                  <a:pt x="18930" y="64254"/>
                </a:lnTo>
                <a:lnTo>
                  <a:pt x="17246" y="48031"/>
                </a:lnTo>
                <a:lnTo>
                  <a:pt x="17426" y="41650"/>
                </a:lnTo>
                <a:lnTo>
                  <a:pt x="20450" y="26443"/>
                </a:lnTo>
                <a:lnTo>
                  <a:pt x="28240" y="16960"/>
                </a:lnTo>
                <a:lnTo>
                  <a:pt x="42138" y="13690"/>
                </a:lnTo>
                <a:lnTo>
                  <a:pt x="44120" y="13725"/>
                </a:lnTo>
                <a:lnTo>
                  <a:pt x="57762" y="15570"/>
                </a:lnTo>
                <a:lnTo>
                  <a:pt x="68833" y="19037"/>
                </a:lnTo>
                <a:lnTo>
                  <a:pt x="71513" y="6223"/>
                </a:lnTo>
                <a:lnTo>
                  <a:pt x="67541" y="4253"/>
                </a:lnTo>
                <a:lnTo>
                  <a:pt x="54638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1" name="object 1041"/>
          <p:cNvSpPr/>
          <p:nvPr/>
        </p:nvSpPr>
        <p:spPr>
          <a:xfrm>
            <a:off x="6617992" y="6256035"/>
            <a:ext cx="45910" cy="90716"/>
          </a:xfrm>
          <a:custGeom>
            <a:avLst/>
            <a:gdLst/>
            <a:ahLst/>
            <a:cxnLst/>
            <a:rect l="l" t="t" r="r" b="b"/>
            <a:pathLst>
              <a:path w="45910" h="90716">
                <a:moveTo>
                  <a:pt x="40944" y="42"/>
                </a:moveTo>
                <a:lnTo>
                  <a:pt x="28621" y="2797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47" y="18334"/>
                </a:lnTo>
                <a:lnTo>
                  <a:pt x="30380" y="15932"/>
                </a:lnTo>
                <a:lnTo>
                  <a:pt x="45910" y="15113"/>
                </a:lnTo>
                <a:lnTo>
                  <a:pt x="45910" y="0"/>
                </a:lnTo>
                <a:lnTo>
                  <a:pt x="40944" y="4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2" name="object 1042"/>
          <p:cNvSpPr/>
          <p:nvPr/>
        </p:nvSpPr>
        <p:spPr>
          <a:xfrm>
            <a:off x="6670080" y="6257452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2"/>
                </a:lnTo>
                <a:lnTo>
                  <a:pt x="56505" y="20213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7" y="62617"/>
                </a:lnTo>
                <a:lnTo>
                  <a:pt x="6911" y="76242"/>
                </a:lnTo>
                <a:lnTo>
                  <a:pt x="15636" y="85008"/>
                </a:lnTo>
                <a:lnTo>
                  <a:pt x="27532" y="89696"/>
                </a:lnTo>
                <a:lnTo>
                  <a:pt x="42341" y="91085"/>
                </a:lnTo>
                <a:lnTo>
                  <a:pt x="47496" y="90944"/>
                </a:lnTo>
                <a:lnTo>
                  <a:pt x="60344" y="89162"/>
                </a:lnTo>
                <a:lnTo>
                  <a:pt x="71856" y="85395"/>
                </a:lnTo>
                <a:lnTo>
                  <a:pt x="68859" y="73114"/>
                </a:lnTo>
                <a:lnTo>
                  <a:pt x="68511" y="73240"/>
                </a:lnTo>
                <a:lnTo>
                  <a:pt x="56433" y="76317"/>
                </a:lnTo>
                <a:lnTo>
                  <a:pt x="43408" y="77572"/>
                </a:lnTo>
                <a:lnTo>
                  <a:pt x="40829" y="77522"/>
                </a:lnTo>
                <a:lnTo>
                  <a:pt x="28207" y="74707"/>
                </a:lnTo>
                <a:lnTo>
                  <a:pt x="19787" y="65605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42"/>
                </a:lnTo>
                <a:lnTo>
                  <a:pt x="76847" y="38786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3" name="object 1043"/>
          <p:cNvSpPr/>
          <p:nvPr/>
        </p:nvSpPr>
        <p:spPr>
          <a:xfrm>
            <a:off x="6757192" y="62560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5" y="59600"/>
                </a:lnTo>
                <a:lnTo>
                  <a:pt x="4842" y="74401"/>
                </a:lnTo>
                <a:lnTo>
                  <a:pt x="12547" y="84639"/>
                </a:lnTo>
                <a:lnTo>
                  <a:pt x="23720" y="90585"/>
                </a:lnTo>
                <a:lnTo>
                  <a:pt x="38252" y="92506"/>
                </a:lnTo>
                <a:lnTo>
                  <a:pt x="46309" y="92234"/>
                </a:lnTo>
                <a:lnTo>
                  <a:pt x="59904" y="90499"/>
                </a:lnTo>
                <a:lnTo>
                  <a:pt x="70624" y="87160"/>
                </a:lnTo>
                <a:lnTo>
                  <a:pt x="67970" y="74536"/>
                </a:lnTo>
                <a:lnTo>
                  <a:pt x="66756" y="74971"/>
                </a:lnTo>
                <a:lnTo>
                  <a:pt x="54607" y="77891"/>
                </a:lnTo>
                <a:lnTo>
                  <a:pt x="41452" y="78994"/>
                </a:lnTo>
                <a:lnTo>
                  <a:pt x="39676" y="78962"/>
                </a:lnTo>
                <a:lnTo>
                  <a:pt x="25619" y="74823"/>
                </a:lnTo>
                <a:lnTo>
                  <a:pt x="18956" y="64259"/>
                </a:lnTo>
                <a:lnTo>
                  <a:pt x="17271" y="48031"/>
                </a:lnTo>
                <a:lnTo>
                  <a:pt x="17451" y="41650"/>
                </a:lnTo>
                <a:lnTo>
                  <a:pt x="20468" y="26443"/>
                </a:lnTo>
                <a:lnTo>
                  <a:pt x="28255" y="16960"/>
                </a:lnTo>
                <a:lnTo>
                  <a:pt x="42163" y="13690"/>
                </a:lnTo>
                <a:lnTo>
                  <a:pt x="44141" y="13725"/>
                </a:lnTo>
                <a:lnTo>
                  <a:pt x="57779" y="15570"/>
                </a:lnTo>
                <a:lnTo>
                  <a:pt x="68859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4" name="object 1044"/>
          <p:cNvSpPr/>
          <p:nvPr/>
        </p:nvSpPr>
        <p:spPr>
          <a:xfrm>
            <a:off x="6841832" y="6224904"/>
            <a:ext cx="20459" cy="121843"/>
          </a:xfrm>
          <a:custGeom>
            <a:avLst/>
            <a:gdLst/>
            <a:ahLst/>
            <a:cxnLst/>
            <a:rect l="l" t="t" r="r" b="b"/>
            <a:pathLst>
              <a:path w="20459" h="121843">
                <a:moveTo>
                  <a:pt x="20459" y="10312"/>
                </a:moveTo>
                <a:lnTo>
                  <a:pt x="20459" y="4622"/>
                </a:lnTo>
                <a:lnTo>
                  <a:pt x="15824" y="0"/>
                </a:lnTo>
                <a:lnTo>
                  <a:pt x="4610" y="0"/>
                </a:lnTo>
                <a:lnTo>
                  <a:pt x="0" y="4622"/>
                </a:lnTo>
                <a:lnTo>
                  <a:pt x="0" y="15824"/>
                </a:lnTo>
                <a:lnTo>
                  <a:pt x="4610" y="20447"/>
                </a:lnTo>
                <a:lnTo>
                  <a:pt x="15824" y="20447"/>
                </a:lnTo>
                <a:lnTo>
                  <a:pt x="20459" y="15824"/>
                </a:lnTo>
                <a:lnTo>
                  <a:pt x="20459" y="10312"/>
                </a:lnTo>
                <a:close/>
              </a:path>
              <a:path w="20459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5" name="object 1045"/>
          <p:cNvSpPr/>
          <p:nvPr/>
        </p:nvSpPr>
        <p:spPr>
          <a:xfrm>
            <a:off x="6877220" y="6256030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22" y="48031"/>
                </a:moveTo>
                <a:lnTo>
                  <a:pt x="16812" y="40437"/>
                </a:lnTo>
                <a:lnTo>
                  <a:pt x="20269" y="25413"/>
                </a:lnTo>
                <a:lnTo>
                  <a:pt x="28274" y="16044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3" y="52160"/>
                </a:lnTo>
                <a:lnTo>
                  <a:pt x="61012" y="67250"/>
                </a:lnTo>
                <a:lnTo>
                  <a:pt x="53068" y="76639"/>
                </a:lnTo>
                <a:lnTo>
                  <a:pt x="55425" y="90365"/>
                </a:lnTo>
                <a:lnTo>
                  <a:pt x="67165" y="84368"/>
                </a:lnTo>
                <a:lnTo>
                  <a:pt x="75202" y="74637"/>
                </a:lnTo>
                <a:lnTo>
                  <a:pt x="79817" y="61297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22" y="48031"/>
                </a:lnTo>
                <a:close/>
              </a:path>
              <a:path w="81292" h="92506">
                <a:moveTo>
                  <a:pt x="39839" y="79870"/>
                </a:moveTo>
                <a:lnTo>
                  <a:pt x="37969" y="79827"/>
                </a:lnTo>
                <a:lnTo>
                  <a:pt x="24871" y="75507"/>
                </a:lnTo>
                <a:lnTo>
                  <a:pt x="18314" y="64649"/>
                </a:lnTo>
                <a:lnTo>
                  <a:pt x="16522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5"/>
                </a:lnTo>
                <a:lnTo>
                  <a:pt x="53068" y="76639"/>
                </a:lnTo>
                <a:lnTo>
                  <a:pt x="39839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6" name="object 1046"/>
          <p:cNvSpPr/>
          <p:nvPr/>
        </p:nvSpPr>
        <p:spPr>
          <a:xfrm>
            <a:off x="6974107" y="6256030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1"/>
                </a:lnTo>
                <a:lnTo>
                  <a:pt x="29393" y="2718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50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7" name="object 1047"/>
          <p:cNvSpPr/>
          <p:nvPr/>
        </p:nvSpPr>
        <p:spPr>
          <a:xfrm>
            <a:off x="7063012" y="62574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8" name="object 1048"/>
          <p:cNvSpPr/>
          <p:nvPr/>
        </p:nvSpPr>
        <p:spPr>
          <a:xfrm>
            <a:off x="7150466" y="6256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10" y="77389"/>
                </a:moveTo>
                <a:lnTo>
                  <a:pt x="2857" y="74180"/>
                </a:lnTo>
                <a:lnTo>
                  <a:pt x="0" y="87884"/>
                </a:lnTo>
                <a:lnTo>
                  <a:pt x="2502" y="88640"/>
                </a:lnTo>
                <a:lnTo>
                  <a:pt x="15387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690"/>
                </a:lnTo>
                <a:lnTo>
                  <a:pt x="40906" y="13690"/>
                </a:lnTo>
                <a:lnTo>
                  <a:pt x="49263" y="15481"/>
                </a:lnTo>
                <a:lnTo>
                  <a:pt x="57454" y="18503"/>
                </a:lnTo>
                <a:lnTo>
                  <a:pt x="60477" y="4800"/>
                </a:lnTo>
                <a:lnTo>
                  <a:pt x="60093" y="4673"/>
                </a:lnTo>
                <a:lnTo>
                  <a:pt x="47994" y="1483"/>
                </a:lnTo>
                <a:lnTo>
                  <a:pt x="35051" y="0"/>
                </a:lnTo>
                <a:lnTo>
                  <a:pt x="28383" y="261"/>
                </a:lnTo>
                <a:lnTo>
                  <a:pt x="13480" y="3789"/>
                </a:lnTo>
                <a:lnTo>
                  <a:pt x="3904" y="11919"/>
                </a:lnTo>
                <a:lnTo>
                  <a:pt x="520" y="25260"/>
                </a:lnTo>
                <a:lnTo>
                  <a:pt x="3966" y="38150"/>
                </a:lnTo>
                <a:lnTo>
                  <a:pt x="13657" y="46645"/>
                </a:lnTo>
                <a:lnTo>
                  <a:pt x="27216" y="51409"/>
                </a:lnTo>
                <a:lnTo>
                  <a:pt x="28038" y="51616"/>
                </a:lnTo>
                <a:lnTo>
                  <a:pt x="42353" y="56606"/>
                </a:lnTo>
                <a:lnTo>
                  <a:pt x="48399" y="66535"/>
                </a:lnTo>
                <a:lnTo>
                  <a:pt x="48399" y="75438"/>
                </a:lnTo>
                <a:lnTo>
                  <a:pt x="39662" y="78994"/>
                </a:lnTo>
                <a:lnTo>
                  <a:pt x="27866" y="78989"/>
                </a:lnTo>
                <a:lnTo>
                  <a:pt x="14710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9" name="object 1049"/>
          <p:cNvSpPr/>
          <p:nvPr/>
        </p:nvSpPr>
        <p:spPr>
          <a:xfrm>
            <a:off x="2067382" y="6415404"/>
            <a:ext cx="20459" cy="121843"/>
          </a:xfrm>
          <a:custGeom>
            <a:avLst/>
            <a:gdLst/>
            <a:ahLst/>
            <a:cxnLst/>
            <a:rect l="l" t="t" r="r" b="b"/>
            <a:pathLst>
              <a:path w="20459" h="121843">
                <a:moveTo>
                  <a:pt x="20459" y="10312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24"/>
                </a:lnTo>
                <a:lnTo>
                  <a:pt x="4622" y="20447"/>
                </a:lnTo>
                <a:lnTo>
                  <a:pt x="15836" y="20447"/>
                </a:lnTo>
                <a:lnTo>
                  <a:pt x="20459" y="15824"/>
                </a:lnTo>
                <a:lnTo>
                  <a:pt x="20459" y="10312"/>
                </a:lnTo>
                <a:close/>
              </a:path>
              <a:path w="20459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0" name="object 1050"/>
          <p:cNvSpPr/>
          <p:nvPr/>
        </p:nvSpPr>
        <p:spPr>
          <a:xfrm>
            <a:off x="2108983" y="6446530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690"/>
                </a:moveTo>
                <a:lnTo>
                  <a:pt x="42055" y="13725"/>
                </a:lnTo>
                <a:lnTo>
                  <a:pt x="54572" y="19879"/>
                </a:lnTo>
                <a:lnTo>
                  <a:pt x="57632" y="33794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13"/>
                </a:lnTo>
                <a:lnTo>
                  <a:pt x="29883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1" name="object 1051"/>
          <p:cNvSpPr/>
          <p:nvPr/>
        </p:nvSpPr>
        <p:spPr>
          <a:xfrm>
            <a:off x="2192894" y="6409173"/>
            <a:ext cx="58699" cy="128079"/>
          </a:xfrm>
          <a:custGeom>
            <a:avLst/>
            <a:gdLst/>
            <a:ahLst/>
            <a:cxnLst/>
            <a:rect l="l" t="t" r="r" b="b"/>
            <a:pathLst>
              <a:path w="58699" h="128079">
                <a:moveTo>
                  <a:pt x="31127" y="15646"/>
                </a:moveTo>
                <a:lnTo>
                  <a:pt x="38417" y="13690"/>
                </a:lnTo>
                <a:lnTo>
                  <a:pt x="48374" y="13690"/>
                </a:lnTo>
                <a:lnTo>
                  <a:pt x="56743" y="15481"/>
                </a:lnTo>
                <a:lnTo>
                  <a:pt x="58699" y="3200"/>
                </a:lnTo>
                <a:lnTo>
                  <a:pt x="51396" y="1066"/>
                </a:lnTo>
                <a:lnTo>
                  <a:pt x="45173" y="0"/>
                </a:lnTo>
                <a:lnTo>
                  <a:pt x="38773" y="0"/>
                </a:lnTo>
                <a:lnTo>
                  <a:pt x="29548" y="1118"/>
                </a:lnTo>
                <a:lnTo>
                  <a:pt x="18694" y="8172"/>
                </a:lnTo>
                <a:lnTo>
                  <a:pt x="14579" y="22948"/>
                </a:lnTo>
                <a:lnTo>
                  <a:pt x="14579" y="39128"/>
                </a:lnTo>
                <a:lnTo>
                  <a:pt x="0" y="39128"/>
                </a:lnTo>
                <a:lnTo>
                  <a:pt x="0" y="52298"/>
                </a:lnTo>
                <a:lnTo>
                  <a:pt x="14579" y="52298"/>
                </a:lnTo>
                <a:lnTo>
                  <a:pt x="14579" y="128079"/>
                </a:lnTo>
                <a:lnTo>
                  <a:pt x="31127" y="128079"/>
                </a:lnTo>
                <a:lnTo>
                  <a:pt x="31127" y="52298"/>
                </a:lnTo>
                <a:lnTo>
                  <a:pt x="54254" y="52298"/>
                </a:lnTo>
                <a:lnTo>
                  <a:pt x="56032" y="39128"/>
                </a:lnTo>
                <a:lnTo>
                  <a:pt x="31127" y="39128"/>
                </a:lnTo>
                <a:lnTo>
                  <a:pt x="31127" y="156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2" name="object 1052"/>
          <p:cNvSpPr/>
          <p:nvPr/>
        </p:nvSpPr>
        <p:spPr>
          <a:xfrm>
            <a:off x="2253004" y="6447951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4"/>
                </a:lnTo>
                <a:lnTo>
                  <a:pt x="56499" y="20215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5" y="62610"/>
                </a:lnTo>
                <a:lnTo>
                  <a:pt x="6907" y="76239"/>
                </a:lnTo>
                <a:lnTo>
                  <a:pt x="15630" y="85008"/>
                </a:lnTo>
                <a:lnTo>
                  <a:pt x="27524" y="89697"/>
                </a:lnTo>
                <a:lnTo>
                  <a:pt x="42329" y="91087"/>
                </a:lnTo>
                <a:lnTo>
                  <a:pt x="47496" y="90946"/>
                </a:lnTo>
                <a:lnTo>
                  <a:pt x="60344" y="89163"/>
                </a:lnTo>
                <a:lnTo>
                  <a:pt x="71856" y="85397"/>
                </a:lnTo>
                <a:lnTo>
                  <a:pt x="68846" y="73116"/>
                </a:lnTo>
                <a:lnTo>
                  <a:pt x="68499" y="73242"/>
                </a:lnTo>
                <a:lnTo>
                  <a:pt x="56421" y="76319"/>
                </a:lnTo>
                <a:lnTo>
                  <a:pt x="43395" y="77574"/>
                </a:lnTo>
                <a:lnTo>
                  <a:pt x="40816" y="77524"/>
                </a:lnTo>
                <a:lnTo>
                  <a:pt x="28198" y="74708"/>
                </a:lnTo>
                <a:lnTo>
                  <a:pt x="19780" y="65607"/>
                </a:lnTo>
                <a:lnTo>
                  <a:pt x="16535" y="47487"/>
                </a:lnTo>
                <a:lnTo>
                  <a:pt x="75780" y="47487"/>
                </a:lnTo>
                <a:lnTo>
                  <a:pt x="76669" y="43944"/>
                </a:lnTo>
                <a:lnTo>
                  <a:pt x="76847" y="38788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3" name="object 1053"/>
          <p:cNvSpPr/>
          <p:nvPr/>
        </p:nvSpPr>
        <p:spPr>
          <a:xfrm>
            <a:off x="2340115" y="64465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4" y="92233"/>
                </a:lnTo>
                <a:lnTo>
                  <a:pt x="59908" y="90498"/>
                </a:lnTo>
                <a:lnTo>
                  <a:pt x="70624" y="87160"/>
                </a:lnTo>
                <a:lnTo>
                  <a:pt x="67957" y="74536"/>
                </a:lnTo>
                <a:lnTo>
                  <a:pt x="66753" y="74967"/>
                </a:lnTo>
                <a:lnTo>
                  <a:pt x="54602" y="77891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9" y="41650"/>
                </a:lnTo>
                <a:lnTo>
                  <a:pt x="20459" y="26443"/>
                </a:lnTo>
                <a:lnTo>
                  <a:pt x="28248" y="16960"/>
                </a:lnTo>
                <a:lnTo>
                  <a:pt x="42151" y="13690"/>
                </a:lnTo>
                <a:lnTo>
                  <a:pt x="44131" y="13725"/>
                </a:lnTo>
                <a:lnTo>
                  <a:pt x="57770" y="15570"/>
                </a:lnTo>
                <a:lnTo>
                  <a:pt x="68846" y="19037"/>
                </a:lnTo>
                <a:lnTo>
                  <a:pt x="71513" y="6223"/>
                </a:lnTo>
                <a:lnTo>
                  <a:pt x="67542" y="4253"/>
                </a:lnTo>
                <a:lnTo>
                  <a:pt x="54643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4" name="object 1054"/>
          <p:cNvSpPr/>
          <p:nvPr/>
        </p:nvSpPr>
        <p:spPr>
          <a:xfrm>
            <a:off x="2414603" y="6419839"/>
            <a:ext cx="57632" cy="119202"/>
          </a:xfrm>
          <a:custGeom>
            <a:avLst/>
            <a:gdLst/>
            <a:ahLst/>
            <a:cxnLst/>
            <a:rect l="l" t="t" r="r" b="b"/>
            <a:pathLst>
              <a:path w="57632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6" y="106263"/>
                </a:lnTo>
                <a:lnTo>
                  <a:pt x="24988" y="116074"/>
                </a:lnTo>
                <a:lnTo>
                  <a:pt x="39128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85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5" name="object 1055"/>
          <p:cNvSpPr/>
          <p:nvPr/>
        </p:nvSpPr>
        <p:spPr>
          <a:xfrm>
            <a:off x="2476127" y="6446526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55" y="75621"/>
                </a:lnTo>
                <a:lnTo>
                  <a:pt x="43474" y="77893"/>
                </a:lnTo>
                <a:lnTo>
                  <a:pt x="29692" y="78994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94"/>
                </a:moveTo>
                <a:lnTo>
                  <a:pt x="21335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6" name="object 1056"/>
          <p:cNvSpPr/>
          <p:nvPr/>
        </p:nvSpPr>
        <p:spPr>
          <a:xfrm>
            <a:off x="2565910" y="6446526"/>
            <a:ext cx="48742" cy="82715"/>
          </a:xfrm>
          <a:custGeom>
            <a:avLst/>
            <a:gdLst/>
            <a:ahLst/>
            <a:cxnLst/>
            <a:rect l="l" t="t" r="r" b="b"/>
            <a:pathLst>
              <a:path w="48742" h="82715">
                <a:moveTo>
                  <a:pt x="17259" y="47142"/>
                </a:moveTo>
                <a:lnTo>
                  <a:pt x="17358" y="42589"/>
                </a:lnTo>
                <a:lnTo>
                  <a:pt x="20031" y="27481"/>
                </a:lnTo>
                <a:lnTo>
                  <a:pt x="27577" y="17374"/>
                </a:lnTo>
                <a:lnTo>
                  <a:pt x="41630" y="13690"/>
                </a:lnTo>
                <a:lnTo>
                  <a:pt x="48742" y="13690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1"/>
                </a:lnTo>
                <a:lnTo>
                  <a:pt x="13844" y="8579"/>
                </a:lnTo>
                <a:lnTo>
                  <a:pt x="17259" y="47142"/>
                </a:lnTo>
                <a:close/>
              </a:path>
              <a:path w="48742" h="82715">
                <a:moveTo>
                  <a:pt x="18642" y="62172"/>
                </a:moveTo>
                <a:lnTo>
                  <a:pt x="17259" y="47142"/>
                </a:lnTo>
                <a:lnTo>
                  <a:pt x="13844" y="8579"/>
                </a:lnTo>
                <a:lnTo>
                  <a:pt x="5927" y="19005"/>
                </a:lnTo>
                <a:lnTo>
                  <a:pt x="1425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34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03"/>
                </a:lnTo>
                <a:lnTo>
                  <a:pt x="50164" y="78994"/>
                </a:lnTo>
                <a:lnTo>
                  <a:pt x="38438" y="78966"/>
                </a:lnTo>
                <a:lnTo>
                  <a:pt x="24732" y="73857"/>
                </a:lnTo>
                <a:lnTo>
                  <a:pt x="18642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7" name="object 1057"/>
          <p:cNvSpPr/>
          <p:nvPr/>
        </p:nvSpPr>
        <p:spPr>
          <a:xfrm>
            <a:off x="2657486" y="6446526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5" y="75619"/>
                </a:lnTo>
                <a:lnTo>
                  <a:pt x="43482" y="77892"/>
                </a:lnTo>
                <a:lnTo>
                  <a:pt x="29705" y="78994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94"/>
                </a:moveTo>
                <a:lnTo>
                  <a:pt x="21335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8" name="object 1058"/>
          <p:cNvSpPr/>
          <p:nvPr/>
        </p:nvSpPr>
        <p:spPr>
          <a:xfrm>
            <a:off x="2747617" y="64465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5" y="77388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38" y="51613"/>
                </a:lnTo>
                <a:lnTo>
                  <a:pt x="42355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7" y="78989"/>
                </a:lnTo>
                <a:lnTo>
                  <a:pt x="14705" y="773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9" name="object 1059"/>
          <p:cNvSpPr/>
          <p:nvPr/>
        </p:nvSpPr>
        <p:spPr>
          <a:xfrm>
            <a:off x="2872833" y="64465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4" y="92233"/>
                </a:lnTo>
                <a:lnTo>
                  <a:pt x="59908" y="90498"/>
                </a:lnTo>
                <a:lnTo>
                  <a:pt x="70624" y="87160"/>
                </a:lnTo>
                <a:lnTo>
                  <a:pt x="67957" y="74536"/>
                </a:lnTo>
                <a:lnTo>
                  <a:pt x="66753" y="74967"/>
                </a:lnTo>
                <a:lnTo>
                  <a:pt x="54602" y="77891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9" y="41650"/>
                </a:lnTo>
                <a:lnTo>
                  <a:pt x="20459" y="26443"/>
                </a:lnTo>
                <a:lnTo>
                  <a:pt x="28248" y="16960"/>
                </a:lnTo>
                <a:lnTo>
                  <a:pt x="42151" y="13690"/>
                </a:lnTo>
                <a:lnTo>
                  <a:pt x="44131" y="13725"/>
                </a:lnTo>
                <a:lnTo>
                  <a:pt x="57770" y="15570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0" name="object 1060"/>
          <p:cNvSpPr/>
          <p:nvPr/>
        </p:nvSpPr>
        <p:spPr>
          <a:xfrm>
            <a:off x="2951958" y="6446530"/>
            <a:ext cx="81305" cy="92506"/>
          </a:xfrm>
          <a:custGeom>
            <a:avLst/>
            <a:gdLst/>
            <a:ahLst/>
            <a:cxnLst/>
            <a:rect l="l" t="t" r="r" b="b"/>
            <a:pathLst>
              <a:path w="81305" h="92506">
                <a:moveTo>
                  <a:pt x="16548" y="48031"/>
                </a:moveTo>
                <a:lnTo>
                  <a:pt x="16835" y="40455"/>
                </a:lnTo>
                <a:lnTo>
                  <a:pt x="20282" y="25422"/>
                </a:lnTo>
                <a:lnTo>
                  <a:pt x="28276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68"/>
                </a:lnTo>
                <a:lnTo>
                  <a:pt x="62947" y="27889"/>
                </a:lnTo>
                <a:lnTo>
                  <a:pt x="64757" y="44475"/>
                </a:lnTo>
                <a:lnTo>
                  <a:pt x="64465" y="52160"/>
                </a:lnTo>
                <a:lnTo>
                  <a:pt x="61021" y="67250"/>
                </a:lnTo>
                <a:lnTo>
                  <a:pt x="53076" y="76639"/>
                </a:lnTo>
                <a:lnTo>
                  <a:pt x="55437" y="90365"/>
                </a:lnTo>
                <a:lnTo>
                  <a:pt x="67178" y="84368"/>
                </a:lnTo>
                <a:lnTo>
                  <a:pt x="75215" y="74637"/>
                </a:lnTo>
                <a:lnTo>
                  <a:pt x="79829" y="61297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1"/>
                </a:lnTo>
                <a:lnTo>
                  <a:pt x="14180" y="8182"/>
                </a:lnTo>
                <a:lnTo>
                  <a:pt x="6125" y="17912"/>
                </a:lnTo>
                <a:lnTo>
                  <a:pt x="1486" y="31236"/>
                </a:lnTo>
                <a:lnTo>
                  <a:pt x="0" y="48031"/>
                </a:lnTo>
                <a:lnTo>
                  <a:pt x="827" y="60139"/>
                </a:lnTo>
                <a:lnTo>
                  <a:pt x="5190" y="74695"/>
                </a:lnTo>
                <a:lnTo>
                  <a:pt x="13127" y="84766"/>
                </a:lnTo>
                <a:lnTo>
                  <a:pt x="16548" y="48031"/>
                </a:lnTo>
                <a:close/>
              </a:path>
              <a:path w="81305" h="92506">
                <a:moveTo>
                  <a:pt x="39852" y="79870"/>
                </a:moveTo>
                <a:lnTo>
                  <a:pt x="37992" y="79828"/>
                </a:lnTo>
                <a:lnTo>
                  <a:pt x="24891" y="75510"/>
                </a:lnTo>
                <a:lnTo>
                  <a:pt x="18337" y="64651"/>
                </a:lnTo>
                <a:lnTo>
                  <a:pt x="16548" y="48031"/>
                </a:lnTo>
                <a:lnTo>
                  <a:pt x="13127" y="84766"/>
                </a:lnTo>
                <a:lnTo>
                  <a:pt x="24448" y="90615"/>
                </a:lnTo>
                <a:lnTo>
                  <a:pt x="38963" y="92506"/>
                </a:lnTo>
                <a:lnTo>
                  <a:pt x="39710" y="92503"/>
                </a:lnTo>
                <a:lnTo>
                  <a:pt x="55437" y="90365"/>
                </a:lnTo>
                <a:lnTo>
                  <a:pt x="53076" y="76639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1" name="object 1061"/>
          <p:cNvSpPr/>
          <p:nvPr/>
        </p:nvSpPr>
        <p:spPr>
          <a:xfrm>
            <a:off x="3048858" y="6446530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690"/>
                </a:moveTo>
                <a:lnTo>
                  <a:pt x="42055" y="13725"/>
                </a:lnTo>
                <a:lnTo>
                  <a:pt x="54572" y="19879"/>
                </a:lnTo>
                <a:lnTo>
                  <a:pt x="57632" y="33794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13"/>
                </a:lnTo>
                <a:lnTo>
                  <a:pt x="29883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2" name="object 1062"/>
          <p:cNvSpPr/>
          <p:nvPr/>
        </p:nvSpPr>
        <p:spPr>
          <a:xfrm>
            <a:off x="3193986" y="6446531"/>
            <a:ext cx="77736" cy="126301"/>
          </a:xfrm>
          <a:custGeom>
            <a:avLst/>
            <a:gdLst/>
            <a:ahLst/>
            <a:cxnLst/>
            <a:rect l="l" t="t" r="r" b="b"/>
            <a:pathLst>
              <a:path w="77736" h="126301">
                <a:moveTo>
                  <a:pt x="77736" y="44475"/>
                </a:moveTo>
                <a:lnTo>
                  <a:pt x="77465" y="37649"/>
                </a:lnTo>
                <a:lnTo>
                  <a:pt x="74652" y="23187"/>
                </a:lnTo>
                <a:lnTo>
                  <a:pt x="68344" y="11199"/>
                </a:lnTo>
                <a:lnTo>
                  <a:pt x="57989" y="3023"/>
                </a:lnTo>
                <a:lnTo>
                  <a:pt x="43040" y="0"/>
                </a:lnTo>
                <a:lnTo>
                  <a:pt x="41516" y="15"/>
                </a:lnTo>
                <a:lnTo>
                  <a:pt x="52920" y="18708"/>
                </a:lnTo>
                <a:lnTo>
                  <a:pt x="59068" y="30324"/>
                </a:lnTo>
                <a:lnTo>
                  <a:pt x="60464" y="45364"/>
                </a:lnTo>
                <a:lnTo>
                  <a:pt x="60330" y="50634"/>
                </a:lnTo>
                <a:lnTo>
                  <a:pt x="57560" y="65616"/>
                </a:lnTo>
                <a:lnTo>
                  <a:pt x="50006" y="75782"/>
                </a:lnTo>
                <a:lnTo>
                  <a:pt x="36093" y="79527"/>
                </a:lnTo>
                <a:lnTo>
                  <a:pt x="28994" y="79527"/>
                </a:lnTo>
                <a:lnTo>
                  <a:pt x="31292" y="92506"/>
                </a:lnTo>
                <a:lnTo>
                  <a:pt x="38595" y="92506"/>
                </a:lnTo>
                <a:lnTo>
                  <a:pt x="52220" y="90521"/>
                </a:lnTo>
                <a:lnTo>
                  <a:pt x="63892" y="83920"/>
                </a:lnTo>
                <a:lnTo>
                  <a:pt x="71810" y="73492"/>
                </a:lnTo>
                <a:lnTo>
                  <a:pt x="76311" y="60067"/>
                </a:lnTo>
                <a:lnTo>
                  <a:pt x="77736" y="44475"/>
                </a:lnTo>
                <a:close/>
              </a:path>
              <a:path w="77736" h="126301">
                <a:moveTo>
                  <a:pt x="29234" y="1869"/>
                </a:moveTo>
                <a:lnTo>
                  <a:pt x="17424" y="8001"/>
                </a:lnTo>
                <a:lnTo>
                  <a:pt x="16535" y="8001"/>
                </a:lnTo>
                <a:lnTo>
                  <a:pt x="16535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35" y="126301"/>
                </a:lnTo>
                <a:lnTo>
                  <a:pt x="16535" y="87515"/>
                </a:lnTo>
                <a:lnTo>
                  <a:pt x="17068" y="87160"/>
                </a:lnTo>
                <a:lnTo>
                  <a:pt x="23469" y="90716"/>
                </a:lnTo>
                <a:lnTo>
                  <a:pt x="31292" y="92506"/>
                </a:lnTo>
                <a:lnTo>
                  <a:pt x="28994" y="79527"/>
                </a:lnTo>
                <a:lnTo>
                  <a:pt x="23469" y="78625"/>
                </a:lnTo>
                <a:lnTo>
                  <a:pt x="16535" y="76847"/>
                </a:lnTo>
                <a:lnTo>
                  <a:pt x="16535" y="17246"/>
                </a:lnTo>
                <a:lnTo>
                  <a:pt x="23113" y="15481"/>
                </a:lnTo>
                <a:lnTo>
                  <a:pt x="27571" y="13690"/>
                </a:lnTo>
                <a:lnTo>
                  <a:pt x="39079" y="13710"/>
                </a:lnTo>
                <a:lnTo>
                  <a:pt x="52920" y="18708"/>
                </a:lnTo>
                <a:lnTo>
                  <a:pt x="41516" y="15"/>
                </a:lnTo>
                <a:lnTo>
                  <a:pt x="29234" y="18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3" name="object 1063"/>
          <p:cNvSpPr/>
          <p:nvPr/>
        </p:nvSpPr>
        <p:spPr>
          <a:xfrm>
            <a:off x="3279315" y="6446526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5" y="75619"/>
                </a:lnTo>
                <a:lnTo>
                  <a:pt x="43482" y="77892"/>
                </a:lnTo>
                <a:lnTo>
                  <a:pt x="29705" y="78994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94"/>
                </a:moveTo>
                <a:lnTo>
                  <a:pt x="21335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4" name="object 1064"/>
          <p:cNvSpPr/>
          <p:nvPr/>
        </p:nvSpPr>
        <p:spPr>
          <a:xfrm>
            <a:off x="3376584" y="6446535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35" y="18336"/>
                </a:lnTo>
                <a:lnTo>
                  <a:pt x="30368" y="15932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5" name="object 1065"/>
          <p:cNvSpPr/>
          <p:nvPr/>
        </p:nvSpPr>
        <p:spPr>
          <a:xfrm>
            <a:off x="3424043" y="6419839"/>
            <a:ext cx="57632" cy="119202"/>
          </a:xfrm>
          <a:custGeom>
            <a:avLst/>
            <a:gdLst/>
            <a:ahLst/>
            <a:cxnLst/>
            <a:rect l="l" t="t" r="r" b="b"/>
            <a:pathLst>
              <a:path w="57632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6" y="106263"/>
                </a:lnTo>
                <a:lnTo>
                  <a:pt x="24988" y="116074"/>
                </a:lnTo>
                <a:lnTo>
                  <a:pt x="39128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85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6" name="object 1066"/>
          <p:cNvSpPr/>
          <p:nvPr/>
        </p:nvSpPr>
        <p:spPr>
          <a:xfrm>
            <a:off x="3494109" y="6400092"/>
            <a:ext cx="38239" cy="137160"/>
          </a:xfrm>
          <a:custGeom>
            <a:avLst/>
            <a:gdLst/>
            <a:ahLst/>
            <a:cxnLst/>
            <a:rect l="l" t="t" r="r" b="b"/>
            <a:pathLst>
              <a:path w="38239" h="137160">
                <a:moveTo>
                  <a:pt x="27393" y="0"/>
                </a:moveTo>
                <a:lnTo>
                  <a:pt x="165" y="26162"/>
                </a:lnTo>
                <a:lnTo>
                  <a:pt x="9423" y="35052"/>
                </a:lnTo>
                <a:lnTo>
                  <a:pt x="38239" y="12458"/>
                </a:lnTo>
                <a:lnTo>
                  <a:pt x="27393" y="0"/>
                </a:lnTo>
                <a:close/>
              </a:path>
              <a:path w="38239" h="137160">
                <a:moveTo>
                  <a:pt x="0" y="48209"/>
                </a:moveTo>
                <a:lnTo>
                  <a:pt x="0" y="137160"/>
                </a:lnTo>
                <a:lnTo>
                  <a:pt x="16548" y="137160"/>
                </a:lnTo>
                <a:lnTo>
                  <a:pt x="16548" y="48209"/>
                </a:lnTo>
                <a:lnTo>
                  <a:pt x="0" y="482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7" name="object 1067"/>
          <p:cNvSpPr/>
          <p:nvPr/>
        </p:nvSpPr>
        <p:spPr>
          <a:xfrm>
            <a:off x="3526636" y="64465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4" y="92233"/>
                </a:lnTo>
                <a:lnTo>
                  <a:pt x="59908" y="90498"/>
                </a:lnTo>
                <a:lnTo>
                  <a:pt x="70624" y="87160"/>
                </a:lnTo>
                <a:lnTo>
                  <a:pt x="67957" y="74536"/>
                </a:lnTo>
                <a:lnTo>
                  <a:pt x="66753" y="74967"/>
                </a:lnTo>
                <a:lnTo>
                  <a:pt x="54602" y="77891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9" y="41650"/>
                </a:lnTo>
                <a:lnTo>
                  <a:pt x="20459" y="26443"/>
                </a:lnTo>
                <a:lnTo>
                  <a:pt x="28248" y="16960"/>
                </a:lnTo>
                <a:lnTo>
                  <a:pt x="42151" y="13690"/>
                </a:lnTo>
                <a:lnTo>
                  <a:pt x="44131" y="13725"/>
                </a:lnTo>
                <a:lnTo>
                  <a:pt x="57770" y="15570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8" name="object 1068"/>
          <p:cNvSpPr/>
          <p:nvPr/>
        </p:nvSpPr>
        <p:spPr>
          <a:xfrm>
            <a:off x="3611086" y="6448305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93"/>
                </a:lnTo>
                <a:lnTo>
                  <a:pt x="44475" y="77216"/>
                </a:lnTo>
                <a:lnTo>
                  <a:pt x="33111" y="77209"/>
                </a:lnTo>
                <a:lnTo>
                  <a:pt x="19838" y="71704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9" name="object 1069"/>
          <p:cNvSpPr/>
          <p:nvPr/>
        </p:nvSpPr>
        <p:spPr>
          <a:xfrm>
            <a:off x="3706741" y="641095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0" name="object 1070"/>
          <p:cNvSpPr/>
          <p:nvPr/>
        </p:nvSpPr>
        <p:spPr>
          <a:xfrm>
            <a:off x="3736428" y="6446526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55" y="75621"/>
                </a:lnTo>
                <a:lnTo>
                  <a:pt x="43474" y="77893"/>
                </a:lnTo>
                <a:lnTo>
                  <a:pt x="29692" y="78994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94"/>
                </a:moveTo>
                <a:lnTo>
                  <a:pt x="21335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1" name="object 1071"/>
          <p:cNvSpPr/>
          <p:nvPr/>
        </p:nvSpPr>
        <p:spPr>
          <a:xfrm>
            <a:off x="3826558" y="64465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5" y="77388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38" y="51613"/>
                </a:lnTo>
                <a:lnTo>
                  <a:pt x="42355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7" y="78989"/>
                </a:lnTo>
                <a:lnTo>
                  <a:pt x="14705" y="773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2" name="object 1072"/>
          <p:cNvSpPr/>
          <p:nvPr/>
        </p:nvSpPr>
        <p:spPr>
          <a:xfrm>
            <a:off x="3951804" y="6446526"/>
            <a:ext cx="48742" cy="82715"/>
          </a:xfrm>
          <a:custGeom>
            <a:avLst/>
            <a:gdLst/>
            <a:ahLst/>
            <a:cxnLst/>
            <a:rect l="l" t="t" r="r" b="b"/>
            <a:pathLst>
              <a:path w="48742" h="82715">
                <a:moveTo>
                  <a:pt x="17246" y="47142"/>
                </a:moveTo>
                <a:lnTo>
                  <a:pt x="17346" y="42580"/>
                </a:lnTo>
                <a:lnTo>
                  <a:pt x="20021" y="27476"/>
                </a:lnTo>
                <a:lnTo>
                  <a:pt x="27570" y="17373"/>
                </a:lnTo>
                <a:lnTo>
                  <a:pt x="41630" y="13690"/>
                </a:lnTo>
                <a:lnTo>
                  <a:pt x="48742" y="13690"/>
                </a:lnTo>
                <a:lnTo>
                  <a:pt x="46418" y="0"/>
                </a:lnTo>
                <a:lnTo>
                  <a:pt x="39115" y="0"/>
                </a:lnTo>
                <a:lnTo>
                  <a:pt x="25511" y="1979"/>
                </a:lnTo>
                <a:lnTo>
                  <a:pt x="13840" y="8576"/>
                </a:lnTo>
                <a:lnTo>
                  <a:pt x="17246" y="47142"/>
                </a:lnTo>
                <a:close/>
              </a:path>
              <a:path w="48742" h="82715">
                <a:moveTo>
                  <a:pt x="18632" y="62172"/>
                </a:moveTo>
                <a:lnTo>
                  <a:pt x="17246" y="47142"/>
                </a:lnTo>
                <a:lnTo>
                  <a:pt x="13840" y="8576"/>
                </a:lnTo>
                <a:lnTo>
                  <a:pt x="5924" y="19002"/>
                </a:lnTo>
                <a:lnTo>
                  <a:pt x="1424" y="32430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3" y="92501"/>
                </a:lnTo>
                <a:lnTo>
                  <a:pt x="4819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55" y="5334"/>
                </a:lnTo>
                <a:lnTo>
                  <a:pt x="54254" y="1778"/>
                </a:lnTo>
                <a:lnTo>
                  <a:pt x="46418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597" y="77203"/>
                </a:lnTo>
                <a:lnTo>
                  <a:pt x="50152" y="78994"/>
                </a:lnTo>
                <a:lnTo>
                  <a:pt x="38426" y="78966"/>
                </a:lnTo>
                <a:lnTo>
                  <a:pt x="24725" y="73857"/>
                </a:lnTo>
                <a:lnTo>
                  <a:pt x="18632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3" name="object 1073"/>
          <p:cNvSpPr/>
          <p:nvPr/>
        </p:nvSpPr>
        <p:spPr>
          <a:xfrm>
            <a:off x="4045149" y="64479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4" name="object 1074"/>
          <p:cNvSpPr/>
          <p:nvPr/>
        </p:nvSpPr>
        <p:spPr>
          <a:xfrm>
            <a:off x="4138113" y="641095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5" name="object 1075"/>
          <p:cNvSpPr/>
          <p:nvPr/>
        </p:nvSpPr>
        <p:spPr>
          <a:xfrm>
            <a:off x="4212307" y="6448305"/>
            <a:ext cx="84340" cy="89839"/>
          </a:xfrm>
          <a:custGeom>
            <a:avLst/>
            <a:gdLst/>
            <a:ahLst/>
            <a:cxnLst/>
            <a:rect l="l" t="t" r="r" b="b"/>
            <a:pathLst>
              <a:path w="84340" h="89839">
                <a:moveTo>
                  <a:pt x="50520" y="89839"/>
                </a:moveTo>
                <a:lnTo>
                  <a:pt x="84340" y="0"/>
                </a:lnTo>
                <a:lnTo>
                  <a:pt x="66725" y="0"/>
                </a:lnTo>
                <a:lnTo>
                  <a:pt x="43065" y="69557"/>
                </a:lnTo>
                <a:lnTo>
                  <a:pt x="41998" y="69557"/>
                </a:lnTo>
                <a:lnTo>
                  <a:pt x="18326" y="0"/>
                </a:lnTo>
                <a:lnTo>
                  <a:pt x="0" y="0"/>
                </a:lnTo>
                <a:lnTo>
                  <a:pt x="33807" y="89839"/>
                </a:lnTo>
                <a:lnTo>
                  <a:pt x="50520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6" name="object 1076"/>
          <p:cNvSpPr/>
          <p:nvPr/>
        </p:nvSpPr>
        <p:spPr>
          <a:xfrm>
            <a:off x="4304258" y="6415404"/>
            <a:ext cx="20459" cy="121843"/>
          </a:xfrm>
          <a:custGeom>
            <a:avLst/>
            <a:gdLst/>
            <a:ahLst/>
            <a:cxnLst/>
            <a:rect l="l" t="t" r="r" b="b"/>
            <a:pathLst>
              <a:path w="20459" h="121843">
                <a:moveTo>
                  <a:pt x="20459" y="10312"/>
                </a:moveTo>
                <a:lnTo>
                  <a:pt x="20459" y="4622"/>
                </a:lnTo>
                <a:lnTo>
                  <a:pt x="15824" y="0"/>
                </a:lnTo>
                <a:lnTo>
                  <a:pt x="4610" y="0"/>
                </a:lnTo>
                <a:lnTo>
                  <a:pt x="0" y="4622"/>
                </a:lnTo>
                <a:lnTo>
                  <a:pt x="0" y="15824"/>
                </a:lnTo>
                <a:lnTo>
                  <a:pt x="4610" y="20447"/>
                </a:lnTo>
                <a:lnTo>
                  <a:pt x="15824" y="20447"/>
                </a:lnTo>
                <a:lnTo>
                  <a:pt x="20459" y="15824"/>
                </a:lnTo>
                <a:lnTo>
                  <a:pt x="20459" y="10312"/>
                </a:lnTo>
                <a:close/>
              </a:path>
              <a:path w="20459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7" name="object 1077"/>
          <p:cNvSpPr/>
          <p:nvPr/>
        </p:nvSpPr>
        <p:spPr>
          <a:xfrm>
            <a:off x="4347098" y="6446535"/>
            <a:ext cx="45910" cy="90716"/>
          </a:xfrm>
          <a:custGeom>
            <a:avLst/>
            <a:gdLst/>
            <a:ahLst/>
            <a:cxnLst/>
            <a:rect l="l" t="t" r="r" b="b"/>
            <a:pathLst>
              <a:path w="45910" h="90716">
                <a:moveTo>
                  <a:pt x="40944" y="42"/>
                </a:moveTo>
                <a:lnTo>
                  <a:pt x="28621" y="2797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47" y="18334"/>
                </a:lnTo>
                <a:lnTo>
                  <a:pt x="30380" y="15932"/>
                </a:lnTo>
                <a:lnTo>
                  <a:pt x="45910" y="15113"/>
                </a:lnTo>
                <a:lnTo>
                  <a:pt x="45910" y="0"/>
                </a:lnTo>
                <a:lnTo>
                  <a:pt x="40944" y="4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8" name="object 1078"/>
          <p:cNvSpPr/>
          <p:nvPr/>
        </p:nvSpPr>
        <p:spPr>
          <a:xfrm>
            <a:off x="4404519" y="6448305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67" y="90590"/>
                </a:lnTo>
                <a:lnTo>
                  <a:pt x="44849" y="88072"/>
                </a:lnTo>
                <a:lnTo>
                  <a:pt x="56756" y="82181"/>
                </a:lnTo>
                <a:lnTo>
                  <a:pt x="57645" y="82181"/>
                </a:lnTo>
                <a:lnTo>
                  <a:pt x="57645" y="88950"/>
                </a:lnTo>
                <a:lnTo>
                  <a:pt x="74193" y="88950"/>
                </a:lnTo>
                <a:lnTo>
                  <a:pt x="74193" y="0"/>
                </a:lnTo>
                <a:lnTo>
                  <a:pt x="57645" y="0"/>
                </a:lnTo>
                <a:lnTo>
                  <a:pt x="57645" y="71869"/>
                </a:lnTo>
                <a:lnTo>
                  <a:pt x="51942" y="74193"/>
                </a:lnTo>
                <a:lnTo>
                  <a:pt x="44475" y="77216"/>
                </a:lnTo>
                <a:lnTo>
                  <a:pt x="33110" y="77209"/>
                </a:lnTo>
                <a:lnTo>
                  <a:pt x="19838" y="71700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9" name="object 1079"/>
          <p:cNvSpPr/>
          <p:nvPr/>
        </p:nvSpPr>
        <p:spPr>
          <a:xfrm>
            <a:off x="4494654" y="64465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10" y="77389"/>
                </a:moveTo>
                <a:lnTo>
                  <a:pt x="2857" y="74180"/>
                </a:lnTo>
                <a:lnTo>
                  <a:pt x="0" y="87884"/>
                </a:lnTo>
                <a:lnTo>
                  <a:pt x="2502" y="88640"/>
                </a:lnTo>
                <a:lnTo>
                  <a:pt x="15387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690"/>
                </a:lnTo>
                <a:lnTo>
                  <a:pt x="40906" y="13690"/>
                </a:lnTo>
                <a:lnTo>
                  <a:pt x="49263" y="15481"/>
                </a:lnTo>
                <a:lnTo>
                  <a:pt x="57454" y="18503"/>
                </a:lnTo>
                <a:lnTo>
                  <a:pt x="60477" y="4800"/>
                </a:lnTo>
                <a:lnTo>
                  <a:pt x="60093" y="4673"/>
                </a:lnTo>
                <a:lnTo>
                  <a:pt x="47994" y="1483"/>
                </a:lnTo>
                <a:lnTo>
                  <a:pt x="35051" y="0"/>
                </a:lnTo>
                <a:lnTo>
                  <a:pt x="28383" y="261"/>
                </a:lnTo>
                <a:lnTo>
                  <a:pt x="13480" y="3789"/>
                </a:lnTo>
                <a:lnTo>
                  <a:pt x="3904" y="11919"/>
                </a:lnTo>
                <a:lnTo>
                  <a:pt x="520" y="25260"/>
                </a:lnTo>
                <a:lnTo>
                  <a:pt x="3966" y="38150"/>
                </a:lnTo>
                <a:lnTo>
                  <a:pt x="13657" y="46645"/>
                </a:lnTo>
                <a:lnTo>
                  <a:pt x="27216" y="51409"/>
                </a:lnTo>
                <a:lnTo>
                  <a:pt x="28038" y="51616"/>
                </a:lnTo>
                <a:lnTo>
                  <a:pt x="42353" y="56606"/>
                </a:lnTo>
                <a:lnTo>
                  <a:pt x="48399" y="66535"/>
                </a:lnTo>
                <a:lnTo>
                  <a:pt x="48399" y="75438"/>
                </a:lnTo>
                <a:lnTo>
                  <a:pt x="39662" y="78994"/>
                </a:lnTo>
                <a:lnTo>
                  <a:pt x="27866" y="78989"/>
                </a:lnTo>
                <a:lnTo>
                  <a:pt x="14710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0" name="object 1080"/>
          <p:cNvSpPr/>
          <p:nvPr/>
        </p:nvSpPr>
        <p:spPr>
          <a:xfrm>
            <a:off x="4619868" y="6446526"/>
            <a:ext cx="42697" cy="126314"/>
          </a:xfrm>
          <a:custGeom>
            <a:avLst/>
            <a:gdLst/>
            <a:ahLst/>
            <a:cxnLst/>
            <a:rect l="l" t="t" r="r" b="b"/>
            <a:pathLst>
              <a:path w="42697" h="126314">
                <a:moveTo>
                  <a:pt x="17271" y="47142"/>
                </a:moveTo>
                <a:lnTo>
                  <a:pt x="17449" y="41306"/>
                </a:lnTo>
                <a:lnTo>
                  <a:pt x="20462" y="26659"/>
                </a:lnTo>
                <a:lnTo>
                  <a:pt x="28373" y="16780"/>
                </a:lnTo>
                <a:lnTo>
                  <a:pt x="42697" y="13157"/>
                </a:lnTo>
                <a:lnTo>
                  <a:pt x="41630" y="0"/>
                </a:lnTo>
                <a:lnTo>
                  <a:pt x="25977" y="2452"/>
                </a:lnTo>
                <a:lnTo>
                  <a:pt x="14268" y="9247"/>
                </a:lnTo>
                <a:lnTo>
                  <a:pt x="17271" y="47142"/>
                </a:lnTo>
                <a:close/>
              </a:path>
              <a:path w="42697" h="126314">
                <a:moveTo>
                  <a:pt x="18528" y="61952"/>
                </a:moveTo>
                <a:lnTo>
                  <a:pt x="17271" y="47142"/>
                </a:lnTo>
                <a:lnTo>
                  <a:pt x="14268" y="9247"/>
                </a:lnTo>
                <a:lnTo>
                  <a:pt x="6188" y="19620"/>
                </a:lnTo>
                <a:lnTo>
                  <a:pt x="1509" y="32803"/>
                </a:lnTo>
                <a:lnTo>
                  <a:pt x="0" y="48031"/>
                </a:lnTo>
                <a:lnTo>
                  <a:pt x="302" y="55093"/>
                </a:lnTo>
                <a:lnTo>
                  <a:pt x="3228" y="69475"/>
                </a:lnTo>
                <a:lnTo>
                  <a:pt x="9666" y="81387"/>
                </a:lnTo>
                <a:lnTo>
                  <a:pt x="20110" y="89506"/>
                </a:lnTo>
                <a:lnTo>
                  <a:pt x="35051" y="92506"/>
                </a:lnTo>
                <a:lnTo>
                  <a:pt x="35921" y="92500"/>
                </a:lnTo>
                <a:lnTo>
                  <a:pt x="47884" y="90812"/>
                </a:lnTo>
                <a:lnTo>
                  <a:pt x="60299" y="85217"/>
                </a:lnTo>
                <a:lnTo>
                  <a:pt x="61201" y="85217"/>
                </a:lnTo>
                <a:lnTo>
                  <a:pt x="61201" y="126314"/>
                </a:lnTo>
                <a:lnTo>
                  <a:pt x="77736" y="126314"/>
                </a:lnTo>
                <a:lnTo>
                  <a:pt x="77736" y="7124"/>
                </a:lnTo>
                <a:lnTo>
                  <a:pt x="68773" y="4315"/>
                </a:lnTo>
                <a:lnTo>
                  <a:pt x="56011" y="1335"/>
                </a:lnTo>
                <a:lnTo>
                  <a:pt x="41630" y="0"/>
                </a:lnTo>
                <a:lnTo>
                  <a:pt x="42697" y="13157"/>
                </a:lnTo>
                <a:lnTo>
                  <a:pt x="48742" y="13157"/>
                </a:lnTo>
                <a:lnTo>
                  <a:pt x="54076" y="14058"/>
                </a:lnTo>
                <a:lnTo>
                  <a:pt x="61201" y="15836"/>
                </a:lnTo>
                <a:lnTo>
                  <a:pt x="61201" y="75438"/>
                </a:lnTo>
                <a:lnTo>
                  <a:pt x="55143" y="77203"/>
                </a:lnTo>
                <a:lnTo>
                  <a:pt x="50533" y="78994"/>
                </a:lnTo>
                <a:lnTo>
                  <a:pt x="38473" y="78919"/>
                </a:lnTo>
                <a:lnTo>
                  <a:pt x="24495" y="73571"/>
                </a:lnTo>
                <a:lnTo>
                  <a:pt x="18528" y="6195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1" name="object 1081"/>
          <p:cNvSpPr/>
          <p:nvPr/>
        </p:nvSpPr>
        <p:spPr>
          <a:xfrm>
            <a:off x="4718546" y="6448305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67" y="90590"/>
                </a:lnTo>
                <a:lnTo>
                  <a:pt x="44849" y="88072"/>
                </a:lnTo>
                <a:lnTo>
                  <a:pt x="56756" y="82181"/>
                </a:lnTo>
                <a:lnTo>
                  <a:pt x="57645" y="82181"/>
                </a:lnTo>
                <a:lnTo>
                  <a:pt x="57645" y="88950"/>
                </a:lnTo>
                <a:lnTo>
                  <a:pt x="74193" y="88950"/>
                </a:lnTo>
                <a:lnTo>
                  <a:pt x="74193" y="0"/>
                </a:lnTo>
                <a:lnTo>
                  <a:pt x="57645" y="0"/>
                </a:lnTo>
                <a:lnTo>
                  <a:pt x="57645" y="71869"/>
                </a:lnTo>
                <a:lnTo>
                  <a:pt x="51942" y="74193"/>
                </a:lnTo>
                <a:lnTo>
                  <a:pt x="44475" y="77216"/>
                </a:lnTo>
                <a:lnTo>
                  <a:pt x="33110" y="77209"/>
                </a:lnTo>
                <a:lnTo>
                  <a:pt x="19838" y="71700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2" name="object 1082"/>
          <p:cNvSpPr/>
          <p:nvPr/>
        </p:nvSpPr>
        <p:spPr>
          <a:xfrm>
            <a:off x="4808340" y="64479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3" name="object 1083"/>
          <p:cNvSpPr/>
          <p:nvPr/>
        </p:nvSpPr>
        <p:spPr>
          <a:xfrm>
            <a:off x="4945459" y="6447952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2"/>
                </a:lnTo>
                <a:lnTo>
                  <a:pt x="56505" y="20213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7" y="62617"/>
                </a:lnTo>
                <a:lnTo>
                  <a:pt x="6911" y="76242"/>
                </a:lnTo>
                <a:lnTo>
                  <a:pt x="15636" y="85008"/>
                </a:lnTo>
                <a:lnTo>
                  <a:pt x="27532" y="89696"/>
                </a:lnTo>
                <a:lnTo>
                  <a:pt x="42341" y="91085"/>
                </a:lnTo>
                <a:lnTo>
                  <a:pt x="47496" y="90944"/>
                </a:lnTo>
                <a:lnTo>
                  <a:pt x="60344" y="89162"/>
                </a:lnTo>
                <a:lnTo>
                  <a:pt x="71856" y="85395"/>
                </a:lnTo>
                <a:lnTo>
                  <a:pt x="68859" y="73114"/>
                </a:lnTo>
                <a:lnTo>
                  <a:pt x="68511" y="73240"/>
                </a:lnTo>
                <a:lnTo>
                  <a:pt x="56433" y="76317"/>
                </a:lnTo>
                <a:lnTo>
                  <a:pt x="43408" y="77572"/>
                </a:lnTo>
                <a:lnTo>
                  <a:pt x="40829" y="77522"/>
                </a:lnTo>
                <a:lnTo>
                  <a:pt x="28207" y="74707"/>
                </a:lnTo>
                <a:lnTo>
                  <a:pt x="19787" y="65605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42"/>
                </a:lnTo>
                <a:lnTo>
                  <a:pt x="76847" y="38786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4" name="object 1084"/>
          <p:cNvSpPr/>
          <p:nvPr/>
        </p:nvSpPr>
        <p:spPr>
          <a:xfrm>
            <a:off x="5038796" y="6446530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1"/>
                </a:lnTo>
                <a:lnTo>
                  <a:pt x="29393" y="2718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50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5" name="object 1085"/>
          <p:cNvSpPr/>
          <p:nvPr/>
        </p:nvSpPr>
        <p:spPr>
          <a:xfrm>
            <a:off x="5123059" y="6419839"/>
            <a:ext cx="57645" cy="119202"/>
          </a:xfrm>
          <a:custGeom>
            <a:avLst/>
            <a:gdLst/>
            <a:ahLst/>
            <a:cxnLst/>
            <a:rect l="l" t="t" r="r" b="b"/>
            <a:pathLst>
              <a:path w="57645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9" y="106271"/>
                </a:lnTo>
                <a:lnTo>
                  <a:pt x="24995" y="116075"/>
                </a:lnTo>
                <a:lnTo>
                  <a:pt x="39141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45" y="116878"/>
                </a:lnTo>
                <a:lnTo>
                  <a:pt x="55689" y="104254"/>
                </a:lnTo>
                <a:lnTo>
                  <a:pt x="47497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44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6" name="object 1086"/>
          <p:cNvSpPr/>
          <p:nvPr/>
        </p:nvSpPr>
        <p:spPr>
          <a:xfrm>
            <a:off x="5193831" y="6446535"/>
            <a:ext cx="45910" cy="90716"/>
          </a:xfrm>
          <a:custGeom>
            <a:avLst/>
            <a:gdLst/>
            <a:ahLst/>
            <a:cxnLst/>
            <a:rect l="l" t="t" r="r" b="b"/>
            <a:pathLst>
              <a:path w="45910" h="90716">
                <a:moveTo>
                  <a:pt x="40944" y="42"/>
                </a:moveTo>
                <a:lnTo>
                  <a:pt x="28621" y="2797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47" y="18334"/>
                </a:lnTo>
                <a:lnTo>
                  <a:pt x="30380" y="15932"/>
                </a:lnTo>
                <a:lnTo>
                  <a:pt x="45910" y="15113"/>
                </a:lnTo>
                <a:lnTo>
                  <a:pt x="45910" y="0"/>
                </a:lnTo>
                <a:lnTo>
                  <a:pt x="40944" y="4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7" name="object 1087"/>
          <p:cNvSpPr/>
          <p:nvPr/>
        </p:nvSpPr>
        <p:spPr>
          <a:xfrm>
            <a:off x="5244162" y="6446526"/>
            <a:ext cx="84137" cy="92506"/>
          </a:xfrm>
          <a:custGeom>
            <a:avLst/>
            <a:gdLst/>
            <a:ahLst/>
            <a:cxnLst/>
            <a:rect l="l" t="t" r="r" b="b"/>
            <a:pathLst>
              <a:path w="84137" h="92506">
                <a:moveTo>
                  <a:pt x="30768" y="92399"/>
                </a:moveTo>
                <a:lnTo>
                  <a:pt x="43377" y="90017"/>
                </a:lnTo>
                <a:lnTo>
                  <a:pt x="54965" y="84505"/>
                </a:lnTo>
                <a:lnTo>
                  <a:pt x="55854" y="84505"/>
                </a:lnTo>
                <a:lnTo>
                  <a:pt x="56375" y="89484"/>
                </a:lnTo>
                <a:lnTo>
                  <a:pt x="61531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2" y="204"/>
                </a:lnTo>
                <a:lnTo>
                  <a:pt x="18482" y="1906"/>
                </a:lnTo>
                <a:lnTo>
                  <a:pt x="7111" y="5334"/>
                </a:lnTo>
                <a:lnTo>
                  <a:pt x="9766" y="18148"/>
                </a:lnTo>
                <a:lnTo>
                  <a:pt x="10551" y="17913"/>
                </a:lnTo>
                <a:lnTo>
                  <a:pt x="22357" y="14850"/>
                </a:lnTo>
                <a:lnTo>
                  <a:pt x="35559" y="13690"/>
                </a:lnTo>
                <a:lnTo>
                  <a:pt x="38485" y="13778"/>
                </a:lnTo>
                <a:lnTo>
                  <a:pt x="51724" y="18789"/>
                </a:lnTo>
                <a:lnTo>
                  <a:pt x="55854" y="32029"/>
                </a:lnTo>
                <a:lnTo>
                  <a:pt x="55854" y="44310"/>
                </a:lnTo>
                <a:lnTo>
                  <a:pt x="55308" y="44310"/>
                </a:lnTo>
                <a:lnTo>
                  <a:pt x="47320" y="42341"/>
                </a:lnTo>
                <a:lnTo>
                  <a:pt x="37693" y="41630"/>
                </a:lnTo>
                <a:lnTo>
                  <a:pt x="30949" y="41630"/>
                </a:lnTo>
                <a:lnTo>
                  <a:pt x="30225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44" y="75623"/>
                </a:lnTo>
                <a:lnTo>
                  <a:pt x="43457" y="77894"/>
                </a:lnTo>
                <a:lnTo>
                  <a:pt x="29679" y="78994"/>
                </a:lnTo>
                <a:lnTo>
                  <a:pt x="27381" y="92506"/>
                </a:lnTo>
                <a:lnTo>
                  <a:pt x="30768" y="92399"/>
                </a:lnTo>
                <a:close/>
              </a:path>
              <a:path w="84137" h="92506">
                <a:moveTo>
                  <a:pt x="29679" y="78994"/>
                </a:moveTo>
                <a:lnTo>
                  <a:pt x="21323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25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2" y="81423"/>
                </a:lnTo>
                <a:lnTo>
                  <a:pt x="13289" y="89912"/>
                </a:lnTo>
                <a:lnTo>
                  <a:pt x="27381" y="92506"/>
                </a:lnTo>
                <a:lnTo>
                  <a:pt x="29679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8" name="object 1088"/>
          <p:cNvSpPr/>
          <p:nvPr/>
        </p:nvSpPr>
        <p:spPr>
          <a:xfrm>
            <a:off x="5340173" y="6446530"/>
            <a:ext cx="74167" cy="90728"/>
          </a:xfrm>
          <a:custGeom>
            <a:avLst/>
            <a:gdLst/>
            <a:ahLst/>
            <a:cxnLst/>
            <a:rect l="l" t="t" r="r" b="b"/>
            <a:pathLst>
              <a:path w="74167" h="90728">
                <a:moveTo>
                  <a:pt x="29870" y="13690"/>
                </a:moveTo>
                <a:lnTo>
                  <a:pt x="42042" y="13725"/>
                </a:lnTo>
                <a:lnTo>
                  <a:pt x="54558" y="19876"/>
                </a:lnTo>
                <a:lnTo>
                  <a:pt x="57619" y="33794"/>
                </a:lnTo>
                <a:lnTo>
                  <a:pt x="57619" y="90728"/>
                </a:lnTo>
                <a:lnTo>
                  <a:pt x="74167" y="90728"/>
                </a:lnTo>
                <a:lnTo>
                  <a:pt x="74167" y="29349"/>
                </a:lnTo>
                <a:lnTo>
                  <a:pt x="74011" y="25346"/>
                </a:lnTo>
                <a:lnTo>
                  <a:pt x="69769" y="11263"/>
                </a:lnTo>
                <a:lnTo>
                  <a:pt x="60110" y="2815"/>
                </a:lnTo>
                <a:lnTo>
                  <a:pt x="45542" y="0"/>
                </a:lnTo>
                <a:lnTo>
                  <a:pt x="41538" y="153"/>
                </a:lnTo>
                <a:lnTo>
                  <a:pt x="29360" y="2721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24" y="16713"/>
                </a:lnTo>
                <a:lnTo>
                  <a:pt x="29870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9" name="object 1089"/>
          <p:cNvSpPr/>
          <p:nvPr/>
        </p:nvSpPr>
        <p:spPr>
          <a:xfrm>
            <a:off x="5479083" y="6447952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2"/>
                </a:lnTo>
                <a:lnTo>
                  <a:pt x="56505" y="20213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7" y="62617"/>
                </a:lnTo>
                <a:lnTo>
                  <a:pt x="6911" y="76242"/>
                </a:lnTo>
                <a:lnTo>
                  <a:pt x="15636" y="85008"/>
                </a:lnTo>
                <a:lnTo>
                  <a:pt x="27532" y="89696"/>
                </a:lnTo>
                <a:lnTo>
                  <a:pt x="42341" y="91085"/>
                </a:lnTo>
                <a:lnTo>
                  <a:pt x="47496" y="90944"/>
                </a:lnTo>
                <a:lnTo>
                  <a:pt x="60344" y="89162"/>
                </a:lnTo>
                <a:lnTo>
                  <a:pt x="71856" y="85395"/>
                </a:lnTo>
                <a:lnTo>
                  <a:pt x="68859" y="73114"/>
                </a:lnTo>
                <a:lnTo>
                  <a:pt x="68511" y="73240"/>
                </a:lnTo>
                <a:lnTo>
                  <a:pt x="56433" y="76317"/>
                </a:lnTo>
                <a:lnTo>
                  <a:pt x="43408" y="77572"/>
                </a:lnTo>
                <a:lnTo>
                  <a:pt x="40829" y="77522"/>
                </a:lnTo>
                <a:lnTo>
                  <a:pt x="28207" y="74707"/>
                </a:lnTo>
                <a:lnTo>
                  <a:pt x="19787" y="65605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42"/>
                </a:lnTo>
                <a:lnTo>
                  <a:pt x="76847" y="38786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0" name="object 1090"/>
          <p:cNvSpPr/>
          <p:nvPr/>
        </p:nvSpPr>
        <p:spPr>
          <a:xfrm>
            <a:off x="5572419" y="6446530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1"/>
                </a:lnTo>
                <a:lnTo>
                  <a:pt x="29393" y="2718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50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1" name="object 1091"/>
          <p:cNvSpPr/>
          <p:nvPr/>
        </p:nvSpPr>
        <p:spPr>
          <a:xfrm>
            <a:off x="5711352" y="64465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1" y="59580"/>
                </a:lnTo>
                <a:lnTo>
                  <a:pt x="4830" y="74390"/>
                </a:lnTo>
                <a:lnTo>
                  <a:pt x="12527" y="84635"/>
                </a:lnTo>
                <a:lnTo>
                  <a:pt x="23694" y="90583"/>
                </a:lnTo>
                <a:lnTo>
                  <a:pt x="38226" y="92506"/>
                </a:lnTo>
                <a:lnTo>
                  <a:pt x="46319" y="92233"/>
                </a:lnTo>
                <a:lnTo>
                  <a:pt x="59913" y="90498"/>
                </a:lnTo>
                <a:lnTo>
                  <a:pt x="70624" y="87160"/>
                </a:lnTo>
                <a:lnTo>
                  <a:pt x="67944" y="74536"/>
                </a:lnTo>
                <a:lnTo>
                  <a:pt x="66750" y="74964"/>
                </a:lnTo>
                <a:lnTo>
                  <a:pt x="54598" y="77890"/>
                </a:lnTo>
                <a:lnTo>
                  <a:pt x="41452" y="78994"/>
                </a:lnTo>
                <a:lnTo>
                  <a:pt x="39652" y="78961"/>
                </a:lnTo>
                <a:lnTo>
                  <a:pt x="25593" y="74817"/>
                </a:lnTo>
                <a:lnTo>
                  <a:pt x="18930" y="64254"/>
                </a:lnTo>
                <a:lnTo>
                  <a:pt x="17246" y="48031"/>
                </a:lnTo>
                <a:lnTo>
                  <a:pt x="17426" y="41650"/>
                </a:lnTo>
                <a:lnTo>
                  <a:pt x="20450" y="26443"/>
                </a:lnTo>
                <a:lnTo>
                  <a:pt x="28240" y="16960"/>
                </a:lnTo>
                <a:lnTo>
                  <a:pt x="42138" y="13690"/>
                </a:lnTo>
                <a:lnTo>
                  <a:pt x="44120" y="13725"/>
                </a:lnTo>
                <a:lnTo>
                  <a:pt x="57762" y="15570"/>
                </a:lnTo>
                <a:lnTo>
                  <a:pt x="68833" y="19037"/>
                </a:lnTo>
                <a:lnTo>
                  <a:pt x="71513" y="6223"/>
                </a:lnTo>
                <a:lnTo>
                  <a:pt x="67541" y="4253"/>
                </a:lnTo>
                <a:lnTo>
                  <a:pt x="54638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2" name="object 1092"/>
          <p:cNvSpPr/>
          <p:nvPr/>
        </p:nvSpPr>
        <p:spPr>
          <a:xfrm>
            <a:off x="5790451" y="6446530"/>
            <a:ext cx="81318" cy="92506"/>
          </a:xfrm>
          <a:custGeom>
            <a:avLst/>
            <a:gdLst/>
            <a:ahLst/>
            <a:cxnLst/>
            <a:rect l="l" t="t" r="r" b="b"/>
            <a:pathLst>
              <a:path w="81318" h="92506">
                <a:moveTo>
                  <a:pt x="16548" y="48031"/>
                </a:moveTo>
                <a:lnTo>
                  <a:pt x="16835" y="40455"/>
                </a:lnTo>
                <a:lnTo>
                  <a:pt x="20282" y="25422"/>
                </a:lnTo>
                <a:lnTo>
                  <a:pt x="28276" y="16047"/>
                </a:lnTo>
                <a:lnTo>
                  <a:pt x="41630" y="12814"/>
                </a:lnTo>
                <a:lnTo>
                  <a:pt x="43161" y="12843"/>
                </a:lnTo>
                <a:lnTo>
                  <a:pt x="56348" y="17071"/>
                </a:lnTo>
                <a:lnTo>
                  <a:pt x="62960" y="27892"/>
                </a:lnTo>
                <a:lnTo>
                  <a:pt x="64769" y="44475"/>
                </a:lnTo>
                <a:lnTo>
                  <a:pt x="64477" y="52160"/>
                </a:lnTo>
                <a:lnTo>
                  <a:pt x="61029" y="67250"/>
                </a:lnTo>
                <a:lnTo>
                  <a:pt x="53083" y="76639"/>
                </a:lnTo>
                <a:lnTo>
                  <a:pt x="55450" y="90365"/>
                </a:lnTo>
                <a:lnTo>
                  <a:pt x="67191" y="84368"/>
                </a:lnTo>
                <a:lnTo>
                  <a:pt x="75227" y="74637"/>
                </a:lnTo>
                <a:lnTo>
                  <a:pt x="79842" y="61297"/>
                </a:lnTo>
                <a:lnTo>
                  <a:pt x="81318" y="44475"/>
                </a:lnTo>
                <a:lnTo>
                  <a:pt x="80517" y="32491"/>
                </a:lnTo>
                <a:lnTo>
                  <a:pt x="76209" y="17879"/>
                </a:lnTo>
                <a:lnTo>
                  <a:pt x="68325" y="7769"/>
                </a:lnTo>
                <a:lnTo>
                  <a:pt x="57038" y="1898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1"/>
                </a:lnTo>
                <a:lnTo>
                  <a:pt x="14186" y="8182"/>
                </a:lnTo>
                <a:lnTo>
                  <a:pt x="6128" y="17912"/>
                </a:lnTo>
                <a:lnTo>
                  <a:pt x="1488" y="31236"/>
                </a:lnTo>
                <a:lnTo>
                  <a:pt x="0" y="48031"/>
                </a:lnTo>
                <a:lnTo>
                  <a:pt x="829" y="60148"/>
                </a:lnTo>
                <a:lnTo>
                  <a:pt x="5196" y="74700"/>
                </a:lnTo>
                <a:lnTo>
                  <a:pt x="13137" y="84768"/>
                </a:lnTo>
                <a:lnTo>
                  <a:pt x="16548" y="48031"/>
                </a:lnTo>
                <a:close/>
              </a:path>
              <a:path w="81318" h="92506">
                <a:moveTo>
                  <a:pt x="39865" y="79870"/>
                </a:moveTo>
                <a:lnTo>
                  <a:pt x="37995" y="79827"/>
                </a:lnTo>
                <a:lnTo>
                  <a:pt x="24896" y="75507"/>
                </a:lnTo>
                <a:lnTo>
                  <a:pt x="18339" y="64649"/>
                </a:lnTo>
                <a:lnTo>
                  <a:pt x="16548" y="48031"/>
                </a:lnTo>
                <a:lnTo>
                  <a:pt x="13137" y="84768"/>
                </a:lnTo>
                <a:lnTo>
                  <a:pt x="24462" y="90616"/>
                </a:lnTo>
                <a:lnTo>
                  <a:pt x="38976" y="92506"/>
                </a:lnTo>
                <a:lnTo>
                  <a:pt x="39723" y="92503"/>
                </a:lnTo>
                <a:lnTo>
                  <a:pt x="55450" y="90365"/>
                </a:lnTo>
                <a:lnTo>
                  <a:pt x="53083" y="76639"/>
                </a:lnTo>
                <a:lnTo>
                  <a:pt x="39865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3" name="object 1093"/>
          <p:cNvSpPr/>
          <p:nvPr/>
        </p:nvSpPr>
        <p:spPr>
          <a:xfrm>
            <a:off x="5887364" y="6446530"/>
            <a:ext cx="74167" cy="90728"/>
          </a:xfrm>
          <a:custGeom>
            <a:avLst/>
            <a:gdLst/>
            <a:ahLst/>
            <a:cxnLst/>
            <a:rect l="l" t="t" r="r" b="b"/>
            <a:pathLst>
              <a:path w="74167" h="90728">
                <a:moveTo>
                  <a:pt x="29870" y="13690"/>
                </a:moveTo>
                <a:lnTo>
                  <a:pt x="42042" y="13725"/>
                </a:lnTo>
                <a:lnTo>
                  <a:pt x="54558" y="19876"/>
                </a:lnTo>
                <a:lnTo>
                  <a:pt x="57619" y="33794"/>
                </a:lnTo>
                <a:lnTo>
                  <a:pt x="57619" y="90728"/>
                </a:lnTo>
                <a:lnTo>
                  <a:pt x="74167" y="90728"/>
                </a:lnTo>
                <a:lnTo>
                  <a:pt x="74167" y="29349"/>
                </a:lnTo>
                <a:lnTo>
                  <a:pt x="74011" y="25346"/>
                </a:lnTo>
                <a:lnTo>
                  <a:pt x="69769" y="11263"/>
                </a:lnTo>
                <a:lnTo>
                  <a:pt x="60110" y="2815"/>
                </a:lnTo>
                <a:lnTo>
                  <a:pt x="45542" y="0"/>
                </a:lnTo>
                <a:lnTo>
                  <a:pt x="41538" y="153"/>
                </a:lnTo>
                <a:lnTo>
                  <a:pt x="29360" y="2721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24" y="16713"/>
                </a:lnTo>
                <a:lnTo>
                  <a:pt x="29870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4" name="object 1094"/>
          <p:cNvSpPr/>
          <p:nvPr/>
        </p:nvSpPr>
        <p:spPr>
          <a:xfrm>
            <a:off x="5971627" y="6419839"/>
            <a:ext cx="57645" cy="119202"/>
          </a:xfrm>
          <a:custGeom>
            <a:avLst/>
            <a:gdLst/>
            <a:ahLst/>
            <a:cxnLst/>
            <a:rect l="l" t="t" r="r" b="b"/>
            <a:pathLst>
              <a:path w="57645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9" y="106271"/>
                </a:lnTo>
                <a:lnTo>
                  <a:pt x="24995" y="116075"/>
                </a:lnTo>
                <a:lnTo>
                  <a:pt x="39141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45" y="116878"/>
                </a:lnTo>
                <a:lnTo>
                  <a:pt x="55689" y="104254"/>
                </a:lnTo>
                <a:lnTo>
                  <a:pt x="47497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44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5" name="object 1095"/>
          <p:cNvSpPr/>
          <p:nvPr/>
        </p:nvSpPr>
        <p:spPr>
          <a:xfrm>
            <a:off x="6033150" y="6446526"/>
            <a:ext cx="84162" cy="92506"/>
          </a:xfrm>
          <a:custGeom>
            <a:avLst/>
            <a:gdLst/>
            <a:ahLst/>
            <a:cxnLst/>
            <a:rect l="l" t="t" r="r" b="b"/>
            <a:pathLst>
              <a:path w="84162" h="92506">
                <a:moveTo>
                  <a:pt x="30764" y="92401"/>
                </a:moveTo>
                <a:lnTo>
                  <a:pt x="43369" y="90020"/>
                </a:lnTo>
                <a:lnTo>
                  <a:pt x="54965" y="84505"/>
                </a:lnTo>
                <a:lnTo>
                  <a:pt x="55854" y="84505"/>
                </a:lnTo>
                <a:lnTo>
                  <a:pt x="56400" y="89484"/>
                </a:lnTo>
                <a:lnTo>
                  <a:pt x="61556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62" y="88417"/>
                </a:lnTo>
                <a:lnTo>
                  <a:pt x="84162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64" y="204"/>
                </a:lnTo>
                <a:lnTo>
                  <a:pt x="18500" y="1906"/>
                </a:lnTo>
                <a:lnTo>
                  <a:pt x="7111" y="5334"/>
                </a:lnTo>
                <a:lnTo>
                  <a:pt x="9791" y="18148"/>
                </a:lnTo>
                <a:lnTo>
                  <a:pt x="10574" y="17913"/>
                </a:lnTo>
                <a:lnTo>
                  <a:pt x="22364" y="14850"/>
                </a:lnTo>
                <a:lnTo>
                  <a:pt x="35585" y="13690"/>
                </a:lnTo>
                <a:lnTo>
                  <a:pt x="38480" y="13776"/>
                </a:lnTo>
                <a:lnTo>
                  <a:pt x="51721" y="18782"/>
                </a:lnTo>
                <a:lnTo>
                  <a:pt x="55854" y="32029"/>
                </a:lnTo>
                <a:lnTo>
                  <a:pt x="55854" y="44310"/>
                </a:lnTo>
                <a:lnTo>
                  <a:pt x="55333" y="44310"/>
                </a:lnTo>
                <a:lnTo>
                  <a:pt x="47320" y="42341"/>
                </a:lnTo>
                <a:lnTo>
                  <a:pt x="37718" y="41630"/>
                </a:lnTo>
                <a:lnTo>
                  <a:pt x="30949" y="41630"/>
                </a:lnTo>
                <a:lnTo>
                  <a:pt x="30251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6" y="75619"/>
                </a:lnTo>
                <a:lnTo>
                  <a:pt x="43492" y="77892"/>
                </a:lnTo>
                <a:lnTo>
                  <a:pt x="29705" y="78994"/>
                </a:lnTo>
                <a:lnTo>
                  <a:pt x="27406" y="92506"/>
                </a:lnTo>
                <a:lnTo>
                  <a:pt x="30764" y="92401"/>
                </a:lnTo>
                <a:close/>
              </a:path>
              <a:path w="84162" h="92506">
                <a:moveTo>
                  <a:pt x="29705" y="78994"/>
                </a:moveTo>
                <a:lnTo>
                  <a:pt x="21348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51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30" y="81435"/>
                </a:lnTo>
                <a:lnTo>
                  <a:pt x="13303" y="89915"/>
                </a:lnTo>
                <a:lnTo>
                  <a:pt x="27406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6" name="object 1096"/>
          <p:cNvSpPr/>
          <p:nvPr/>
        </p:nvSpPr>
        <p:spPr>
          <a:xfrm>
            <a:off x="6122936" y="64465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5" y="59600"/>
                </a:lnTo>
                <a:lnTo>
                  <a:pt x="4842" y="74401"/>
                </a:lnTo>
                <a:lnTo>
                  <a:pt x="12547" y="84639"/>
                </a:lnTo>
                <a:lnTo>
                  <a:pt x="23720" y="90585"/>
                </a:lnTo>
                <a:lnTo>
                  <a:pt x="38252" y="92506"/>
                </a:lnTo>
                <a:lnTo>
                  <a:pt x="46309" y="92234"/>
                </a:lnTo>
                <a:lnTo>
                  <a:pt x="59904" y="90499"/>
                </a:lnTo>
                <a:lnTo>
                  <a:pt x="70624" y="87160"/>
                </a:lnTo>
                <a:lnTo>
                  <a:pt x="67970" y="74536"/>
                </a:lnTo>
                <a:lnTo>
                  <a:pt x="66756" y="74971"/>
                </a:lnTo>
                <a:lnTo>
                  <a:pt x="54607" y="77891"/>
                </a:lnTo>
                <a:lnTo>
                  <a:pt x="41452" y="78994"/>
                </a:lnTo>
                <a:lnTo>
                  <a:pt x="39676" y="78962"/>
                </a:lnTo>
                <a:lnTo>
                  <a:pt x="25619" y="74823"/>
                </a:lnTo>
                <a:lnTo>
                  <a:pt x="18956" y="64259"/>
                </a:lnTo>
                <a:lnTo>
                  <a:pt x="17271" y="48031"/>
                </a:lnTo>
                <a:lnTo>
                  <a:pt x="17451" y="41650"/>
                </a:lnTo>
                <a:lnTo>
                  <a:pt x="20468" y="26443"/>
                </a:lnTo>
                <a:lnTo>
                  <a:pt x="28255" y="16960"/>
                </a:lnTo>
                <a:lnTo>
                  <a:pt x="42163" y="13690"/>
                </a:lnTo>
                <a:lnTo>
                  <a:pt x="44141" y="13725"/>
                </a:lnTo>
                <a:lnTo>
                  <a:pt x="57779" y="15570"/>
                </a:lnTo>
                <a:lnTo>
                  <a:pt x="68859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7" name="object 1097"/>
          <p:cNvSpPr/>
          <p:nvPr/>
        </p:nvSpPr>
        <p:spPr>
          <a:xfrm>
            <a:off x="6197424" y="6419839"/>
            <a:ext cx="57645" cy="119202"/>
          </a:xfrm>
          <a:custGeom>
            <a:avLst/>
            <a:gdLst/>
            <a:ahLst/>
            <a:cxnLst/>
            <a:rect l="l" t="t" r="r" b="b"/>
            <a:pathLst>
              <a:path w="57645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9" y="106271"/>
                </a:lnTo>
                <a:lnTo>
                  <a:pt x="24995" y="116075"/>
                </a:lnTo>
                <a:lnTo>
                  <a:pt x="39141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45" y="116878"/>
                </a:lnTo>
                <a:lnTo>
                  <a:pt x="55689" y="104254"/>
                </a:lnTo>
                <a:lnTo>
                  <a:pt x="47497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44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8" name="object 1098"/>
          <p:cNvSpPr/>
          <p:nvPr/>
        </p:nvSpPr>
        <p:spPr>
          <a:xfrm>
            <a:off x="6260723" y="6446530"/>
            <a:ext cx="81318" cy="92506"/>
          </a:xfrm>
          <a:custGeom>
            <a:avLst/>
            <a:gdLst/>
            <a:ahLst/>
            <a:cxnLst/>
            <a:rect l="l" t="t" r="r" b="b"/>
            <a:pathLst>
              <a:path w="81318" h="92506">
                <a:moveTo>
                  <a:pt x="16548" y="48031"/>
                </a:moveTo>
                <a:lnTo>
                  <a:pt x="16835" y="40455"/>
                </a:lnTo>
                <a:lnTo>
                  <a:pt x="20282" y="25422"/>
                </a:lnTo>
                <a:lnTo>
                  <a:pt x="28276" y="16047"/>
                </a:lnTo>
                <a:lnTo>
                  <a:pt x="41630" y="12814"/>
                </a:lnTo>
                <a:lnTo>
                  <a:pt x="43161" y="12843"/>
                </a:lnTo>
                <a:lnTo>
                  <a:pt x="56348" y="17071"/>
                </a:lnTo>
                <a:lnTo>
                  <a:pt x="62960" y="27892"/>
                </a:lnTo>
                <a:lnTo>
                  <a:pt x="64769" y="44475"/>
                </a:lnTo>
                <a:lnTo>
                  <a:pt x="64477" y="52160"/>
                </a:lnTo>
                <a:lnTo>
                  <a:pt x="61029" y="67250"/>
                </a:lnTo>
                <a:lnTo>
                  <a:pt x="53083" y="76639"/>
                </a:lnTo>
                <a:lnTo>
                  <a:pt x="55450" y="90365"/>
                </a:lnTo>
                <a:lnTo>
                  <a:pt x="67191" y="84368"/>
                </a:lnTo>
                <a:lnTo>
                  <a:pt x="75227" y="74637"/>
                </a:lnTo>
                <a:lnTo>
                  <a:pt x="79842" y="61297"/>
                </a:lnTo>
                <a:lnTo>
                  <a:pt x="81318" y="44475"/>
                </a:lnTo>
                <a:lnTo>
                  <a:pt x="80517" y="32491"/>
                </a:lnTo>
                <a:lnTo>
                  <a:pt x="76209" y="17879"/>
                </a:lnTo>
                <a:lnTo>
                  <a:pt x="68325" y="7769"/>
                </a:lnTo>
                <a:lnTo>
                  <a:pt x="57038" y="1898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1"/>
                </a:lnTo>
                <a:lnTo>
                  <a:pt x="14186" y="8182"/>
                </a:lnTo>
                <a:lnTo>
                  <a:pt x="6128" y="17912"/>
                </a:lnTo>
                <a:lnTo>
                  <a:pt x="1488" y="31236"/>
                </a:lnTo>
                <a:lnTo>
                  <a:pt x="0" y="48031"/>
                </a:lnTo>
                <a:lnTo>
                  <a:pt x="829" y="60148"/>
                </a:lnTo>
                <a:lnTo>
                  <a:pt x="5196" y="74700"/>
                </a:lnTo>
                <a:lnTo>
                  <a:pt x="13137" y="84768"/>
                </a:lnTo>
                <a:lnTo>
                  <a:pt x="16548" y="48031"/>
                </a:lnTo>
                <a:close/>
              </a:path>
              <a:path w="81318" h="92506">
                <a:moveTo>
                  <a:pt x="39865" y="79870"/>
                </a:moveTo>
                <a:lnTo>
                  <a:pt x="37995" y="79827"/>
                </a:lnTo>
                <a:lnTo>
                  <a:pt x="24896" y="75507"/>
                </a:lnTo>
                <a:lnTo>
                  <a:pt x="18339" y="64649"/>
                </a:lnTo>
                <a:lnTo>
                  <a:pt x="16548" y="48031"/>
                </a:lnTo>
                <a:lnTo>
                  <a:pt x="13137" y="84768"/>
                </a:lnTo>
                <a:lnTo>
                  <a:pt x="24462" y="90616"/>
                </a:lnTo>
                <a:lnTo>
                  <a:pt x="38976" y="92506"/>
                </a:lnTo>
                <a:lnTo>
                  <a:pt x="39723" y="92503"/>
                </a:lnTo>
                <a:lnTo>
                  <a:pt x="55450" y="90365"/>
                </a:lnTo>
                <a:lnTo>
                  <a:pt x="53083" y="76639"/>
                </a:lnTo>
                <a:lnTo>
                  <a:pt x="39865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9" name="object 1099"/>
          <p:cNvSpPr/>
          <p:nvPr/>
        </p:nvSpPr>
        <p:spPr>
          <a:xfrm>
            <a:off x="6401441" y="6446526"/>
            <a:ext cx="48742" cy="82715"/>
          </a:xfrm>
          <a:custGeom>
            <a:avLst/>
            <a:gdLst/>
            <a:ahLst/>
            <a:cxnLst/>
            <a:rect l="l" t="t" r="r" b="b"/>
            <a:pathLst>
              <a:path w="48742" h="82715">
                <a:moveTo>
                  <a:pt x="17246" y="47142"/>
                </a:moveTo>
                <a:lnTo>
                  <a:pt x="17346" y="42580"/>
                </a:lnTo>
                <a:lnTo>
                  <a:pt x="20021" y="27476"/>
                </a:lnTo>
                <a:lnTo>
                  <a:pt x="27570" y="17373"/>
                </a:lnTo>
                <a:lnTo>
                  <a:pt x="41630" y="13690"/>
                </a:lnTo>
                <a:lnTo>
                  <a:pt x="48742" y="13690"/>
                </a:lnTo>
                <a:lnTo>
                  <a:pt x="46418" y="0"/>
                </a:lnTo>
                <a:lnTo>
                  <a:pt x="39115" y="0"/>
                </a:lnTo>
                <a:lnTo>
                  <a:pt x="25511" y="1979"/>
                </a:lnTo>
                <a:lnTo>
                  <a:pt x="13840" y="8576"/>
                </a:lnTo>
                <a:lnTo>
                  <a:pt x="17246" y="47142"/>
                </a:lnTo>
                <a:close/>
              </a:path>
              <a:path w="48742" h="82715">
                <a:moveTo>
                  <a:pt x="18632" y="62172"/>
                </a:moveTo>
                <a:lnTo>
                  <a:pt x="17246" y="47142"/>
                </a:lnTo>
                <a:lnTo>
                  <a:pt x="13840" y="8576"/>
                </a:lnTo>
                <a:lnTo>
                  <a:pt x="5924" y="19002"/>
                </a:lnTo>
                <a:lnTo>
                  <a:pt x="1424" y="32430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3" y="92501"/>
                </a:lnTo>
                <a:lnTo>
                  <a:pt x="4819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55" y="5334"/>
                </a:lnTo>
                <a:lnTo>
                  <a:pt x="54254" y="1778"/>
                </a:lnTo>
                <a:lnTo>
                  <a:pt x="46418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597" y="77203"/>
                </a:lnTo>
                <a:lnTo>
                  <a:pt x="50152" y="78994"/>
                </a:lnTo>
                <a:lnTo>
                  <a:pt x="38426" y="78966"/>
                </a:lnTo>
                <a:lnTo>
                  <a:pt x="24725" y="73857"/>
                </a:lnTo>
                <a:lnTo>
                  <a:pt x="18632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0" name="object 1100"/>
          <p:cNvSpPr/>
          <p:nvPr/>
        </p:nvSpPr>
        <p:spPr>
          <a:xfrm>
            <a:off x="6500291" y="6415404"/>
            <a:ext cx="20459" cy="121843"/>
          </a:xfrm>
          <a:custGeom>
            <a:avLst/>
            <a:gdLst/>
            <a:ahLst/>
            <a:cxnLst/>
            <a:rect l="l" t="t" r="r" b="b"/>
            <a:pathLst>
              <a:path w="20459" h="121843">
                <a:moveTo>
                  <a:pt x="20459" y="10312"/>
                </a:moveTo>
                <a:lnTo>
                  <a:pt x="20459" y="4622"/>
                </a:lnTo>
                <a:lnTo>
                  <a:pt x="15849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24"/>
                </a:lnTo>
                <a:lnTo>
                  <a:pt x="4635" y="20447"/>
                </a:lnTo>
                <a:lnTo>
                  <a:pt x="15849" y="20447"/>
                </a:lnTo>
                <a:lnTo>
                  <a:pt x="20459" y="15824"/>
                </a:lnTo>
                <a:lnTo>
                  <a:pt x="20459" y="10312"/>
                </a:lnTo>
                <a:close/>
              </a:path>
              <a:path w="20459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1" name="object 1101"/>
          <p:cNvSpPr/>
          <p:nvPr/>
        </p:nvSpPr>
        <p:spPr>
          <a:xfrm>
            <a:off x="6543157" y="6446535"/>
            <a:ext cx="45885" cy="90716"/>
          </a:xfrm>
          <a:custGeom>
            <a:avLst/>
            <a:gdLst/>
            <a:ahLst/>
            <a:cxnLst/>
            <a:rect l="l" t="t" r="r" b="b"/>
            <a:pathLst>
              <a:path w="45885" h="90716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24" y="18339"/>
                </a:lnTo>
                <a:lnTo>
                  <a:pt x="30356" y="15933"/>
                </a:lnTo>
                <a:lnTo>
                  <a:pt x="45885" y="15113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2" name="object 1102"/>
          <p:cNvSpPr/>
          <p:nvPr/>
        </p:nvSpPr>
        <p:spPr>
          <a:xfrm>
            <a:off x="6595244" y="64479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3" name="object 1103"/>
          <p:cNvSpPr/>
          <p:nvPr/>
        </p:nvSpPr>
        <p:spPr>
          <a:xfrm>
            <a:off x="6682356" y="64465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1" y="59580"/>
                </a:lnTo>
                <a:lnTo>
                  <a:pt x="4830" y="74390"/>
                </a:lnTo>
                <a:lnTo>
                  <a:pt x="12527" y="84635"/>
                </a:lnTo>
                <a:lnTo>
                  <a:pt x="23694" y="90583"/>
                </a:lnTo>
                <a:lnTo>
                  <a:pt x="38226" y="92506"/>
                </a:lnTo>
                <a:lnTo>
                  <a:pt x="46319" y="92233"/>
                </a:lnTo>
                <a:lnTo>
                  <a:pt x="59913" y="90498"/>
                </a:lnTo>
                <a:lnTo>
                  <a:pt x="70624" y="87160"/>
                </a:lnTo>
                <a:lnTo>
                  <a:pt x="67944" y="74536"/>
                </a:lnTo>
                <a:lnTo>
                  <a:pt x="66750" y="74964"/>
                </a:lnTo>
                <a:lnTo>
                  <a:pt x="54598" y="77890"/>
                </a:lnTo>
                <a:lnTo>
                  <a:pt x="41452" y="78994"/>
                </a:lnTo>
                <a:lnTo>
                  <a:pt x="39652" y="78961"/>
                </a:lnTo>
                <a:lnTo>
                  <a:pt x="25593" y="74817"/>
                </a:lnTo>
                <a:lnTo>
                  <a:pt x="18930" y="64254"/>
                </a:lnTo>
                <a:lnTo>
                  <a:pt x="17246" y="48031"/>
                </a:lnTo>
                <a:lnTo>
                  <a:pt x="17426" y="41650"/>
                </a:lnTo>
                <a:lnTo>
                  <a:pt x="20450" y="26443"/>
                </a:lnTo>
                <a:lnTo>
                  <a:pt x="28240" y="16960"/>
                </a:lnTo>
                <a:lnTo>
                  <a:pt x="42138" y="13690"/>
                </a:lnTo>
                <a:lnTo>
                  <a:pt x="44120" y="13725"/>
                </a:lnTo>
                <a:lnTo>
                  <a:pt x="57762" y="15570"/>
                </a:lnTo>
                <a:lnTo>
                  <a:pt x="68833" y="19037"/>
                </a:lnTo>
                <a:lnTo>
                  <a:pt x="71513" y="6223"/>
                </a:lnTo>
                <a:lnTo>
                  <a:pt x="67541" y="4253"/>
                </a:lnTo>
                <a:lnTo>
                  <a:pt x="54638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4" name="object 1104"/>
          <p:cNvSpPr/>
          <p:nvPr/>
        </p:nvSpPr>
        <p:spPr>
          <a:xfrm>
            <a:off x="6756844" y="6419839"/>
            <a:ext cx="57619" cy="119202"/>
          </a:xfrm>
          <a:custGeom>
            <a:avLst/>
            <a:gdLst/>
            <a:ahLst/>
            <a:cxnLst/>
            <a:rect l="l" t="t" r="r" b="b"/>
            <a:pathLst>
              <a:path w="57619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3" y="106256"/>
                </a:lnTo>
                <a:lnTo>
                  <a:pt x="24982" y="116072"/>
                </a:lnTo>
                <a:lnTo>
                  <a:pt x="39115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19" y="116878"/>
                </a:lnTo>
                <a:lnTo>
                  <a:pt x="55664" y="104254"/>
                </a:lnTo>
                <a:lnTo>
                  <a:pt x="47472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19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5" name="object 1105"/>
          <p:cNvSpPr/>
          <p:nvPr/>
        </p:nvSpPr>
        <p:spPr>
          <a:xfrm>
            <a:off x="6820143" y="6446530"/>
            <a:ext cx="81318" cy="92506"/>
          </a:xfrm>
          <a:custGeom>
            <a:avLst/>
            <a:gdLst/>
            <a:ahLst/>
            <a:cxnLst/>
            <a:rect l="l" t="t" r="r" b="b"/>
            <a:pathLst>
              <a:path w="81318" h="92506">
                <a:moveTo>
                  <a:pt x="16548" y="48031"/>
                </a:moveTo>
                <a:lnTo>
                  <a:pt x="16835" y="40455"/>
                </a:lnTo>
                <a:lnTo>
                  <a:pt x="20282" y="25422"/>
                </a:lnTo>
                <a:lnTo>
                  <a:pt x="28276" y="16047"/>
                </a:lnTo>
                <a:lnTo>
                  <a:pt x="41630" y="12814"/>
                </a:lnTo>
                <a:lnTo>
                  <a:pt x="43161" y="12843"/>
                </a:lnTo>
                <a:lnTo>
                  <a:pt x="56348" y="17071"/>
                </a:lnTo>
                <a:lnTo>
                  <a:pt x="62960" y="27892"/>
                </a:lnTo>
                <a:lnTo>
                  <a:pt x="64769" y="44475"/>
                </a:lnTo>
                <a:lnTo>
                  <a:pt x="64477" y="52160"/>
                </a:lnTo>
                <a:lnTo>
                  <a:pt x="61029" y="67250"/>
                </a:lnTo>
                <a:lnTo>
                  <a:pt x="53083" y="76639"/>
                </a:lnTo>
                <a:lnTo>
                  <a:pt x="55450" y="90365"/>
                </a:lnTo>
                <a:lnTo>
                  <a:pt x="67191" y="84368"/>
                </a:lnTo>
                <a:lnTo>
                  <a:pt x="75227" y="74637"/>
                </a:lnTo>
                <a:lnTo>
                  <a:pt x="79842" y="61297"/>
                </a:lnTo>
                <a:lnTo>
                  <a:pt x="81318" y="44475"/>
                </a:lnTo>
                <a:lnTo>
                  <a:pt x="80517" y="32491"/>
                </a:lnTo>
                <a:lnTo>
                  <a:pt x="76209" y="17879"/>
                </a:lnTo>
                <a:lnTo>
                  <a:pt x="68325" y="7769"/>
                </a:lnTo>
                <a:lnTo>
                  <a:pt x="57038" y="1898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1"/>
                </a:lnTo>
                <a:lnTo>
                  <a:pt x="14186" y="8182"/>
                </a:lnTo>
                <a:lnTo>
                  <a:pt x="6128" y="17912"/>
                </a:lnTo>
                <a:lnTo>
                  <a:pt x="1488" y="31236"/>
                </a:lnTo>
                <a:lnTo>
                  <a:pt x="0" y="48031"/>
                </a:lnTo>
                <a:lnTo>
                  <a:pt x="829" y="60148"/>
                </a:lnTo>
                <a:lnTo>
                  <a:pt x="5196" y="74700"/>
                </a:lnTo>
                <a:lnTo>
                  <a:pt x="13137" y="84768"/>
                </a:lnTo>
                <a:lnTo>
                  <a:pt x="16548" y="48031"/>
                </a:lnTo>
                <a:close/>
              </a:path>
              <a:path w="81318" h="92506">
                <a:moveTo>
                  <a:pt x="39865" y="79870"/>
                </a:moveTo>
                <a:lnTo>
                  <a:pt x="37995" y="79827"/>
                </a:lnTo>
                <a:lnTo>
                  <a:pt x="24896" y="75507"/>
                </a:lnTo>
                <a:lnTo>
                  <a:pt x="18339" y="64649"/>
                </a:lnTo>
                <a:lnTo>
                  <a:pt x="16548" y="48031"/>
                </a:lnTo>
                <a:lnTo>
                  <a:pt x="13137" y="84768"/>
                </a:lnTo>
                <a:lnTo>
                  <a:pt x="24462" y="90616"/>
                </a:lnTo>
                <a:lnTo>
                  <a:pt x="38976" y="92506"/>
                </a:lnTo>
                <a:lnTo>
                  <a:pt x="39723" y="92503"/>
                </a:lnTo>
                <a:lnTo>
                  <a:pt x="55450" y="90365"/>
                </a:lnTo>
                <a:lnTo>
                  <a:pt x="53083" y="76639"/>
                </a:lnTo>
                <a:lnTo>
                  <a:pt x="39865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6" name="object 1106"/>
          <p:cNvSpPr/>
          <p:nvPr/>
        </p:nvSpPr>
        <p:spPr>
          <a:xfrm>
            <a:off x="6960863" y="64465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1" y="59580"/>
                </a:lnTo>
                <a:lnTo>
                  <a:pt x="4830" y="74390"/>
                </a:lnTo>
                <a:lnTo>
                  <a:pt x="12527" y="84635"/>
                </a:lnTo>
                <a:lnTo>
                  <a:pt x="23694" y="90583"/>
                </a:lnTo>
                <a:lnTo>
                  <a:pt x="38226" y="92506"/>
                </a:lnTo>
                <a:lnTo>
                  <a:pt x="46319" y="92233"/>
                </a:lnTo>
                <a:lnTo>
                  <a:pt x="59913" y="90498"/>
                </a:lnTo>
                <a:lnTo>
                  <a:pt x="70624" y="87160"/>
                </a:lnTo>
                <a:lnTo>
                  <a:pt x="67944" y="74536"/>
                </a:lnTo>
                <a:lnTo>
                  <a:pt x="66750" y="74964"/>
                </a:lnTo>
                <a:lnTo>
                  <a:pt x="54598" y="77890"/>
                </a:lnTo>
                <a:lnTo>
                  <a:pt x="41452" y="78994"/>
                </a:lnTo>
                <a:lnTo>
                  <a:pt x="39652" y="78961"/>
                </a:lnTo>
                <a:lnTo>
                  <a:pt x="25593" y="74817"/>
                </a:lnTo>
                <a:lnTo>
                  <a:pt x="18930" y="64254"/>
                </a:lnTo>
                <a:lnTo>
                  <a:pt x="17246" y="48031"/>
                </a:lnTo>
                <a:lnTo>
                  <a:pt x="17426" y="41650"/>
                </a:lnTo>
                <a:lnTo>
                  <a:pt x="20450" y="26443"/>
                </a:lnTo>
                <a:lnTo>
                  <a:pt x="28240" y="16960"/>
                </a:lnTo>
                <a:lnTo>
                  <a:pt x="42138" y="13690"/>
                </a:lnTo>
                <a:lnTo>
                  <a:pt x="44120" y="13725"/>
                </a:lnTo>
                <a:lnTo>
                  <a:pt x="57762" y="15570"/>
                </a:lnTo>
                <a:lnTo>
                  <a:pt x="68833" y="19037"/>
                </a:lnTo>
                <a:lnTo>
                  <a:pt x="71513" y="6223"/>
                </a:lnTo>
                <a:lnTo>
                  <a:pt x="67541" y="4253"/>
                </a:lnTo>
                <a:lnTo>
                  <a:pt x="54638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7" name="object 1107"/>
          <p:cNvSpPr/>
          <p:nvPr/>
        </p:nvSpPr>
        <p:spPr>
          <a:xfrm>
            <a:off x="7039962" y="6446530"/>
            <a:ext cx="81318" cy="92506"/>
          </a:xfrm>
          <a:custGeom>
            <a:avLst/>
            <a:gdLst/>
            <a:ahLst/>
            <a:cxnLst/>
            <a:rect l="l" t="t" r="r" b="b"/>
            <a:pathLst>
              <a:path w="81318" h="92506">
                <a:moveTo>
                  <a:pt x="16548" y="48031"/>
                </a:moveTo>
                <a:lnTo>
                  <a:pt x="16835" y="40455"/>
                </a:lnTo>
                <a:lnTo>
                  <a:pt x="20282" y="25422"/>
                </a:lnTo>
                <a:lnTo>
                  <a:pt x="28276" y="16047"/>
                </a:lnTo>
                <a:lnTo>
                  <a:pt x="41630" y="12814"/>
                </a:lnTo>
                <a:lnTo>
                  <a:pt x="43161" y="12843"/>
                </a:lnTo>
                <a:lnTo>
                  <a:pt x="56348" y="17071"/>
                </a:lnTo>
                <a:lnTo>
                  <a:pt x="62960" y="27892"/>
                </a:lnTo>
                <a:lnTo>
                  <a:pt x="64769" y="44475"/>
                </a:lnTo>
                <a:lnTo>
                  <a:pt x="64477" y="52160"/>
                </a:lnTo>
                <a:lnTo>
                  <a:pt x="61029" y="67250"/>
                </a:lnTo>
                <a:lnTo>
                  <a:pt x="53083" y="76639"/>
                </a:lnTo>
                <a:lnTo>
                  <a:pt x="55450" y="90365"/>
                </a:lnTo>
                <a:lnTo>
                  <a:pt x="67191" y="84368"/>
                </a:lnTo>
                <a:lnTo>
                  <a:pt x="75227" y="74637"/>
                </a:lnTo>
                <a:lnTo>
                  <a:pt x="79842" y="61297"/>
                </a:lnTo>
                <a:lnTo>
                  <a:pt x="81318" y="44475"/>
                </a:lnTo>
                <a:lnTo>
                  <a:pt x="80517" y="32491"/>
                </a:lnTo>
                <a:lnTo>
                  <a:pt x="76209" y="17879"/>
                </a:lnTo>
                <a:lnTo>
                  <a:pt x="68325" y="7769"/>
                </a:lnTo>
                <a:lnTo>
                  <a:pt x="57038" y="1898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1"/>
                </a:lnTo>
                <a:lnTo>
                  <a:pt x="14186" y="8182"/>
                </a:lnTo>
                <a:lnTo>
                  <a:pt x="6128" y="17912"/>
                </a:lnTo>
                <a:lnTo>
                  <a:pt x="1488" y="31236"/>
                </a:lnTo>
                <a:lnTo>
                  <a:pt x="0" y="48031"/>
                </a:lnTo>
                <a:lnTo>
                  <a:pt x="829" y="60148"/>
                </a:lnTo>
                <a:lnTo>
                  <a:pt x="5196" y="74700"/>
                </a:lnTo>
                <a:lnTo>
                  <a:pt x="13137" y="84768"/>
                </a:lnTo>
                <a:lnTo>
                  <a:pt x="16548" y="48031"/>
                </a:lnTo>
                <a:close/>
              </a:path>
              <a:path w="81318" h="92506">
                <a:moveTo>
                  <a:pt x="39865" y="79870"/>
                </a:moveTo>
                <a:lnTo>
                  <a:pt x="37995" y="79827"/>
                </a:lnTo>
                <a:lnTo>
                  <a:pt x="24896" y="75507"/>
                </a:lnTo>
                <a:lnTo>
                  <a:pt x="18339" y="64649"/>
                </a:lnTo>
                <a:lnTo>
                  <a:pt x="16548" y="48031"/>
                </a:lnTo>
                <a:lnTo>
                  <a:pt x="13137" y="84768"/>
                </a:lnTo>
                <a:lnTo>
                  <a:pt x="24462" y="90616"/>
                </a:lnTo>
                <a:lnTo>
                  <a:pt x="38976" y="92506"/>
                </a:lnTo>
                <a:lnTo>
                  <a:pt x="39723" y="92503"/>
                </a:lnTo>
                <a:lnTo>
                  <a:pt x="55450" y="90365"/>
                </a:lnTo>
                <a:lnTo>
                  <a:pt x="53083" y="76639"/>
                </a:lnTo>
                <a:lnTo>
                  <a:pt x="39865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8" name="object 1108"/>
          <p:cNvSpPr/>
          <p:nvPr/>
        </p:nvSpPr>
        <p:spPr>
          <a:xfrm>
            <a:off x="7136875" y="6446530"/>
            <a:ext cx="74167" cy="90728"/>
          </a:xfrm>
          <a:custGeom>
            <a:avLst/>
            <a:gdLst/>
            <a:ahLst/>
            <a:cxnLst/>
            <a:rect l="l" t="t" r="r" b="b"/>
            <a:pathLst>
              <a:path w="74167" h="90728">
                <a:moveTo>
                  <a:pt x="29870" y="13690"/>
                </a:moveTo>
                <a:lnTo>
                  <a:pt x="42042" y="13725"/>
                </a:lnTo>
                <a:lnTo>
                  <a:pt x="54558" y="19876"/>
                </a:lnTo>
                <a:lnTo>
                  <a:pt x="57619" y="33794"/>
                </a:lnTo>
                <a:lnTo>
                  <a:pt x="57619" y="90728"/>
                </a:lnTo>
                <a:lnTo>
                  <a:pt x="74167" y="90728"/>
                </a:lnTo>
                <a:lnTo>
                  <a:pt x="74167" y="29349"/>
                </a:lnTo>
                <a:lnTo>
                  <a:pt x="74011" y="25346"/>
                </a:lnTo>
                <a:lnTo>
                  <a:pt x="69769" y="11263"/>
                </a:lnTo>
                <a:lnTo>
                  <a:pt x="60110" y="2815"/>
                </a:lnTo>
                <a:lnTo>
                  <a:pt x="45542" y="0"/>
                </a:lnTo>
                <a:lnTo>
                  <a:pt x="41538" y="153"/>
                </a:lnTo>
                <a:lnTo>
                  <a:pt x="29360" y="2721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24" y="16713"/>
                </a:lnTo>
                <a:lnTo>
                  <a:pt x="29870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9" name="object 1109"/>
          <p:cNvSpPr/>
          <p:nvPr/>
        </p:nvSpPr>
        <p:spPr>
          <a:xfrm>
            <a:off x="2061866" y="6637030"/>
            <a:ext cx="81305" cy="92506"/>
          </a:xfrm>
          <a:custGeom>
            <a:avLst/>
            <a:gdLst/>
            <a:ahLst/>
            <a:cxnLst/>
            <a:rect l="l" t="t" r="r" b="b"/>
            <a:pathLst>
              <a:path w="81305" h="92506">
                <a:moveTo>
                  <a:pt x="16548" y="48031"/>
                </a:moveTo>
                <a:lnTo>
                  <a:pt x="16835" y="40455"/>
                </a:lnTo>
                <a:lnTo>
                  <a:pt x="20282" y="25422"/>
                </a:lnTo>
                <a:lnTo>
                  <a:pt x="28276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68"/>
                </a:lnTo>
                <a:lnTo>
                  <a:pt x="62947" y="27889"/>
                </a:lnTo>
                <a:lnTo>
                  <a:pt x="64757" y="44475"/>
                </a:lnTo>
                <a:lnTo>
                  <a:pt x="64465" y="52160"/>
                </a:lnTo>
                <a:lnTo>
                  <a:pt x="61021" y="67250"/>
                </a:lnTo>
                <a:lnTo>
                  <a:pt x="53076" y="76639"/>
                </a:lnTo>
                <a:lnTo>
                  <a:pt x="55437" y="90365"/>
                </a:lnTo>
                <a:lnTo>
                  <a:pt x="67178" y="84368"/>
                </a:lnTo>
                <a:lnTo>
                  <a:pt x="75215" y="74637"/>
                </a:lnTo>
                <a:lnTo>
                  <a:pt x="79829" y="61297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1"/>
                </a:lnTo>
                <a:lnTo>
                  <a:pt x="14180" y="8182"/>
                </a:lnTo>
                <a:lnTo>
                  <a:pt x="6125" y="17912"/>
                </a:lnTo>
                <a:lnTo>
                  <a:pt x="1486" y="31236"/>
                </a:lnTo>
                <a:lnTo>
                  <a:pt x="0" y="48031"/>
                </a:lnTo>
                <a:lnTo>
                  <a:pt x="827" y="60139"/>
                </a:lnTo>
                <a:lnTo>
                  <a:pt x="5190" y="74695"/>
                </a:lnTo>
                <a:lnTo>
                  <a:pt x="13127" y="84766"/>
                </a:lnTo>
                <a:lnTo>
                  <a:pt x="16548" y="48031"/>
                </a:lnTo>
                <a:close/>
              </a:path>
              <a:path w="81305" h="92506">
                <a:moveTo>
                  <a:pt x="39852" y="79870"/>
                </a:moveTo>
                <a:lnTo>
                  <a:pt x="37992" y="79828"/>
                </a:lnTo>
                <a:lnTo>
                  <a:pt x="24891" y="75510"/>
                </a:lnTo>
                <a:lnTo>
                  <a:pt x="18337" y="64651"/>
                </a:lnTo>
                <a:lnTo>
                  <a:pt x="16548" y="48031"/>
                </a:lnTo>
                <a:lnTo>
                  <a:pt x="13127" y="84766"/>
                </a:lnTo>
                <a:lnTo>
                  <a:pt x="24448" y="90615"/>
                </a:lnTo>
                <a:lnTo>
                  <a:pt x="38963" y="92506"/>
                </a:lnTo>
                <a:lnTo>
                  <a:pt x="39710" y="92503"/>
                </a:lnTo>
                <a:lnTo>
                  <a:pt x="55437" y="90365"/>
                </a:lnTo>
                <a:lnTo>
                  <a:pt x="53076" y="76639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0" name="object 1110"/>
          <p:cNvSpPr/>
          <p:nvPr/>
        </p:nvSpPr>
        <p:spPr>
          <a:xfrm>
            <a:off x="2147916" y="6610339"/>
            <a:ext cx="57632" cy="119202"/>
          </a:xfrm>
          <a:custGeom>
            <a:avLst/>
            <a:gdLst/>
            <a:ahLst/>
            <a:cxnLst/>
            <a:rect l="l" t="t" r="r" b="b"/>
            <a:pathLst>
              <a:path w="57632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6" y="106263"/>
                </a:lnTo>
                <a:lnTo>
                  <a:pt x="24988" y="116074"/>
                </a:lnTo>
                <a:lnTo>
                  <a:pt x="39128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85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1" name="object 1111"/>
          <p:cNvSpPr/>
          <p:nvPr/>
        </p:nvSpPr>
        <p:spPr>
          <a:xfrm>
            <a:off x="2218689" y="6637035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35" y="18336"/>
                </a:lnTo>
                <a:lnTo>
                  <a:pt x="30368" y="15932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2" name="object 1112"/>
          <p:cNvSpPr/>
          <p:nvPr/>
        </p:nvSpPr>
        <p:spPr>
          <a:xfrm>
            <a:off x="2269008" y="6637026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55" y="75621"/>
                </a:lnTo>
                <a:lnTo>
                  <a:pt x="43474" y="77893"/>
                </a:lnTo>
                <a:lnTo>
                  <a:pt x="29692" y="78994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94"/>
                </a:moveTo>
                <a:lnTo>
                  <a:pt x="21335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3" name="object 1113"/>
          <p:cNvSpPr/>
          <p:nvPr/>
        </p:nvSpPr>
        <p:spPr>
          <a:xfrm>
            <a:off x="2359137" y="6637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5" y="77388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38" y="51613"/>
                </a:lnTo>
                <a:lnTo>
                  <a:pt x="42355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7" y="78989"/>
                </a:lnTo>
                <a:lnTo>
                  <a:pt x="14705" y="773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4" name="object 1114"/>
          <p:cNvSpPr/>
          <p:nvPr/>
        </p:nvSpPr>
        <p:spPr>
          <a:xfrm>
            <a:off x="2490067" y="6637031"/>
            <a:ext cx="77736" cy="126301"/>
          </a:xfrm>
          <a:custGeom>
            <a:avLst/>
            <a:gdLst/>
            <a:ahLst/>
            <a:cxnLst/>
            <a:rect l="l" t="t" r="r" b="b"/>
            <a:pathLst>
              <a:path w="77736" h="126301">
                <a:moveTo>
                  <a:pt x="77736" y="44475"/>
                </a:moveTo>
                <a:lnTo>
                  <a:pt x="77465" y="37649"/>
                </a:lnTo>
                <a:lnTo>
                  <a:pt x="74652" y="23187"/>
                </a:lnTo>
                <a:lnTo>
                  <a:pt x="68344" y="11199"/>
                </a:lnTo>
                <a:lnTo>
                  <a:pt x="57989" y="3023"/>
                </a:lnTo>
                <a:lnTo>
                  <a:pt x="43040" y="0"/>
                </a:lnTo>
                <a:lnTo>
                  <a:pt x="41516" y="15"/>
                </a:lnTo>
                <a:lnTo>
                  <a:pt x="52920" y="18708"/>
                </a:lnTo>
                <a:lnTo>
                  <a:pt x="59068" y="30324"/>
                </a:lnTo>
                <a:lnTo>
                  <a:pt x="60464" y="45364"/>
                </a:lnTo>
                <a:lnTo>
                  <a:pt x="60330" y="50634"/>
                </a:lnTo>
                <a:lnTo>
                  <a:pt x="57560" y="65616"/>
                </a:lnTo>
                <a:lnTo>
                  <a:pt x="50006" y="75782"/>
                </a:lnTo>
                <a:lnTo>
                  <a:pt x="36093" y="79527"/>
                </a:lnTo>
                <a:lnTo>
                  <a:pt x="28994" y="79527"/>
                </a:lnTo>
                <a:lnTo>
                  <a:pt x="31292" y="92506"/>
                </a:lnTo>
                <a:lnTo>
                  <a:pt x="38595" y="92506"/>
                </a:lnTo>
                <a:lnTo>
                  <a:pt x="52220" y="90521"/>
                </a:lnTo>
                <a:lnTo>
                  <a:pt x="63892" y="83920"/>
                </a:lnTo>
                <a:lnTo>
                  <a:pt x="71810" y="73492"/>
                </a:lnTo>
                <a:lnTo>
                  <a:pt x="76311" y="60067"/>
                </a:lnTo>
                <a:lnTo>
                  <a:pt x="77736" y="44475"/>
                </a:lnTo>
                <a:close/>
              </a:path>
              <a:path w="77736" h="126301">
                <a:moveTo>
                  <a:pt x="29234" y="1869"/>
                </a:moveTo>
                <a:lnTo>
                  <a:pt x="17424" y="8001"/>
                </a:lnTo>
                <a:lnTo>
                  <a:pt x="16535" y="8001"/>
                </a:lnTo>
                <a:lnTo>
                  <a:pt x="16535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35" y="126301"/>
                </a:lnTo>
                <a:lnTo>
                  <a:pt x="16535" y="87515"/>
                </a:lnTo>
                <a:lnTo>
                  <a:pt x="17068" y="87160"/>
                </a:lnTo>
                <a:lnTo>
                  <a:pt x="23469" y="90716"/>
                </a:lnTo>
                <a:lnTo>
                  <a:pt x="31292" y="92506"/>
                </a:lnTo>
                <a:lnTo>
                  <a:pt x="28994" y="79527"/>
                </a:lnTo>
                <a:lnTo>
                  <a:pt x="23469" y="78625"/>
                </a:lnTo>
                <a:lnTo>
                  <a:pt x="16535" y="76847"/>
                </a:lnTo>
                <a:lnTo>
                  <a:pt x="16535" y="17246"/>
                </a:lnTo>
                <a:lnTo>
                  <a:pt x="23113" y="15481"/>
                </a:lnTo>
                <a:lnTo>
                  <a:pt x="27571" y="13690"/>
                </a:lnTo>
                <a:lnTo>
                  <a:pt x="39079" y="13710"/>
                </a:lnTo>
                <a:lnTo>
                  <a:pt x="52920" y="18708"/>
                </a:lnTo>
                <a:lnTo>
                  <a:pt x="41516" y="15"/>
                </a:lnTo>
                <a:lnTo>
                  <a:pt x="29234" y="18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5" name="object 1115"/>
          <p:cNvSpPr/>
          <p:nvPr/>
        </p:nvSpPr>
        <p:spPr>
          <a:xfrm>
            <a:off x="2577176" y="6638451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4"/>
                </a:lnTo>
                <a:lnTo>
                  <a:pt x="56499" y="20215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5" y="62610"/>
                </a:lnTo>
                <a:lnTo>
                  <a:pt x="6907" y="76239"/>
                </a:lnTo>
                <a:lnTo>
                  <a:pt x="15630" y="85008"/>
                </a:lnTo>
                <a:lnTo>
                  <a:pt x="27524" y="89697"/>
                </a:lnTo>
                <a:lnTo>
                  <a:pt x="42329" y="91087"/>
                </a:lnTo>
                <a:lnTo>
                  <a:pt x="47496" y="90946"/>
                </a:lnTo>
                <a:lnTo>
                  <a:pt x="60344" y="89163"/>
                </a:lnTo>
                <a:lnTo>
                  <a:pt x="71856" y="85397"/>
                </a:lnTo>
                <a:lnTo>
                  <a:pt x="68846" y="73116"/>
                </a:lnTo>
                <a:lnTo>
                  <a:pt x="68499" y="73242"/>
                </a:lnTo>
                <a:lnTo>
                  <a:pt x="56421" y="76319"/>
                </a:lnTo>
                <a:lnTo>
                  <a:pt x="43395" y="77574"/>
                </a:lnTo>
                <a:lnTo>
                  <a:pt x="40816" y="77524"/>
                </a:lnTo>
                <a:lnTo>
                  <a:pt x="28198" y="74708"/>
                </a:lnTo>
                <a:lnTo>
                  <a:pt x="19780" y="65607"/>
                </a:lnTo>
                <a:lnTo>
                  <a:pt x="16535" y="47487"/>
                </a:lnTo>
                <a:lnTo>
                  <a:pt x="75780" y="47487"/>
                </a:lnTo>
                <a:lnTo>
                  <a:pt x="76669" y="43944"/>
                </a:lnTo>
                <a:lnTo>
                  <a:pt x="76847" y="38788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6" name="object 1116"/>
          <p:cNvSpPr/>
          <p:nvPr/>
        </p:nvSpPr>
        <p:spPr>
          <a:xfrm>
            <a:off x="2671759" y="6637035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35" y="18336"/>
                </a:lnTo>
                <a:lnTo>
                  <a:pt x="30368" y="15932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7" name="object 1117"/>
          <p:cNvSpPr/>
          <p:nvPr/>
        </p:nvSpPr>
        <p:spPr>
          <a:xfrm>
            <a:off x="2724188" y="6637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5" y="77388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38" y="51613"/>
                </a:lnTo>
                <a:lnTo>
                  <a:pt x="42355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7" y="78989"/>
                </a:lnTo>
                <a:lnTo>
                  <a:pt x="14705" y="773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8" name="object 1118"/>
          <p:cNvSpPr/>
          <p:nvPr/>
        </p:nvSpPr>
        <p:spPr>
          <a:xfrm>
            <a:off x="2799410" y="6637030"/>
            <a:ext cx="81305" cy="92506"/>
          </a:xfrm>
          <a:custGeom>
            <a:avLst/>
            <a:gdLst/>
            <a:ahLst/>
            <a:cxnLst/>
            <a:rect l="l" t="t" r="r" b="b"/>
            <a:pathLst>
              <a:path w="81305" h="92506">
                <a:moveTo>
                  <a:pt x="16548" y="48031"/>
                </a:moveTo>
                <a:lnTo>
                  <a:pt x="16835" y="40455"/>
                </a:lnTo>
                <a:lnTo>
                  <a:pt x="20282" y="25422"/>
                </a:lnTo>
                <a:lnTo>
                  <a:pt x="28276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68"/>
                </a:lnTo>
                <a:lnTo>
                  <a:pt x="62947" y="27889"/>
                </a:lnTo>
                <a:lnTo>
                  <a:pt x="64757" y="44475"/>
                </a:lnTo>
                <a:lnTo>
                  <a:pt x="64465" y="52160"/>
                </a:lnTo>
                <a:lnTo>
                  <a:pt x="61021" y="67250"/>
                </a:lnTo>
                <a:lnTo>
                  <a:pt x="53076" y="76639"/>
                </a:lnTo>
                <a:lnTo>
                  <a:pt x="55437" y="90365"/>
                </a:lnTo>
                <a:lnTo>
                  <a:pt x="67178" y="84368"/>
                </a:lnTo>
                <a:lnTo>
                  <a:pt x="75215" y="74637"/>
                </a:lnTo>
                <a:lnTo>
                  <a:pt x="79829" y="61297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1"/>
                </a:lnTo>
                <a:lnTo>
                  <a:pt x="14180" y="8182"/>
                </a:lnTo>
                <a:lnTo>
                  <a:pt x="6125" y="17912"/>
                </a:lnTo>
                <a:lnTo>
                  <a:pt x="1486" y="31236"/>
                </a:lnTo>
                <a:lnTo>
                  <a:pt x="0" y="48031"/>
                </a:lnTo>
                <a:lnTo>
                  <a:pt x="827" y="60139"/>
                </a:lnTo>
                <a:lnTo>
                  <a:pt x="5190" y="74695"/>
                </a:lnTo>
                <a:lnTo>
                  <a:pt x="13127" y="84766"/>
                </a:lnTo>
                <a:lnTo>
                  <a:pt x="16548" y="48031"/>
                </a:lnTo>
                <a:close/>
              </a:path>
              <a:path w="81305" h="92506">
                <a:moveTo>
                  <a:pt x="39852" y="79870"/>
                </a:moveTo>
                <a:lnTo>
                  <a:pt x="37992" y="79828"/>
                </a:lnTo>
                <a:lnTo>
                  <a:pt x="24891" y="75510"/>
                </a:lnTo>
                <a:lnTo>
                  <a:pt x="18337" y="64651"/>
                </a:lnTo>
                <a:lnTo>
                  <a:pt x="16548" y="48031"/>
                </a:lnTo>
                <a:lnTo>
                  <a:pt x="13127" y="84766"/>
                </a:lnTo>
                <a:lnTo>
                  <a:pt x="24448" y="90615"/>
                </a:lnTo>
                <a:lnTo>
                  <a:pt x="38963" y="92506"/>
                </a:lnTo>
                <a:lnTo>
                  <a:pt x="39710" y="92503"/>
                </a:lnTo>
                <a:lnTo>
                  <a:pt x="55437" y="90365"/>
                </a:lnTo>
                <a:lnTo>
                  <a:pt x="53076" y="76639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9" name="object 1119"/>
          <p:cNvSpPr/>
          <p:nvPr/>
        </p:nvSpPr>
        <p:spPr>
          <a:xfrm>
            <a:off x="2896309" y="6637030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690"/>
                </a:moveTo>
                <a:lnTo>
                  <a:pt x="42055" y="13725"/>
                </a:lnTo>
                <a:lnTo>
                  <a:pt x="54572" y="19879"/>
                </a:lnTo>
                <a:lnTo>
                  <a:pt x="57632" y="33794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13"/>
                </a:lnTo>
                <a:lnTo>
                  <a:pt x="29883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0" name="object 1120"/>
          <p:cNvSpPr/>
          <p:nvPr/>
        </p:nvSpPr>
        <p:spPr>
          <a:xfrm>
            <a:off x="2983420" y="6637026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5" y="75619"/>
                </a:lnTo>
                <a:lnTo>
                  <a:pt x="43482" y="77892"/>
                </a:lnTo>
                <a:lnTo>
                  <a:pt x="29705" y="78994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94"/>
                </a:moveTo>
                <a:lnTo>
                  <a:pt x="21335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1" name="object 1121"/>
          <p:cNvSpPr/>
          <p:nvPr/>
        </p:nvSpPr>
        <p:spPr>
          <a:xfrm>
            <a:off x="3073549" y="6637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5" y="77388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38" y="51613"/>
                </a:lnTo>
                <a:lnTo>
                  <a:pt x="42355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7" y="78989"/>
                </a:lnTo>
                <a:lnTo>
                  <a:pt x="14705" y="773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2" name="object 1122"/>
          <p:cNvSpPr/>
          <p:nvPr/>
        </p:nvSpPr>
        <p:spPr>
          <a:xfrm>
            <a:off x="3152316" y="6707648"/>
            <a:ext cx="21526" cy="21170"/>
          </a:xfrm>
          <a:custGeom>
            <a:avLst/>
            <a:gdLst/>
            <a:ahLst/>
            <a:cxnLst/>
            <a:rect l="l" t="t" r="r" b="b"/>
            <a:pathLst>
              <a:path w="21526" h="21170">
                <a:moveTo>
                  <a:pt x="10845" y="0"/>
                </a:moveTo>
                <a:lnTo>
                  <a:pt x="4800" y="0"/>
                </a:lnTo>
                <a:lnTo>
                  <a:pt x="0" y="4813"/>
                </a:lnTo>
                <a:lnTo>
                  <a:pt x="0" y="16548"/>
                </a:lnTo>
                <a:lnTo>
                  <a:pt x="4800" y="21170"/>
                </a:lnTo>
                <a:lnTo>
                  <a:pt x="16725" y="21170"/>
                </a:lnTo>
                <a:lnTo>
                  <a:pt x="21526" y="16548"/>
                </a:lnTo>
                <a:lnTo>
                  <a:pt x="21526" y="4813"/>
                </a:lnTo>
                <a:lnTo>
                  <a:pt x="16725" y="0"/>
                </a:lnTo>
                <a:lnTo>
                  <a:pt x="1084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3" name="object 1123"/>
          <p:cNvSpPr/>
          <p:nvPr/>
        </p:nvSpPr>
        <p:spPr>
          <a:xfrm>
            <a:off x="3242520" y="6608569"/>
            <a:ext cx="71691" cy="119189"/>
          </a:xfrm>
          <a:custGeom>
            <a:avLst/>
            <a:gdLst/>
            <a:ahLst/>
            <a:cxnLst/>
            <a:rect l="l" t="t" r="r" b="b"/>
            <a:pathLst>
              <a:path w="71691" h="119189">
                <a:moveTo>
                  <a:pt x="17081" y="104597"/>
                </a:moveTo>
                <a:lnTo>
                  <a:pt x="17081" y="64922"/>
                </a:lnTo>
                <a:lnTo>
                  <a:pt x="60477" y="64922"/>
                </a:lnTo>
                <a:lnTo>
                  <a:pt x="60477" y="50165"/>
                </a:lnTo>
                <a:lnTo>
                  <a:pt x="17081" y="50165"/>
                </a:lnTo>
                <a:lnTo>
                  <a:pt x="17081" y="14757"/>
                </a:lnTo>
                <a:lnTo>
                  <a:pt x="70980" y="14757"/>
                </a:lnTo>
                <a:lnTo>
                  <a:pt x="70980" y="0"/>
                </a:lnTo>
                <a:lnTo>
                  <a:pt x="0" y="0"/>
                </a:lnTo>
                <a:lnTo>
                  <a:pt x="0" y="119189"/>
                </a:lnTo>
                <a:lnTo>
                  <a:pt x="71691" y="119189"/>
                </a:lnTo>
                <a:lnTo>
                  <a:pt x="71691" y="104597"/>
                </a:lnTo>
                <a:lnTo>
                  <a:pt x="17081" y="10459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4" name="object 1124"/>
          <p:cNvSpPr/>
          <p:nvPr/>
        </p:nvSpPr>
        <p:spPr>
          <a:xfrm>
            <a:off x="3326620" y="6637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5" y="77388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38" y="51613"/>
                </a:lnTo>
                <a:lnTo>
                  <a:pt x="42355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7" y="78989"/>
                </a:lnTo>
                <a:lnTo>
                  <a:pt x="14705" y="773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5" name="object 1125"/>
          <p:cNvSpPr/>
          <p:nvPr/>
        </p:nvSpPr>
        <p:spPr>
          <a:xfrm>
            <a:off x="3397204" y="6610339"/>
            <a:ext cx="57632" cy="119202"/>
          </a:xfrm>
          <a:custGeom>
            <a:avLst/>
            <a:gdLst/>
            <a:ahLst/>
            <a:cxnLst/>
            <a:rect l="l" t="t" r="r" b="b"/>
            <a:pathLst>
              <a:path w="57632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6" y="106263"/>
                </a:lnTo>
                <a:lnTo>
                  <a:pt x="24988" y="116074"/>
                </a:lnTo>
                <a:lnTo>
                  <a:pt x="39128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85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6" name="object 1126"/>
          <p:cNvSpPr/>
          <p:nvPr/>
        </p:nvSpPr>
        <p:spPr>
          <a:xfrm>
            <a:off x="3460508" y="6638451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4"/>
                </a:lnTo>
                <a:lnTo>
                  <a:pt x="56499" y="20215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5" y="62610"/>
                </a:lnTo>
                <a:lnTo>
                  <a:pt x="6907" y="76239"/>
                </a:lnTo>
                <a:lnTo>
                  <a:pt x="15630" y="85008"/>
                </a:lnTo>
                <a:lnTo>
                  <a:pt x="27524" y="89697"/>
                </a:lnTo>
                <a:lnTo>
                  <a:pt x="42329" y="91087"/>
                </a:lnTo>
                <a:lnTo>
                  <a:pt x="47496" y="90946"/>
                </a:lnTo>
                <a:lnTo>
                  <a:pt x="60344" y="89163"/>
                </a:lnTo>
                <a:lnTo>
                  <a:pt x="71856" y="85397"/>
                </a:lnTo>
                <a:lnTo>
                  <a:pt x="68846" y="73116"/>
                </a:lnTo>
                <a:lnTo>
                  <a:pt x="68499" y="73242"/>
                </a:lnTo>
                <a:lnTo>
                  <a:pt x="56425" y="76319"/>
                </a:lnTo>
                <a:lnTo>
                  <a:pt x="43395" y="77574"/>
                </a:lnTo>
                <a:lnTo>
                  <a:pt x="40825" y="77524"/>
                </a:lnTo>
                <a:lnTo>
                  <a:pt x="28203" y="74711"/>
                </a:lnTo>
                <a:lnTo>
                  <a:pt x="19786" y="65609"/>
                </a:lnTo>
                <a:lnTo>
                  <a:pt x="16548" y="47487"/>
                </a:lnTo>
                <a:lnTo>
                  <a:pt x="75780" y="47487"/>
                </a:lnTo>
                <a:lnTo>
                  <a:pt x="76669" y="43944"/>
                </a:lnTo>
                <a:lnTo>
                  <a:pt x="76847" y="38788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7" name="object 1127"/>
          <p:cNvSpPr/>
          <p:nvPr/>
        </p:nvSpPr>
        <p:spPr>
          <a:xfrm>
            <a:off x="3603330" y="6637030"/>
            <a:ext cx="130047" cy="90728"/>
          </a:xfrm>
          <a:custGeom>
            <a:avLst/>
            <a:gdLst/>
            <a:ahLst/>
            <a:cxnLst/>
            <a:rect l="l" t="t" r="r" b="b"/>
            <a:pathLst>
              <a:path w="130047" h="90728">
                <a:moveTo>
                  <a:pt x="72047" y="20104"/>
                </a:moveTo>
                <a:lnTo>
                  <a:pt x="77558" y="17246"/>
                </a:lnTo>
                <a:lnTo>
                  <a:pt x="85572" y="13690"/>
                </a:lnTo>
                <a:lnTo>
                  <a:pt x="97874" y="13735"/>
                </a:lnTo>
                <a:lnTo>
                  <a:pt x="110271" y="19420"/>
                </a:lnTo>
                <a:lnTo>
                  <a:pt x="113499" y="33794"/>
                </a:lnTo>
                <a:lnTo>
                  <a:pt x="113499" y="90728"/>
                </a:lnTo>
                <a:lnTo>
                  <a:pt x="130047" y="90728"/>
                </a:lnTo>
                <a:lnTo>
                  <a:pt x="130047" y="29349"/>
                </a:lnTo>
                <a:lnTo>
                  <a:pt x="129855" y="25019"/>
                </a:lnTo>
                <a:lnTo>
                  <a:pt x="125387" y="11118"/>
                </a:lnTo>
                <a:lnTo>
                  <a:pt x="115543" y="2779"/>
                </a:lnTo>
                <a:lnTo>
                  <a:pt x="101041" y="0"/>
                </a:lnTo>
                <a:lnTo>
                  <a:pt x="92457" y="688"/>
                </a:lnTo>
                <a:lnTo>
                  <a:pt x="80242" y="4144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69" y="91"/>
                </a:lnTo>
                <a:lnTo>
                  <a:pt x="28442" y="2809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13"/>
                </a:lnTo>
                <a:lnTo>
                  <a:pt x="28638" y="13690"/>
                </a:lnTo>
                <a:lnTo>
                  <a:pt x="40975" y="13732"/>
                </a:lnTo>
                <a:lnTo>
                  <a:pt x="53452" y="19788"/>
                </a:lnTo>
                <a:lnTo>
                  <a:pt x="56565" y="33794"/>
                </a:lnTo>
                <a:lnTo>
                  <a:pt x="56565" y="90728"/>
                </a:lnTo>
                <a:lnTo>
                  <a:pt x="73113" y="90728"/>
                </a:lnTo>
                <a:lnTo>
                  <a:pt x="73113" y="25971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8" name="object 1128"/>
          <p:cNvSpPr/>
          <p:nvPr/>
        </p:nvSpPr>
        <p:spPr>
          <a:xfrm>
            <a:off x="3748056" y="6638451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4"/>
                </a:lnTo>
                <a:lnTo>
                  <a:pt x="56499" y="20215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5" y="62610"/>
                </a:lnTo>
                <a:lnTo>
                  <a:pt x="6907" y="76239"/>
                </a:lnTo>
                <a:lnTo>
                  <a:pt x="15630" y="85008"/>
                </a:lnTo>
                <a:lnTo>
                  <a:pt x="27524" y="89697"/>
                </a:lnTo>
                <a:lnTo>
                  <a:pt x="42329" y="91087"/>
                </a:lnTo>
                <a:lnTo>
                  <a:pt x="47496" y="90946"/>
                </a:lnTo>
                <a:lnTo>
                  <a:pt x="60344" y="89163"/>
                </a:lnTo>
                <a:lnTo>
                  <a:pt x="71856" y="85397"/>
                </a:lnTo>
                <a:lnTo>
                  <a:pt x="68846" y="73116"/>
                </a:lnTo>
                <a:lnTo>
                  <a:pt x="68499" y="73242"/>
                </a:lnTo>
                <a:lnTo>
                  <a:pt x="56421" y="76319"/>
                </a:lnTo>
                <a:lnTo>
                  <a:pt x="43395" y="77574"/>
                </a:lnTo>
                <a:lnTo>
                  <a:pt x="40816" y="77524"/>
                </a:lnTo>
                <a:lnTo>
                  <a:pt x="28198" y="74708"/>
                </a:lnTo>
                <a:lnTo>
                  <a:pt x="19780" y="65607"/>
                </a:lnTo>
                <a:lnTo>
                  <a:pt x="16535" y="47487"/>
                </a:lnTo>
                <a:lnTo>
                  <a:pt x="75780" y="47487"/>
                </a:lnTo>
                <a:lnTo>
                  <a:pt x="76669" y="43944"/>
                </a:lnTo>
                <a:lnTo>
                  <a:pt x="76847" y="38788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9" name="object 1129"/>
          <p:cNvSpPr/>
          <p:nvPr/>
        </p:nvSpPr>
        <p:spPr>
          <a:xfrm>
            <a:off x="3835175" y="66370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1" y="59580"/>
                </a:lnTo>
                <a:lnTo>
                  <a:pt x="4830" y="74390"/>
                </a:lnTo>
                <a:lnTo>
                  <a:pt x="12527" y="84635"/>
                </a:lnTo>
                <a:lnTo>
                  <a:pt x="23694" y="90583"/>
                </a:lnTo>
                <a:lnTo>
                  <a:pt x="38226" y="92506"/>
                </a:lnTo>
                <a:lnTo>
                  <a:pt x="46314" y="92233"/>
                </a:lnTo>
                <a:lnTo>
                  <a:pt x="59909" y="90498"/>
                </a:lnTo>
                <a:lnTo>
                  <a:pt x="70624" y="87160"/>
                </a:lnTo>
                <a:lnTo>
                  <a:pt x="67944" y="74536"/>
                </a:lnTo>
                <a:lnTo>
                  <a:pt x="66742" y="74967"/>
                </a:lnTo>
                <a:lnTo>
                  <a:pt x="54594" y="77891"/>
                </a:lnTo>
                <a:lnTo>
                  <a:pt x="41440" y="78994"/>
                </a:lnTo>
                <a:lnTo>
                  <a:pt x="39651" y="78962"/>
                </a:lnTo>
                <a:lnTo>
                  <a:pt x="25593" y="74820"/>
                </a:lnTo>
                <a:lnTo>
                  <a:pt x="18930" y="64256"/>
                </a:lnTo>
                <a:lnTo>
                  <a:pt x="17246" y="48031"/>
                </a:lnTo>
                <a:lnTo>
                  <a:pt x="17427" y="41641"/>
                </a:lnTo>
                <a:lnTo>
                  <a:pt x="20452" y="26438"/>
                </a:lnTo>
                <a:lnTo>
                  <a:pt x="28247" y="16959"/>
                </a:lnTo>
                <a:lnTo>
                  <a:pt x="42151" y="13690"/>
                </a:lnTo>
                <a:lnTo>
                  <a:pt x="44116" y="13725"/>
                </a:lnTo>
                <a:lnTo>
                  <a:pt x="57753" y="15568"/>
                </a:lnTo>
                <a:lnTo>
                  <a:pt x="68833" y="19037"/>
                </a:lnTo>
                <a:lnTo>
                  <a:pt x="71513" y="6223"/>
                </a:lnTo>
                <a:lnTo>
                  <a:pt x="67542" y="4253"/>
                </a:lnTo>
                <a:lnTo>
                  <a:pt x="54643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0" name="object 1130"/>
          <p:cNvSpPr/>
          <p:nvPr/>
        </p:nvSpPr>
        <p:spPr>
          <a:xfrm>
            <a:off x="3912497" y="6637026"/>
            <a:ext cx="84162" cy="92506"/>
          </a:xfrm>
          <a:custGeom>
            <a:avLst/>
            <a:gdLst/>
            <a:ahLst/>
            <a:cxnLst/>
            <a:rect l="l" t="t" r="r" b="b"/>
            <a:pathLst>
              <a:path w="84162" h="92506">
                <a:moveTo>
                  <a:pt x="30764" y="92401"/>
                </a:moveTo>
                <a:lnTo>
                  <a:pt x="43369" y="90020"/>
                </a:lnTo>
                <a:lnTo>
                  <a:pt x="54965" y="84505"/>
                </a:lnTo>
                <a:lnTo>
                  <a:pt x="55854" y="84505"/>
                </a:lnTo>
                <a:lnTo>
                  <a:pt x="56400" y="89484"/>
                </a:lnTo>
                <a:lnTo>
                  <a:pt x="61556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62" y="88417"/>
                </a:lnTo>
                <a:lnTo>
                  <a:pt x="84162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64" y="204"/>
                </a:lnTo>
                <a:lnTo>
                  <a:pt x="18500" y="1906"/>
                </a:lnTo>
                <a:lnTo>
                  <a:pt x="7111" y="5334"/>
                </a:lnTo>
                <a:lnTo>
                  <a:pt x="9791" y="18148"/>
                </a:lnTo>
                <a:lnTo>
                  <a:pt x="10574" y="17913"/>
                </a:lnTo>
                <a:lnTo>
                  <a:pt x="22364" y="14850"/>
                </a:lnTo>
                <a:lnTo>
                  <a:pt x="35585" y="13690"/>
                </a:lnTo>
                <a:lnTo>
                  <a:pt x="38480" y="13776"/>
                </a:lnTo>
                <a:lnTo>
                  <a:pt x="51721" y="18782"/>
                </a:lnTo>
                <a:lnTo>
                  <a:pt x="55854" y="32029"/>
                </a:lnTo>
                <a:lnTo>
                  <a:pt x="55854" y="44310"/>
                </a:lnTo>
                <a:lnTo>
                  <a:pt x="55333" y="44310"/>
                </a:lnTo>
                <a:lnTo>
                  <a:pt x="47320" y="42341"/>
                </a:lnTo>
                <a:lnTo>
                  <a:pt x="37718" y="41630"/>
                </a:lnTo>
                <a:lnTo>
                  <a:pt x="30949" y="41630"/>
                </a:lnTo>
                <a:lnTo>
                  <a:pt x="30251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6" y="75619"/>
                </a:lnTo>
                <a:lnTo>
                  <a:pt x="43492" y="77892"/>
                </a:lnTo>
                <a:lnTo>
                  <a:pt x="29705" y="78994"/>
                </a:lnTo>
                <a:lnTo>
                  <a:pt x="27406" y="92506"/>
                </a:lnTo>
                <a:lnTo>
                  <a:pt x="30764" y="92401"/>
                </a:lnTo>
                <a:close/>
              </a:path>
              <a:path w="84162" h="92506">
                <a:moveTo>
                  <a:pt x="29705" y="78994"/>
                </a:moveTo>
                <a:lnTo>
                  <a:pt x="21348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51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30" y="81435"/>
                </a:lnTo>
                <a:lnTo>
                  <a:pt x="13303" y="89915"/>
                </a:lnTo>
                <a:lnTo>
                  <a:pt x="27406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1" name="object 1131"/>
          <p:cNvSpPr/>
          <p:nvPr/>
        </p:nvSpPr>
        <p:spPr>
          <a:xfrm>
            <a:off x="4008532" y="6637030"/>
            <a:ext cx="74167" cy="90728"/>
          </a:xfrm>
          <a:custGeom>
            <a:avLst/>
            <a:gdLst/>
            <a:ahLst/>
            <a:cxnLst/>
            <a:rect l="l" t="t" r="r" b="b"/>
            <a:pathLst>
              <a:path w="74167" h="90728">
                <a:moveTo>
                  <a:pt x="29870" y="13690"/>
                </a:moveTo>
                <a:lnTo>
                  <a:pt x="42042" y="13725"/>
                </a:lnTo>
                <a:lnTo>
                  <a:pt x="54558" y="19876"/>
                </a:lnTo>
                <a:lnTo>
                  <a:pt x="57619" y="33794"/>
                </a:lnTo>
                <a:lnTo>
                  <a:pt x="57619" y="90728"/>
                </a:lnTo>
                <a:lnTo>
                  <a:pt x="74167" y="90728"/>
                </a:lnTo>
                <a:lnTo>
                  <a:pt x="74167" y="29349"/>
                </a:lnTo>
                <a:lnTo>
                  <a:pt x="74011" y="25346"/>
                </a:lnTo>
                <a:lnTo>
                  <a:pt x="69769" y="11263"/>
                </a:lnTo>
                <a:lnTo>
                  <a:pt x="60110" y="2815"/>
                </a:lnTo>
                <a:lnTo>
                  <a:pt x="45542" y="0"/>
                </a:lnTo>
                <a:lnTo>
                  <a:pt x="41538" y="153"/>
                </a:lnTo>
                <a:lnTo>
                  <a:pt x="29360" y="2721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24" y="16713"/>
                </a:lnTo>
                <a:lnTo>
                  <a:pt x="29870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2" name="object 1132"/>
          <p:cNvSpPr/>
          <p:nvPr/>
        </p:nvSpPr>
        <p:spPr>
          <a:xfrm>
            <a:off x="4102912" y="6605904"/>
            <a:ext cx="20472" cy="121843"/>
          </a:xfrm>
          <a:custGeom>
            <a:avLst/>
            <a:gdLst/>
            <a:ahLst/>
            <a:cxnLst/>
            <a:rect l="l" t="t" r="r" b="b"/>
            <a:pathLst>
              <a:path w="20472" h="121843">
                <a:moveTo>
                  <a:pt x="20472" y="10312"/>
                </a:moveTo>
                <a:lnTo>
                  <a:pt x="20472" y="4622"/>
                </a:lnTo>
                <a:lnTo>
                  <a:pt x="15849" y="0"/>
                </a:lnTo>
                <a:lnTo>
                  <a:pt x="4648" y="0"/>
                </a:lnTo>
                <a:lnTo>
                  <a:pt x="0" y="4622"/>
                </a:lnTo>
                <a:lnTo>
                  <a:pt x="0" y="15824"/>
                </a:lnTo>
                <a:lnTo>
                  <a:pt x="4648" y="20447"/>
                </a:lnTo>
                <a:lnTo>
                  <a:pt x="15849" y="20447"/>
                </a:lnTo>
                <a:lnTo>
                  <a:pt x="20472" y="15824"/>
                </a:lnTo>
                <a:lnTo>
                  <a:pt x="20472" y="10312"/>
                </a:lnTo>
                <a:close/>
              </a:path>
              <a:path w="20472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3" name="object 1133"/>
          <p:cNvSpPr/>
          <p:nvPr/>
        </p:nvSpPr>
        <p:spPr>
          <a:xfrm>
            <a:off x="4138656" y="6637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10" y="77389"/>
                </a:moveTo>
                <a:lnTo>
                  <a:pt x="2857" y="74180"/>
                </a:lnTo>
                <a:lnTo>
                  <a:pt x="0" y="87884"/>
                </a:lnTo>
                <a:lnTo>
                  <a:pt x="2502" y="88640"/>
                </a:lnTo>
                <a:lnTo>
                  <a:pt x="15387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690"/>
                </a:lnTo>
                <a:lnTo>
                  <a:pt x="40906" y="13690"/>
                </a:lnTo>
                <a:lnTo>
                  <a:pt x="49263" y="15481"/>
                </a:lnTo>
                <a:lnTo>
                  <a:pt x="57454" y="18503"/>
                </a:lnTo>
                <a:lnTo>
                  <a:pt x="60477" y="4800"/>
                </a:lnTo>
                <a:lnTo>
                  <a:pt x="60093" y="4673"/>
                </a:lnTo>
                <a:lnTo>
                  <a:pt x="47994" y="1483"/>
                </a:lnTo>
                <a:lnTo>
                  <a:pt x="35051" y="0"/>
                </a:lnTo>
                <a:lnTo>
                  <a:pt x="28383" y="261"/>
                </a:lnTo>
                <a:lnTo>
                  <a:pt x="13480" y="3789"/>
                </a:lnTo>
                <a:lnTo>
                  <a:pt x="3904" y="11919"/>
                </a:lnTo>
                <a:lnTo>
                  <a:pt x="520" y="25260"/>
                </a:lnTo>
                <a:lnTo>
                  <a:pt x="3966" y="38150"/>
                </a:lnTo>
                <a:lnTo>
                  <a:pt x="13657" y="46645"/>
                </a:lnTo>
                <a:lnTo>
                  <a:pt x="27216" y="51409"/>
                </a:lnTo>
                <a:lnTo>
                  <a:pt x="28038" y="51616"/>
                </a:lnTo>
                <a:lnTo>
                  <a:pt x="42353" y="56606"/>
                </a:lnTo>
                <a:lnTo>
                  <a:pt x="48399" y="66535"/>
                </a:lnTo>
                <a:lnTo>
                  <a:pt x="48399" y="75438"/>
                </a:lnTo>
                <a:lnTo>
                  <a:pt x="39662" y="78994"/>
                </a:lnTo>
                <a:lnTo>
                  <a:pt x="27866" y="78989"/>
                </a:lnTo>
                <a:lnTo>
                  <a:pt x="14710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4" name="object 1134"/>
          <p:cNvSpPr/>
          <p:nvPr/>
        </p:nvSpPr>
        <p:spPr>
          <a:xfrm>
            <a:off x="4220091" y="6637030"/>
            <a:ext cx="130035" cy="90728"/>
          </a:xfrm>
          <a:custGeom>
            <a:avLst/>
            <a:gdLst/>
            <a:ahLst/>
            <a:cxnLst/>
            <a:rect l="l" t="t" r="r" b="b"/>
            <a:pathLst>
              <a:path w="130035" h="90728">
                <a:moveTo>
                  <a:pt x="72034" y="20104"/>
                </a:moveTo>
                <a:lnTo>
                  <a:pt x="77546" y="17246"/>
                </a:lnTo>
                <a:lnTo>
                  <a:pt x="85559" y="13690"/>
                </a:lnTo>
                <a:lnTo>
                  <a:pt x="97863" y="13735"/>
                </a:lnTo>
                <a:lnTo>
                  <a:pt x="110263" y="19420"/>
                </a:lnTo>
                <a:lnTo>
                  <a:pt x="113487" y="33794"/>
                </a:lnTo>
                <a:lnTo>
                  <a:pt x="113487" y="90728"/>
                </a:lnTo>
                <a:lnTo>
                  <a:pt x="130035" y="90728"/>
                </a:lnTo>
                <a:lnTo>
                  <a:pt x="130035" y="29349"/>
                </a:lnTo>
                <a:lnTo>
                  <a:pt x="129842" y="25019"/>
                </a:lnTo>
                <a:lnTo>
                  <a:pt x="125377" y="11118"/>
                </a:lnTo>
                <a:lnTo>
                  <a:pt x="115536" y="2779"/>
                </a:lnTo>
                <a:lnTo>
                  <a:pt x="101028" y="0"/>
                </a:lnTo>
                <a:lnTo>
                  <a:pt x="92461" y="686"/>
                </a:lnTo>
                <a:lnTo>
                  <a:pt x="80246" y="4142"/>
                </a:lnTo>
                <a:lnTo>
                  <a:pt x="68313" y="10845"/>
                </a:lnTo>
                <a:lnTo>
                  <a:pt x="67671" y="9876"/>
                </a:lnTo>
                <a:lnTo>
                  <a:pt x="57258" y="2273"/>
                </a:lnTo>
                <a:lnTo>
                  <a:pt x="44107" y="0"/>
                </a:lnTo>
                <a:lnTo>
                  <a:pt x="40956" y="91"/>
                </a:lnTo>
                <a:lnTo>
                  <a:pt x="28429" y="2809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24" y="16713"/>
                </a:lnTo>
                <a:lnTo>
                  <a:pt x="28625" y="13690"/>
                </a:lnTo>
                <a:lnTo>
                  <a:pt x="40963" y="13732"/>
                </a:lnTo>
                <a:lnTo>
                  <a:pt x="53443" y="19784"/>
                </a:lnTo>
                <a:lnTo>
                  <a:pt x="56553" y="33794"/>
                </a:lnTo>
                <a:lnTo>
                  <a:pt x="56553" y="90728"/>
                </a:lnTo>
                <a:lnTo>
                  <a:pt x="73101" y="90728"/>
                </a:lnTo>
                <a:lnTo>
                  <a:pt x="73101" y="25971"/>
                </a:lnTo>
                <a:lnTo>
                  <a:pt x="72758" y="22771"/>
                </a:lnTo>
                <a:lnTo>
                  <a:pt x="72034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5" name="object 1135"/>
          <p:cNvSpPr/>
          <p:nvPr/>
        </p:nvSpPr>
        <p:spPr>
          <a:xfrm>
            <a:off x="4364801" y="6637030"/>
            <a:ext cx="81318" cy="92506"/>
          </a:xfrm>
          <a:custGeom>
            <a:avLst/>
            <a:gdLst/>
            <a:ahLst/>
            <a:cxnLst/>
            <a:rect l="l" t="t" r="r" b="b"/>
            <a:pathLst>
              <a:path w="81318" h="92506">
                <a:moveTo>
                  <a:pt x="16548" y="48031"/>
                </a:moveTo>
                <a:lnTo>
                  <a:pt x="16835" y="40455"/>
                </a:lnTo>
                <a:lnTo>
                  <a:pt x="20282" y="25422"/>
                </a:lnTo>
                <a:lnTo>
                  <a:pt x="28276" y="16047"/>
                </a:lnTo>
                <a:lnTo>
                  <a:pt x="41630" y="12814"/>
                </a:lnTo>
                <a:lnTo>
                  <a:pt x="43161" y="12843"/>
                </a:lnTo>
                <a:lnTo>
                  <a:pt x="56348" y="17071"/>
                </a:lnTo>
                <a:lnTo>
                  <a:pt x="62960" y="27892"/>
                </a:lnTo>
                <a:lnTo>
                  <a:pt x="64769" y="44475"/>
                </a:lnTo>
                <a:lnTo>
                  <a:pt x="64477" y="52160"/>
                </a:lnTo>
                <a:lnTo>
                  <a:pt x="61029" y="67250"/>
                </a:lnTo>
                <a:lnTo>
                  <a:pt x="53083" y="76639"/>
                </a:lnTo>
                <a:lnTo>
                  <a:pt x="55450" y="90365"/>
                </a:lnTo>
                <a:lnTo>
                  <a:pt x="67191" y="84368"/>
                </a:lnTo>
                <a:lnTo>
                  <a:pt x="75227" y="74637"/>
                </a:lnTo>
                <a:lnTo>
                  <a:pt x="79842" y="61297"/>
                </a:lnTo>
                <a:lnTo>
                  <a:pt x="81318" y="44475"/>
                </a:lnTo>
                <a:lnTo>
                  <a:pt x="80517" y="32491"/>
                </a:lnTo>
                <a:lnTo>
                  <a:pt x="76209" y="17879"/>
                </a:lnTo>
                <a:lnTo>
                  <a:pt x="68325" y="7769"/>
                </a:lnTo>
                <a:lnTo>
                  <a:pt x="57038" y="1898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1"/>
                </a:lnTo>
                <a:lnTo>
                  <a:pt x="14186" y="8182"/>
                </a:lnTo>
                <a:lnTo>
                  <a:pt x="6128" y="17912"/>
                </a:lnTo>
                <a:lnTo>
                  <a:pt x="1488" y="31236"/>
                </a:lnTo>
                <a:lnTo>
                  <a:pt x="0" y="48031"/>
                </a:lnTo>
                <a:lnTo>
                  <a:pt x="829" y="60148"/>
                </a:lnTo>
                <a:lnTo>
                  <a:pt x="5196" y="74700"/>
                </a:lnTo>
                <a:lnTo>
                  <a:pt x="13137" y="84768"/>
                </a:lnTo>
                <a:lnTo>
                  <a:pt x="16548" y="48031"/>
                </a:lnTo>
                <a:close/>
              </a:path>
              <a:path w="81318" h="92506">
                <a:moveTo>
                  <a:pt x="39865" y="79870"/>
                </a:moveTo>
                <a:lnTo>
                  <a:pt x="37995" y="79827"/>
                </a:lnTo>
                <a:lnTo>
                  <a:pt x="24896" y="75507"/>
                </a:lnTo>
                <a:lnTo>
                  <a:pt x="18339" y="64649"/>
                </a:lnTo>
                <a:lnTo>
                  <a:pt x="16548" y="48031"/>
                </a:lnTo>
                <a:lnTo>
                  <a:pt x="13137" y="84768"/>
                </a:lnTo>
                <a:lnTo>
                  <a:pt x="24462" y="90616"/>
                </a:lnTo>
                <a:lnTo>
                  <a:pt x="38976" y="92506"/>
                </a:lnTo>
                <a:lnTo>
                  <a:pt x="39723" y="92503"/>
                </a:lnTo>
                <a:lnTo>
                  <a:pt x="55450" y="90365"/>
                </a:lnTo>
                <a:lnTo>
                  <a:pt x="53083" y="76639"/>
                </a:lnTo>
                <a:lnTo>
                  <a:pt x="39865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6" name="object 1136"/>
          <p:cNvSpPr/>
          <p:nvPr/>
        </p:nvSpPr>
        <p:spPr>
          <a:xfrm>
            <a:off x="4504978" y="66384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7" name="object 1137"/>
          <p:cNvSpPr/>
          <p:nvPr/>
        </p:nvSpPr>
        <p:spPr>
          <a:xfrm>
            <a:off x="4592434" y="6637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0" y="77387"/>
                </a:moveTo>
                <a:lnTo>
                  <a:pt x="2857" y="74180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690"/>
                </a:lnTo>
                <a:lnTo>
                  <a:pt x="40932" y="13690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00"/>
                </a:lnTo>
                <a:lnTo>
                  <a:pt x="60097" y="4666"/>
                </a:lnTo>
                <a:lnTo>
                  <a:pt x="47985" y="1481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2" y="38150"/>
                </a:lnTo>
                <a:lnTo>
                  <a:pt x="13682" y="46645"/>
                </a:lnTo>
                <a:lnTo>
                  <a:pt x="27241" y="51409"/>
                </a:lnTo>
                <a:lnTo>
                  <a:pt x="28037" y="51610"/>
                </a:lnTo>
                <a:lnTo>
                  <a:pt x="42356" y="56601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7" y="78989"/>
                </a:lnTo>
                <a:lnTo>
                  <a:pt x="14700" y="773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8" name="object 1138"/>
          <p:cNvSpPr/>
          <p:nvPr/>
        </p:nvSpPr>
        <p:spPr>
          <a:xfrm>
            <a:off x="4717449" y="6637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0" y="77387"/>
                </a:moveTo>
                <a:lnTo>
                  <a:pt x="2857" y="74180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690"/>
                </a:lnTo>
                <a:lnTo>
                  <a:pt x="40932" y="13690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00"/>
                </a:lnTo>
                <a:lnTo>
                  <a:pt x="60097" y="4666"/>
                </a:lnTo>
                <a:lnTo>
                  <a:pt x="47985" y="1481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2" y="38150"/>
                </a:lnTo>
                <a:lnTo>
                  <a:pt x="13682" y="46645"/>
                </a:lnTo>
                <a:lnTo>
                  <a:pt x="27241" y="51409"/>
                </a:lnTo>
                <a:lnTo>
                  <a:pt x="28037" y="51610"/>
                </a:lnTo>
                <a:lnTo>
                  <a:pt x="42356" y="56601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7" y="78989"/>
                </a:lnTo>
                <a:lnTo>
                  <a:pt x="14700" y="773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9" name="object 1139"/>
          <p:cNvSpPr/>
          <p:nvPr/>
        </p:nvSpPr>
        <p:spPr>
          <a:xfrm>
            <a:off x="4798174" y="6605904"/>
            <a:ext cx="20459" cy="121843"/>
          </a:xfrm>
          <a:custGeom>
            <a:avLst/>
            <a:gdLst/>
            <a:ahLst/>
            <a:cxnLst/>
            <a:rect l="l" t="t" r="r" b="b"/>
            <a:pathLst>
              <a:path w="20459" h="121843">
                <a:moveTo>
                  <a:pt x="20459" y="10312"/>
                </a:moveTo>
                <a:lnTo>
                  <a:pt x="20459" y="4622"/>
                </a:lnTo>
                <a:lnTo>
                  <a:pt x="15849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24"/>
                </a:lnTo>
                <a:lnTo>
                  <a:pt x="4635" y="20447"/>
                </a:lnTo>
                <a:lnTo>
                  <a:pt x="15849" y="20447"/>
                </a:lnTo>
                <a:lnTo>
                  <a:pt x="20459" y="15824"/>
                </a:lnTo>
                <a:lnTo>
                  <a:pt x="20459" y="10312"/>
                </a:lnTo>
                <a:close/>
              </a:path>
              <a:path w="20459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0" name="object 1140"/>
          <p:cNvSpPr/>
          <p:nvPr/>
        </p:nvSpPr>
        <p:spPr>
          <a:xfrm>
            <a:off x="4839788" y="6637030"/>
            <a:ext cx="130060" cy="90728"/>
          </a:xfrm>
          <a:custGeom>
            <a:avLst/>
            <a:gdLst/>
            <a:ahLst/>
            <a:cxnLst/>
            <a:rect l="l" t="t" r="r" b="b"/>
            <a:pathLst>
              <a:path w="130060" h="90728">
                <a:moveTo>
                  <a:pt x="72059" y="20104"/>
                </a:moveTo>
                <a:lnTo>
                  <a:pt x="77571" y="17246"/>
                </a:lnTo>
                <a:lnTo>
                  <a:pt x="85585" y="13690"/>
                </a:lnTo>
                <a:lnTo>
                  <a:pt x="97885" y="13735"/>
                </a:lnTo>
                <a:lnTo>
                  <a:pt x="110279" y="19420"/>
                </a:lnTo>
                <a:lnTo>
                  <a:pt x="113512" y="33794"/>
                </a:lnTo>
                <a:lnTo>
                  <a:pt x="113512" y="90728"/>
                </a:lnTo>
                <a:lnTo>
                  <a:pt x="130060" y="90728"/>
                </a:lnTo>
                <a:lnTo>
                  <a:pt x="130060" y="29349"/>
                </a:lnTo>
                <a:lnTo>
                  <a:pt x="129867" y="25019"/>
                </a:lnTo>
                <a:lnTo>
                  <a:pt x="125396" y="11118"/>
                </a:lnTo>
                <a:lnTo>
                  <a:pt x="115550" y="2779"/>
                </a:lnTo>
                <a:lnTo>
                  <a:pt x="101053" y="0"/>
                </a:lnTo>
                <a:lnTo>
                  <a:pt x="92454" y="689"/>
                </a:lnTo>
                <a:lnTo>
                  <a:pt x="80238" y="4146"/>
                </a:lnTo>
                <a:lnTo>
                  <a:pt x="68313" y="10845"/>
                </a:lnTo>
                <a:lnTo>
                  <a:pt x="67684" y="9894"/>
                </a:lnTo>
                <a:lnTo>
                  <a:pt x="57273" y="2278"/>
                </a:lnTo>
                <a:lnTo>
                  <a:pt x="44132" y="0"/>
                </a:lnTo>
                <a:lnTo>
                  <a:pt x="40982" y="91"/>
                </a:lnTo>
                <a:lnTo>
                  <a:pt x="28455" y="2809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50" y="16713"/>
                </a:lnTo>
                <a:lnTo>
                  <a:pt x="28651" y="13690"/>
                </a:lnTo>
                <a:lnTo>
                  <a:pt x="40987" y="13733"/>
                </a:lnTo>
                <a:lnTo>
                  <a:pt x="53461" y="19791"/>
                </a:lnTo>
                <a:lnTo>
                  <a:pt x="56578" y="33794"/>
                </a:lnTo>
                <a:lnTo>
                  <a:pt x="56578" y="90728"/>
                </a:lnTo>
                <a:lnTo>
                  <a:pt x="73126" y="90728"/>
                </a:lnTo>
                <a:lnTo>
                  <a:pt x="73126" y="25971"/>
                </a:lnTo>
                <a:lnTo>
                  <a:pt x="72758" y="22771"/>
                </a:lnTo>
                <a:lnTo>
                  <a:pt x="72059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1" name="object 1141"/>
          <p:cNvSpPr/>
          <p:nvPr/>
        </p:nvSpPr>
        <p:spPr>
          <a:xfrm>
            <a:off x="4990033" y="6605904"/>
            <a:ext cx="20459" cy="121843"/>
          </a:xfrm>
          <a:custGeom>
            <a:avLst/>
            <a:gdLst/>
            <a:ahLst/>
            <a:cxnLst/>
            <a:rect l="l" t="t" r="r" b="b"/>
            <a:pathLst>
              <a:path w="20459" h="121843">
                <a:moveTo>
                  <a:pt x="20459" y="10312"/>
                </a:moveTo>
                <a:lnTo>
                  <a:pt x="20459" y="4622"/>
                </a:lnTo>
                <a:lnTo>
                  <a:pt x="15824" y="0"/>
                </a:lnTo>
                <a:lnTo>
                  <a:pt x="4610" y="0"/>
                </a:lnTo>
                <a:lnTo>
                  <a:pt x="0" y="4622"/>
                </a:lnTo>
                <a:lnTo>
                  <a:pt x="0" y="15824"/>
                </a:lnTo>
                <a:lnTo>
                  <a:pt x="4610" y="20447"/>
                </a:lnTo>
                <a:lnTo>
                  <a:pt x="15824" y="20447"/>
                </a:lnTo>
                <a:lnTo>
                  <a:pt x="20459" y="15824"/>
                </a:lnTo>
                <a:lnTo>
                  <a:pt x="20459" y="10312"/>
                </a:lnTo>
                <a:close/>
              </a:path>
              <a:path w="20459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2" name="object 1142"/>
          <p:cNvSpPr/>
          <p:nvPr/>
        </p:nvSpPr>
        <p:spPr>
          <a:xfrm>
            <a:off x="5031280" y="660145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3" name="object 1143"/>
          <p:cNvSpPr/>
          <p:nvPr/>
        </p:nvSpPr>
        <p:spPr>
          <a:xfrm>
            <a:off x="5060954" y="6637026"/>
            <a:ext cx="84162" cy="92506"/>
          </a:xfrm>
          <a:custGeom>
            <a:avLst/>
            <a:gdLst/>
            <a:ahLst/>
            <a:cxnLst/>
            <a:rect l="l" t="t" r="r" b="b"/>
            <a:pathLst>
              <a:path w="84162" h="92506">
                <a:moveTo>
                  <a:pt x="30764" y="92401"/>
                </a:moveTo>
                <a:lnTo>
                  <a:pt x="43369" y="90020"/>
                </a:lnTo>
                <a:lnTo>
                  <a:pt x="54965" y="84505"/>
                </a:lnTo>
                <a:lnTo>
                  <a:pt x="55854" y="84505"/>
                </a:lnTo>
                <a:lnTo>
                  <a:pt x="56400" y="89484"/>
                </a:lnTo>
                <a:lnTo>
                  <a:pt x="61556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62" y="88417"/>
                </a:lnTo>
                <a:lnTo>
                  <a:pt x="84162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64" y="204"/>
                </a:lnTo>
                <a:lnTo>
                  <a:pt x="18500" y="1906"/>
                </a:lnTo>
                <a:lnTo>
                  <a:pt x="7111" y="5334"/>
                </a:lnTo>
                <a:lnTo>
                  <a:pt x="9791" y="18148"/>
                </a:lnTo>
                <a:lnTo>
                  <a:pt x="10574" y="17913"/>
                </a:lnTo>
                <a:lnTo>
                  <a:pt x="22364" y="14850"/>
                </a:lnTo>
                <a:lnTo>
                  <a:pt x="35585" y="13690"/>
                </a:lnTo>
                <a:lnTo>
                  <a:pt x="38480" y="13776"/>
                </a:lnTo>
                <a:lnTo>
                  <a:pt x="51721" y="18782"/>
                </a:lnTo>
                <a:lnTo>
                  <a:pt x="55854" y="32029"/>
                </a:lnTo>
                <a:lnTo>
                  <a:pt x="55854" y="44310"/>
                </a:lnTo>
                <a:lnTo>
                  <a:pt x="55333" y="44310"/>
                </a:lnTo>
                <a:lnTo>
                  <a:pt x="47320" y="42341"/>
                </a:lnTo>
                <a:lnTo>
                  <a:pt x="37718" y="41630"/>
                </a:lnTo>
                <a:lnTo>
                  <a:pt x="30949" y="41630"/>
                </a:lnTo>
                <a:lnTo>
                  <a:pt x="30251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6" y="75619"/>
                </a:lnTo>
                <a:lnTo>
                  <a:pt x="43492" y="77892"/>
                </a:lnTo>
                <a:lnTo>
                  <a:pt x="29705" y="78994"/>
                </a:lnTo>
                <a:lnTo>
                  <a:pt x="27406" y="92506"/>
                </a:lnTo>
                <a:lnTo>
                  <a:pt x="30764" y="92401"/>
                </a:lnTo>
                <a:close/>
              </a:path>
              <a:path w="84162" h="92506">
                <a:moveTo>
                  <a:pt x="29705" y="78994"/>
                </a:moveTo>
                <a:lnTo>
                  <a:pt x="21348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51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30" y="81435"/>
                </a:lnTo>
                <a:lnTo>
                  <a:pt x="13303" y="89915"/>
                </a:lnTo>
                <a:lnTo>
                  <a:pt x="27406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4" name="object 1144"/>
          <p:cNvSpPr/>
          <p:nvPr/>
        </p:nvSpPr>
        <p:spPr>
          <a:xfrm>
            <a:off x="5158211" y="6637035"/>
            <a:ext cx="45910" cy="90716"/>
          </a:xfrm>
          <a:custGeom>
            <a:avLst/>
            <a:gdLst/>
            <a:ahLst/>
            <a:cxnLst/>
            <a:rect l="l" t="t" r="r" b="b"/>
            <a:pathLst>
              <a:path w="45910" h="90716">
                <a:moveTo>
                  <a:pt x="40944" y="42"/>
                </a:moveTo>
                <a:lnTo>
                  <a:pt x="28621" y="2797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47" y="18334"/>
                </a:lnTo>
                <a:lnTo>
                  <a:pt x="30380" y="15932"/>
                </a:lnTo>
                <a:lnTo>
                  <a:pt x="45910" y="15113"/>
                </a:lnTo>
                <a:lnTo>
                  <a:pt x="45910" y="0"/>
                </a:lnTo>
                <a:lnTo>
                  <a:pt x="40944" y="4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5" name="object 1145"/>
          <p:cNvSpPr/>
          <p:nvPr/>
        </p:nvSpPr>
        <p:spPr>
          <a:xfrm>
            <a:off x="5259784" y="66384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6" name="object 1146"/>
          <p:cNvSpPr/>
          <p:nvPr/>
        </p:nvSpPr>
        <p:spPr>
          <a:xfrm>
            <a:off x="5353121" y="6637030"/>
            <a:ext cx="74167" cy="90728"/>
          </a:xfrm>
          <a:custGeom>
            <a:avLst/>
            <a:gdLst/>
            <a:ahLst/>
            <a:cxnLst/>
            <a:rect l="l" t="t" r="r" b="b"/>
            <a:pathLst>
              <a:path w="74167" h="90728">
                <a:moveTo>
                  <a:pt x="29870" y="13690"/>
                </a:moveTo>
                <a:lnTo>
                  <a:pt x="42042" y="13725"/>
                </a:lnTo>
                <a:lnTo>
                  <a:pt x="54558" y="19876"/>
                </a:lnTo>
                <a:lnTo>
                  <a:pt x="57619" y="33794"/>
                </a:lnTo>
                <a:lnTo>
                  <a:pt x="57619" y="90728"/>
                </a:lnTo>
                <a:lnTo>
                  <a:pt x="74167" y="90728"/>
                </a:lnTo>
                <a:lnTo>
                  <a:pt x="74167" y="29349"/>
                </a:lnTo>
                <a:lnTo>
                  <a:pt x="74011" y="25346"/>
                </a:lnTo>
                <a:lnTo>
                  <a:pt x="69769" y="11263"/>
                </a:lnTo>
                <a:lnTo>
                  <a:pt x="60110" y="2815"/>
                </a:lnTo>
                <a:lnTo>
                  <a:pt x="45542" y="0"/>
                </a:lnTo>
                <a:lnTo>
                  <a:pt x="41538" y="153"/>
                </a:lnTo>
                <a:lnTo>
                  <a:pt x="29360" y="2721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24" y="16713"/>
                </a:lnTo>
                <a:lnTo>
                  <a:pt x="29870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7" name="object 1147"/>
          <p:cNvSpPr/>
          <p:nvPr/>
        </p:nvSpPr>
        <p:spPr>
          <a:xfrm>
            <a:off x="5437384" y="6610339"/>
            <a:ext cx="57619" cy="119202"/>
          </a:xfrm>
          <a:custGeom>
            <a:avLst/>
            <a:gdLst/>
            <a:ahLst/>
            <a:cxnLst/>
            <a:rect l="l" t="t" r="r" b="b"/>
            <a:pathLst>
              <a:path w="57619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3" y="106256"/>
                </a:lnTo>
                <a:lnTo>
                  <a:pt x="24982" y="116072"/>
                </a:lnTo>
                <a:lnTo>
                  <a:pt x="39115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19" y="116878"/>
                </a:lnTo>
                <a:lnTo>
                  <a:pt x="55664" y="104254"/>
                </a:lnTo>
                <a:lnTo>
                  <a:pt x="47472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19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8" name="object 1148"/>
          <p:cNvSpPr/>
          <p:nvPr/>
        </p:nvSpPr>
        <p:spPr>
          <a:xfrm>
            <a:off x="5508157" y="6637035"/>
            <a:ext cx="45885" cy="90716"/>
          </a:xfrm>
          <a:custGeom>
            <a:avLst/>
            <a:gdLst/>
            <a:ahLst/>
            <a:cxnLst/>
            <a:rect l="l" t="t" r="r" b="b"/>
            <a:pathLst>
              <a:path w="45885" h="90716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24" y="18339"/>
                </a:lnTo>
                <a:lnTo>
                  <a:pt x="30356" y="15933"/>
                </a:lnTo>
                <a:lnTo>
                  <a:pt x="45885" y="15113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9" name="object 1149"/>
          <p:cNvSpPr/>
          <p:nvPr/>
        </p:nvSpPr>
        <p:spPr>
          <a:xfrm>
            <a:off x="5560244" y="6638452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2"/>
                </a:lnTo>
                <a:lnTo>
                  <a:pt x="56505" y="20213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7" y="62617"/>
                </a:lnTo>
                <a:lnTo>
                  <a:pt x="6911" y="76242"/>
                </a:lnTo>
                <a:lnTo>
                  <a:pt x="15636" y="85008"/>
                </a:lnTo>
                <a:lnTo>
                  <a:pt x="27532" y="89696"/>
                </a:lnTo>
                <a:lnTo>
                  <a:pt x="42341" y="91085"/>
                </a:lnTo>
                <a:lnTo>
                  <a:pt x="47496" y="90944"/>
                </a:lnTo>
                <a:lnTo>
                  <a:pt x="60344" y="89162"/>
                </a:lnTo>
                <a:lnTo>
                  <a:pt x="71856" y="85395"/>
                </a:lnTo>
                <a:lnTo>
                  <a:pt x="68859" y="73114"/>
                </a:lnTo>
                <a:lnTo>
                  <a:pt x="68511" y="73240"/>
                </a:lnTo>
                <a:lnTo>
                  <a:pt x="56433" y="76317"/>
                </a:lnTo>
                <a:lnTo>
                  <a:pt x="43408" y="77572"/>
                </a:lnTo>
                <a:lnTo>
                  <a:pt x="40829" y="77522"/>
                </a:lnTo>
                <a:lnTo>
                  <a:pt x="28207" y="74707"/>
                </a:lnTo>
                <a:lnTo>
                  <a:pt x="19787" y="65605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42"/>
                </a:lnTo>
                <a:lnTo>
                  <a:pt x="76847" y="38786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0" name="object 1150"/>
          <p:cNvSpPr/>
          <p:nvPr/>
        </p:nvSpPr>
        <p:spPr>
          <a:xfrm>
            <a:off x="5692227" y="6610339"/>
            <a:ext cx="57619" cy="119202"/>
          </a:xfrm>
          <a:custGeom>
            <a:avLst/>
            <a:gdLst/>
            <a:ahLst/>
            <a:cxnLst/>
            <a:rect l="l" t="t" r="r" b="b"/>
            <a:pathLst>
              <a:path w="57619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3" y="106256"/>
                </a:lnTo>
                <a:lnTo>
                  <a:pt x="24982" y="116072"/>
                </a:lnTo>
                <a:lnTo>
                  <a:pt x="39115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19" y="116878"/>
                </a:lnTo>
                <a:lnTo>
                  <a:pt x="55664" y="104254"/>
                </a:lnTo>
                <a:lnTo>
                  <a:pt x="47472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19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1" name="object 1151"/>
          <p:cNvSpPr/>
          <p:nvPr/>
        </p:nvSpPr>
        <p:spPr>
          <a:xfrm>
            <a:off x="5755526" y="6637030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22" y="48031"/>
                </a:moveTo>
                <a:lnTo>
                  <a:pt x="16812" y="40437"/>
                </a:lnTo>
                <a:lnTo>
                  <a:pt x="20269" y="25413"/>
                </a:lnTo>
                <a:lnTo>
                  <a:pt x="28274" y="16044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3" y="52160"/>
                </a:lnTo>
                <a:lnTo>
                  <a:pt x="61012" y="67250"/>
                </a:lnTo>
                <a:lnTo>
                  <a:pt x="53068" y="76639"/>
                </a:lnTo>
                <a:lnTo>
                  <a:pt x="55425" y="90365"/>
                </a:lnTo>
                <a:lnTo>
                  <a:pt x="67165" y="84368"/>
                </a:lnTo>
                <a:lnTo>
                  <a:pt x="75202" y="74637"/>
                </a:lnTo>
                <a:lnTo>
                  <a:pt x="79817" y="61297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22" y="48031"/>
                </a:lnTo>
                <a:close/>
              </a:path>
              <a:path w="81292" h="92506">
                <a:moveTo>
                  <a:pt x="39839" y="79870"/>
                </a:moveTo>
                <a:lnTo>
                  <a:pt x="37969" y="79827"/>
                </a:lnTo>
                <a:lnTo>
                  <a:pt x="24871" y="75507"/>
                </a:lnTo>
                <a:lnTo>
                  <a:pt x="18314" y="64649"/>
                </a:lnTo>
                <a:lnTo>
                  <a:pt x="16522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5"/>
                </a:lnTo>
                <a:lnTo>
                  <a:pt x="53068" y="76639"/>
                </a:lnTo>
                <a:lnTo>
                  <a:pt x="39839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2" name="object 1152"/>
          <p:cNvSpPr/>
          <p:nvPr/>
        </p:nvSpPr>
        <p:spPr>
          <a:xfrm>
            <a:off x="5846187" y="6637026"/>
            <a:ext cx="48742" cy="82715"/>
          </a:xfrm>
          <a:custGeom>
            <a:avLst/>
            <a:gdLst/>
            <a:ahLst/>
            <a:cxnLst/>
            <a:rect l="l" t="t" r="r" b="b"/>
            <a:pathLst>
              <a:path w="48742" h="82715">
                <a:moveTo>
                  <a:pt x="17271" y="47142"/>
                </a:moveTo>
                <a:lnTo>
                  <a:pt x="17370" y="42598"/>
                </a:lnTo>
                <a:lnTo>
                  <a:pt x="20035" y="27485"/>
                </a:lnTo>
                <a:lnTo>
                  <a:pt x="27572" y="17376"/>
                </a:lnTo>
                <a:lnTo>
                  <a:pt x="41630" y="13690"/>
                </a:lnTo>
                <a:lnTo>
                  <a:pt x="48742" y="13690"/>
                </a:lnTo>
                <a:lnTo>
                  <a:pt x="46443" y="0"/>
                </a:lnTo>
                <a:lnTo>
                  <a:pt x="39141" y="0"/>
                </a:lnTo>
                <a:lnTo>
                  <a:pt x="25511" y="1984"/>
                </a:lnTo>
                <a:lnTo>
                  <a:pt x="13838" y="8583"/>
                </a:lnTo>
                <a:lnTo>
                  <a:pt x="17271" y="47142"/>
                </a:lnTo>
                <a:close/>
              </a:path>
              <a:path w="48742" h="82715">
                <a:moveTo>
                  <a:pt x="18652" y="62172"/>
                </a:moveTo>
                <a:lnTo>
                  <a:pt x="17271" y="47142"/>
                </a:lnTo>
                <a:lnTo>
                  <a:pt x="13838" y="8583"/>
                </a:lnTo>
                <a:lnTo>
                  <a:pt x="5922" y="19008"/>
                </a:lnTo>
                <a:lnTo>
                  <a:pt x="1423" y="32434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5" y="92501"/>
                </a:lnTo>
                <a:lnTo>
                  <a:pt x="48209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80" y="5334"/>
                </a:lnTo>
                <a:lnTo>
                  <a:pt x="54254" y="1778"/>
                </a:lnTo>
                <a:lnTo>
                  <a:pt x="46443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22" y="77203"/>
                </a:lnTo>
                <a:lnTo>
                  <a:pt x="50164" y="78994"/>
                </a:lnTo>
                <a:lnTo>
                  <a:pt x="38450" y="78966"/>
                </a:lnTo>
                <a:lnTo>
                  <a:pt x="24739" y="73857"/>
                </a:lnTo>
                <a:lnTo>
                  <a:pt x="18652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3" name="object 1153"/>
          <p:cNvSpPr/>
          <p:nvPr/>
        </p:nvSpPr>
        <p:spPr>
          <a:xfrm>
            <a:off x="5937751" y="6637026"/>
            <a:ext cx="84162" cy="92506"/>
          </a:xfrm>
          <a:custGeom>
            <a:avLst/>
            <a:gdLst/>
            <a:ahLst/>
            <a:cxnLst/>
            <a:rect l="l" t="t" r="r" b="b"/>
            <a:pathLst>
              <a:path w="84162" h="92506">
                <a:moveTo>
                  <a:pt x="30764" y="92401"/>
                </a:moveTo>
                <a:lnTo>
                  <a:pt x="43369" y="90020"/>
                </a:lnTo>
                <a:lnTo>
                  <a:pt x="54965" y="84505"/>
                </a:lnTo>
                <a:lnTo>
                  <a:pt x="55854" y="84505"/>
                </a:lnTo>
                <a:lnTo>
                  <a:pt x="56400" y="89484"/>
                </a:lnTo>
                <a:lnTo>
                  <a:pt x="61556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62" y="88417"/>
                </a:lnTo>
                <a:lnTo>
                  <a:pt x="84162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64" y="204"/>
                </a:lnTo>
                <a:lnTo>
                  <a:pt x="18500" y="1906"/>
                </a:lnTo>
                <a:lnTo>
                  <a:pt x="7111" y="5334"/>
                </a:lnTo>
                <a:lnTo>
                  <a:pt x="9791" y="18148"/>
                </a:lnTo>
                <a:lnTo>
                  <a:pt x="10574" y="17913"/>
                </a:lnTo>
                <a:lnTo>
                  <a:pt x="22364" y="14850"/>
                </a:lnTo>
                <a:lnTo>
                  <a:pt x="35585" y="13690"/>
                </a:lnTo>
                <a:lnTo>
                  <a:pt x="38480" y="13776"/>
                </a:lnTo>
                <a:lnTo>
                  <a:pt x="51721" y="18782"/>
                </a:lnTo>
                <a:lnTo>
                  <a:pt x="55854" y="32029"/>
                </a:lnTo>
                <a:lnTo>
                  <a:pt x="55854" y="44310"/>
                </a:lnTo>
                <a:lnTo>
                  <a:pt x="55333" y="44310"/>
                </a:lnTo>
                <a:lnTo>
                  <a:pt x="47320" y="42341"/>
                </a:lnTo>
                <a:lnTo>
                  <a:pt x="37718" y="41630"/>
                </a:lnTo>
                <a:lnTo>
                  <a:pt x="30949" y="41630"/>
                </a:lnTo>
                <a:lnTo>
                  <a:pt x="30251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6" y="75619"/>
                </a:lnTo>
                <a:lnTo>
                  <a:pt x="43492" y="77892"/>
                </a:lnTo>
                <a:lnTo>
                  <a:pt x="29705" y="78994"/>
                </a:lnTo>
                <a:lnTo>
                  <a:pt x="27406" y="92506"/>
                </a:lnTo>
                <a:lnTo>
                  <a:pt x="30764" y="92401"/>
                </a:lnTo>
                <a:close/>
              </a:path>
              <a:path w="84162" h="92506">
                <a:moveTo>
                  <a:pt x="29705" y="78994"/>
                </a:moveTo>
                <a:lnTo>
                  <a:pt x="21348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51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30" y="81435"/>
                </a:lnTo>
                <a:lnTo>
                  <a:pt x="13303" y="89915"/>
                </a:lnTo>
                <a:lnTo>
                  <a:pt x="27406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4" name="object 1154"/>
          <p:cNvSpPr/>
          <p:nvPr/>
        </p:nvSpPr>
        <p:spPr>
          <a:xfrm>
            <a:off x="6027880" y="6637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0" y="77387"/>
                </a:moveTo>
                <a:lnTo>
                  <a:pt x="2857" y="74180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690"/>
                </a:lnTo>
                <a:lnTo>
                  <a:pt x="40932" y="13690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00"/>
                </a:lnTo>
                <a:lnTo>
                  <a:pt x="60097" y="4666"/>
                </a:lnTo>
                <a:lnTo>
                  <a:pt x="47985" y="1481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2" y="38150"/>
                </a:lnTo>
                <a:lnTo>
                  <a:pt x="13682" y="46645"/>
                </a:lnTo>
                <a:lnTo>
                  <a:pt x="27241" y="51409"/>
                </a:lnTo>
                <a:lnTo>
                  <a:pt x="28037" y="51610"/>
                </a:lnTo>
                <a:lnTo>
                  <a:pt x="42356" y="56601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7" y="78989"/>
                </a:lnTo>
                <a:lnTo>
                  <a:pt x="14700" y="773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5" name="object 1155"/>
          <p:cNvSpPr/>
          <p:nvPr/>
        </p:nvSpPr>
        <p:spPr>
          <a:xfrm>
            <a:off x="6158454" y="660145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6" name="object 1156"/>
          <p:cNvSpPr/>
          <p:nvPr/>
        </p:nvSpPr>
        <p:spPr>
          <a:xfrm>
            <a:off x="6188129" y="6637026"/>
            <a:ext cx="84162" cy="92506"/>
          </a:xfrm>
          <a:custGeom>
            <a:avLst/>
            <a:gdLst/>
            <a:ahLst/>
            <a:cxnLst/>
            <a:rect l="l" t="t" r="r" b="b"/>
            <a:pathLst>
              <a:path w="84162" h="92506">
                <a:moveTo>
                  <a:pt x="30764" y="92401"/>
                </a:moveTo>
                <a:lnTo>
                  <a:pt x="43369" y="90020"/>
                </a:lnTo>
                <a:lnTo>
                  <a:pt x="54965" y="84505"/>
                </a:lnTo>
                <a:lnTo>
                  <a:pt x="55854" y="84505"/>
                </a:lnTo>
                <a:lnTo>
                  <a:pt x="56400" y="89484"/>
                </a:lnTo>
                <a:lnTo>
                  <a:pt x="61556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62" y="88417"/>
                </a:lnTo>
                <a:lnTo>
                  <a:pt x="84162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64" y="204"/>
                </a:lnTo>
                <a:lnTo>
                  <a:pt x="18500" y="1906"/>
                </a:lnTo>
                <a:lnTo>
                  <a:pt x="7111" y="5334"/>
                </a:lnTo>
                <a:lnTo>
                  <a:pt x="9791" y="18148"/>
                </a:lnTo>
                <a:lnTo>
                  <a:pt x="10574" y="17913"/>
                </a:lnTo>
                <a:lnTo>
                  <a:pt x="22364" y="14850"/>
                </a:lnTo>
                <a:lnTo>
                  <a:pt x="35585" y="13690"/>
                </a:lnTo>
                <a:lnTo>
                  <a:pt x="38480" y="13776"/>
                </a:lnTo>
                <a:lnTo>
                  <a:pt x="51721" y="18782"/>
                </a:lnTo>
                <a:lnTo>
                  <a:pt x="55854" y="32029"/>
                </a:lnTo>
                <a:lnTo>
                  <a:pt x="55854" y="44310"/>
                </a:lnTo>
                <a:lnTo>
                  <a:pt x="55333" y="44310"/>
                </a:lnTo>
                <a:lnTo>
                  <a:pt x="47320" y="42341"/>
                </a:lnTo>
                <a:lnTo>
                  <a:pt x="37718" y="41630"/>
                </a:lnTo>
                <a:lnTo>
                  <a:pt x="30949" y="41630"/>
                </a:lnTo>
                <a:lnTo>
                  <a:pt x="30251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6" y="75619"/>
                </a:lnTo>
                <a:lnTo>
                  <a:pt x="43492" y="77892"/>
                </a:lnTo>
                <a:lnTo>
                  <a:pt x="29705" y="78994"/>
                </a:lnTo>
                <a:lnTo>
                  <a:pt x="27406" y="92506"/>
                </a:lnTo>
                <a:lnTo>
                  <a:pt x="30764" y="92401"/>
                </a:lnTo>
                <a:close/>
              </a:path>
              <a:path w="84162" h="92506">
                <a:moveTo>
                  <a:pt x="29705" y="78994"/>
                </a:moveTo>
                <a:lnTo>
                  <a:pt x="21348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51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30" y="81435"/>
                </a:lnTo>
                <a:lnTo>
                  <a:pt x="13303" y="89915"/>
                </a:lnTo>
                <a:lnTo>
                  <a:pt x="27406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7" name="object 1157"/>
          <p:cNvSpPr/>
          <p:nvPr/>
        </p:nvSpPr>
        <p:spPr>
          <a:xfrm>
            <a:off x="6278284" y="6637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10" y="77389"/>
                </a:moveTo>
                <a:lnTo>
                  <a:pt x="2857" y="74180"/>
                </a:lnTo>
                <a:lnTo>
                  <a:pt x="0" y="87884"/>
                </a:lnTo>
                <a:lnTo>
                  <a:pt x="2502" y="88640"/>
                </a:lnTo>
                <a:lnTo>
                  <a:pt x="15387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690"/>
                </a:lnTo>
                <a:lnTo>
                  <a:pt x="40906" y="13690"/>
                </a:lnTo>
                <a:lnTo>
                  <a:pt x="49263" y="15481"/>
                </a:lnTo>
                <a:lnTo>
                  <a:pt x="57454" y="18503"/>
                </a:lnTo>
                <a:lnTo>
                  <a:pt x="60477" y="4800"/>
                </a:lnTo>
                <a:lnTo>
                  <a:pt x="60093" y="4673"/>
                </a:lnTo>
                <a:lnTo>
                  <a:pt x="47994" y="1483"/>
                </a:lnTo>
                <a:lnTo>
                  <a:pt x="35051" y="0"/>
                </a:lnTo>
                <a:lnTo>
                  <a:pt x="28383" y="261"/>
                </a:lnTo>
                <a:lnTo>
                  <a:pt x="13480" y="3789"/>
                </a:lnTo>
                <a:lnTo>
                  <a:pt x="3904" y="11919"/>
                </a:lnTo>
                <a:lnTo>
                  <a:pt x="520" y="25260"/>
                </a:lnTo>
                <a:lnTo>
                  <a:pt x="3966" y="38150"/>
                </a:lnTo>
                <a:lnTo>
                  <a:pt x="13657" y="46645"/>
                </a:lnTo>
                <a:lnTo>
                  <a:pt x="27216" y="51409"/>
                </a:lnTo>
                <a:lnTo>
                  <a:pt x="28038" y="51616"/>
                </a:lnTo>
                <a:lnTo>
                  <a:pt x="42353" y="56606"/>
                </a:lnTo>
                <a:lnTo>
                  <a:pt x="48399" y="66535"/>
                </a:lnTo>
                <a:lnTo>
                  <a:pt x="48399" y="75438"/>
                </a:lnTo>
                <a:lnTo>
                  <a:pt x="39662" y="78994"/>
                </a:lnTo>
                <a:lnTo>
                  <a:pt x="27866" y="78989"/>
                </a:lnTo>
                <a:lnTo>
                  <a:pt x="14710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8" name="object 1158"/>
          <p:cNvSpPr/>
          <p:nvPr/>
        </p:nvSpPr>
        <p:spPr>
          <a:xfrm>
            <a:off x="6417386" y="6608559"/>
            <a:ext cx="0" cy="119189"/>
          </a:xfrm>
          <a:custGeom>
            <a:avLst/>
            <a:gdLst/>
            <a:ahLst/>
            <a:cxnLst/>
            <a:rect l="l" t="t" r="r" b="b"/>
            <a:pathLst>
              <a:path w="0" h="119189">
                <a:moveTo>
                  <a:pt x="0" y="0"/>
                </a:moveTo>
                <a:lnTo>
                  <a:pt x="0" y="119189"/>
                </a:lnTo>
              </a:path>
            </a:pathLst>
          </a:custGeom>
          <a:ln w="18364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9" name="object 1159"/>
          <p:cNvSpPr/>
          <p:nvPr/>
        </p:nvSpPr>
        <p:spPr>
          <a:xfrm>
            <a:off x="6447057" y="6637030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1"/>
                </a:lnTo>
                <a:lnTo>
                  <a:pt x="29393" y="2718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50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0" name="object 1160"/>
          <p:cNvSpPr/>
          <p:nvPr/>
        </p:nvSpPr>
        <p:spPr>
          <a:xfrm>
            <a:off x="6530979" y="6599673"/>
            <a:ext cx="58686" cy="128079"/>
          </a:xfrm>
          <a:custGeom>
            <a:avLst/>
            <a:gdLst/>
            <a:ahLst/>
            <a:cxnLst/>
            <a:rect l="l" t="t" r="r" b="b"/>
            <a:pathLst>
              <a:path w="58686" h="128079">
                <a:moveTo>
                  <a:pt x="31127" y="15646"/>
                </a:moveTo>
                <a:lnTo>
                  <a:pt x="38417" y="13690"/>
                </a:lnTo>
                <a:lnTo>
                  <a:pt x="48361" y="13690"/>
                </a:lnTo>
                <a:lnTo>
                  <a:pt x="56743" y="15481"/>
                </a:lnTo>
                <a:lnTo>
                  <a:pt x="58686" y="3200"/>
                </a:lnTo>
                <a:lnTo>
                  <a:pt x="51384" y="1066"/>
                </a:lnTo>
                <a:lnTo>
                  <a:pt x="45161" y="0"/>
                </a:lnTo>
                <a:lnTo>
                  <a:pt x="38760" y="0"/>
                </a:lnTo>
                <a:lnTo>
                  <a:pt x="29550" y="1116"/>
                </a:lnTo>
                <a:lnTo>
                  <a:pt x="18695" y="8169"/>
                </a:lnTo>
                <a:lnTo>
                  <a:pt x="14579" y="22948"/>
                </a:lnTo>
                <a:lnTo>
                  <a:pt x="14579" y="39128"/>
                </a:lnTo>
                <a:lnTo>
                  <a:pt x="0" y="39128"/>
                </a:lnTo>
                <a:lnTo>
                  <a:pt x="0" y="52298"/>
                </a:lnTo>
                <a:lnTo>
                  <a:pt x="14579" y="52298"/>
                </a:lnTo>
                <a:lnTo>
                  <a:pt x="14579" y="128079"/>
                </a:lnTo>
                <a:lnTo>
                  <a:pt x="31127" y="128079"/>
                </a:lnTo>
                <a:lnTo>
                  <a:pt x="31127" y="52298"/>
                </a:lnTo>
                <a:lnTo>
                  <a:pt x="54241" y="52298"/>
                </a:lnTo>
                <a:lnTo>
                  <a:pt x="56032" y="39128"/>
                </a:lnTo>
                <a:lnTo>
                  <a:pt x="31127" y="39128"/>
                </a:lnTo>
                <a:lnTo>
                  <a:pt x="31127" y="156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1" name="object 1161"/>
          <p:cNvSpPr/>
          <p:nvPr/>
        </p:nvSpPr>
        <p:spPr>
          <a:xfrm>
            <a:off x="6591077" y="66384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2" name="object 1162"/>
          <p:cNvSpPr/>
          <p:nvPr/>
        </p:nvSpPr>
        <p:spPr>
          <a:xfrm>
            <a:off x="6678189" y="66370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1" y="59580"/>
                </a:lnTo>
                <a:lnTo>
                  <a:pt x="4830" y="74390"/>
                </a:lnTo>
                <a:lnTo>
                  <a:pt x="12527" y="84635"/>
                </a:lnTo>
                <a:lnTo>
                  <a:pt x="23694" y="90583"/>
                </a:lnTo>
                <a:lnTo>
                  <a:pt x="38226" y="92506"/>
                </a:lnTo>
                <a:lnTo>
                  <a:pt x="46319" y="92233"/>
                </a:lnTo>
                <a:lnTo>
                  <a:pt x="59913" y="90498"/>
                </a:lnTo>
                <a:lnTo>
                  <a:pt x="70624" y="87160"/>
                </a:lnTo>
                <a:lnTo>
                  <a:pt x="67944" y="74536"/>
                </a:lnTo>
                <a:lnTo>
                  <a:pt x="66750" y="74964"/>
                </a:lnTo>
                <a:lnTo>
                  <a:pt x="54598" y="77890"/>
                </a:lnTo>
                <a:lnTo>
                  <a:pt x="41452" y="78994"/>
                </a:lnTo>
                <a:lnTo>
                  <a:pt x="39652" y="78961"/>
                </a:lnTo>
                <a:lnTo>
                  <a:pt x="25593" y="74817"/>
                </a:lnTo>
                <a:lnTo>
                  <a:pt x="18930" y="64254"/>
                </a:lnTo>
                <a:lnTo>
                  <a:pt x="17246" y="48031"/>
                </a:lnTo>
                <a:lnTo>
                  <a:pt x="17426" y="41650"/>
                </a:lnTo>
                <a:lnTo>
                  <a:pt x="20450" y="26443"/>
                </a:lnTo>
                <a:lnTo>
                  <a:pt x="28240" y="16960"/>
                </a:lnTo>
                <a:lnTo>
                  <a:pt x="42138" y="13690"/>
                </a:lnTo>
                <a:lnTo>
                  <a:pt x="44120" y="13725"/>
                </a:lnTo>
                <a:lnTo>
                  <a:pt x="57762" y="15570"/>
                </a:lnTo>
                <a:lnTo>
                  <a:pt x="68833" y="19037"/>
                </a:lnTo>
                <a:lnTo>
                  <a:pt x="71513" y="6223"/>
                </a:lnTo>
                <a:lnTo>
                  <a:pt x="67541" y="4253"/>
                </a:lnTo>
                <a:lnTo>
                  <a:pt x="54638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3" name="object 1163"/>
          <p:cNvSpPr/>
          <p:nvPr/>
        </p:nvSpPr>
        <p:spPr>
          <a:xfrm>
            <a:off x="6757316" y="6637030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1" y="59580"/>
                </a:lnTo>
                <a:lnTo>
                  <a:pt x="4830" y="74390"/>
                </a:lnTo>
                <a:lnTo>
                  <a:pt x="12527" y="84635"/>
                </a:lnTo>
                <a:lnTo>
                  <a:pt x="23694" y="90583"/>
                </a:lnTo>
                <a:lnTo>
                  <a:pt x="38226" y="92506"/>
                </a:lnTo>
                <a:lnTo>
                  <a:pt x="46319" y="92233"/>
                </a:lnTo>
                <a:lnTo>
                  <a:pt x="59913" y="90498"/>
                </a:lnTo>
                <a:lnTo>
                  <a:pt x="70624" y="87160"/>
                </a:lnTo>
                <a:lnTo>
                  <a:pt x="67944" y="74536"/>
                </a:lnTo>
                <a:lnTo>
                  <a:pt x="66750" y="74964"/>
                </a:lnTo>
                <a:lnTo>
                  <a:pt x="54598" y="77890"/>
                </a:lnTo>
                <a:lnTo>
                  <a:pt x="41452" y="78994"/>
                </a:lnTo>
                <a:lnTo>
                  <a:pt x="39652" y="78961"/>
                </a:lnTo>
                <a:lnTo>
                  <a:pt x="25593" y="74817"/>
                </a:lnTo>
                <a:lnTo>
                  <a:pt x="18930" y="64254"/>
                </a:lnTo>
                <a:lnTo>
                  <a:pt x="17246" y="48031"/>
                </a:lnTo>
                <a:lnTo>
                  <a:pt x="17426" y="41650"/>
                </a:lnTo>
                <a:lnTo>
                  <a:pt x="20450" y="26443"/>
                </a:lnTo>
                <a:lnTo>
                  <a:pt x="28240" y="16960"/>
                </a:lnTo>
                <a:lnTo>
                  <a:pt x="42138" y="13690"/>
                </a:lnTo>
                <a:lnTo>
                  <a:pt x="44120" y="13725"/>
                </a:lnTo>
                <a:lnTo>
                  <a:pt x="57762" y="15570"/>
                </a:lnTo>
                <a:lnTo>
                  <a:pt x="68833" y="19037"/>
                </a:lnTo>
                <a:lnTo>
                  <a:pt x="71513" y="6223"/>
                </a:lnTo>
                <a:lnTo>
                  <a:pt x="67541" y="4253"/>
                </a:lnTo>
                <a:lnTo>
                  <a:pt x="54638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4" name="object 1164"/>
          <p:cNvSpPr/>
          <p:nvPr/>
        </p:nvSpPr>
        <p:spPr>
          <a:xfrm>
            <a:off x="6841921" y="6605904"/>
            <a:ext cx="20472" cy="121843"/>
          </a:xfrm>
          <a:custGeom>
            <a:avLst/>
            <a:gdLst/>
            <a:ahLst/>
            <a:cxnLst/>
            <a:rect l="l" t="t" r="r" b="b"/>
            <a:pathLst>
              <a:path w="20472" h="121843">
                <a:moveTo>
                  <a:pt x="20472" y="10312"/>
                </a:moveTo>
                <a:lnTo>
                  <a:pt x="20472" y="4622"/>
                </a:lnTo>
                <a:lnTo>
                  <a:pt x="15849" y="0"/>
                </a:lnTo>
                <a:lnTo>
                  <a:pt x="4648" y="0"/>
                </a:lnTo>
                <a:lnTo>
                  <a:pt x="0" y="4622"/>
                </a:lnTo>
                <a:lnTo>
                  <a:pt x="0" y="15824"/>
                </a:lnTo>
                <a:lnTo>
                  <a:pt x="4648" y="20447"/>
                </a:lnTo>
                <a:lnTo>
                  <a:pt x="15849" y="20447"/>
                </a:lnTo>
                <a:lnTo>
                  <a:pt x="20472" y="15824"/>
                </a:lnTo>
                <a:lnTo>
                  <a:pt x="20472" y="10312"/>
                </a:lnTo>
                <a:close/>
              </a:path>
              <a:path w="20472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5" name="object 1165"/>
          <p:cNvSpPr/>
          <p:nvPr/>
        </p:nvSpPr>
        <p:spPr>
          <a:xfrm>
            <a:off x="6877319" y="6637030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22" y="48031"/>
                </a:moveTo>
                <a:lnTo>
                  <a:pt x="16812" y="40437"/>
                </a:lnTo>
                <a:lnTo>
                  <a:pt x="20269" y="25413"/>
                </a:lnTo>
                <a:lnTo>
                  <a:pt x="28274" y="16044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3" y="52160"/>
                </a:lnTo>
                <a:lnTo>
                  <a:pt x="61012" y="67250"/>
                </a:lnTo>
                <a:lnTo>
                  <a:pt x="53068" y="76639"/>
                </a:lnTo>
                <a:lnTo>
                  <a:pt x="55425" y="90365"/>
                </a:lnTo>
                <a:lnTo>
                  <a:pt x="67165" y="84368"/>
                </a:lnTo>
                <a:lnTo>
                  <a:pt x="75202" y="74637"/>
                </a:lnTo>
                <a:lnTo>
                  <a:pt x="79817" y="61297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22" y="48031"/>
                </a:lnTo>
                <a:close/>
              </a:path>
              <a:path w="81292" h="92506">
                <a:moveTo>
                  <a:pt x="39839" y="79870"/>
                </a:moveTo>
                <a:lnTo>
                  <a:pt x="37969" y="79827"/>
                </a:lnTo>
                <a:lnTo>
                  <a:pt x="24871" y="75507"/>
                </a:lnTo>
                <a:lnTo>
                  <a:pt x="18314" y="64649"/>
                </a:lnTo>
                <a:lnTo>
                  <a:pt x="16522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5"/>
                </a:lnTo>
                <a:lnTo>
                  <a:pt x="53068" y="76639"/>
                </a:lnTo>
                <a:lnTo>
                  <a:pt x="39839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6" name="object 1166"/>
          <p:cNvSpPr/>
          <p:nvPr/>
        </p:nvSpPr>
        <p:spPr>
          <a:xfrm>
            <a:off x="6974206" y="6637030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1"/>
                </a:lnTo>
                <a:lnTo>
                  <a:pt x="29393" y="2718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50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7" name="object 1167"/>
          <p:cNvSpPr/>
          <p:nvPr/>
        </p:nvSpPr>
        <p:spPr>
          <a:xfrm>
            <a:off x="7063111" y="6638449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6"/>
                </a:lnTo>
                <a:lnTo>
                  <a:pt x="56494" y="20216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3" y="62603"/>
                </a:lnTo>
                <a:lnTo>
                  <a:pt x="6904" y="76236"/>
                </a:lnTo>
                <a:lnTo>
                  <a:pt x="15625" y="85008"/>
                </a:lnTo>
                <a:lnTo>
                  <a:pt x="27516" y="89698"/>
                </a:lnTo>
                <a:lnTo>
                  <a:pt x="42316" y="91088"/>
                </a:lnTo>
                <a:lnTo>
                  <a:pt x="47495" y="90947"/>
                </a:lnTo>
                <a:lnTo>
                  <a:pt x="60344" y="89164"/>
                </a:lnTo>
                <a:lnTo>
                  <a:pt x="71856" y="85399"/>
                </a:lnTo>
                <a:lnTo>
                  <a:pt x="68833" y="73118"/>
                </a:lnTo>
                <a:lnTo>
                  <a:pt x="68486" y="73244"/>
                </a:lnTo>
                <a:lnTo>
                  <a:pt x="56408" y="76321"/>
                </a:lnTo>
                <a:lnTo>
                  <a:pt x="43383" y="77576"/>
                </a:lnTo>
                <a:lnTo>
                  <a:pt x="40804" y="77526"/>
                </a:lnTo>
                <a:lnTo>
                  <a:pt x="28188" y="74710"/>
                </a:lnTo>
                <a:lnTo>
                  <a:pt x="19773" y="65609"/>
                </a:lnTo>
                <a:lnTo>
                  <a:pt x="16522" y="47489"/>
                </a:lnTo>
                <a:lnTo>
                  <a:pt x="75780" y="47489"/>
                </a:lnTo>
                <a:lnTo>
                  <a:pt x="76669" y="43946"/>
                </a:lnTo>
                <a:lnTo>
                  <a:pt x="76847" y="38790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8" name="object 1168"/>
          <p:cNvSpPr/>
          <p:nvPr/>
        </p:nvSpPr>
        <p:spPr>
          <a:xfrm>
            <a:off x="7150565" y="66370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0" y="77387"/>
                </a:moveTo>
                <a:lnTo>
                  <a:pt x="2857" y="74180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690"/>
                </a:lnTo>
                <a:lnTo>
                  <a:pt x="40932" y="13690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00"/>
                </a:lnTo>
                <a:lnTo>
                  <a:pt x="60097" y="4666"/>
                </a:lnTo>
                <a:lnTo>
                  <a:pt x="47985" y="1481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2" y="38150"/>
                </a:lnTo>
                <a:lnTo>
                  <a:pt x="13682" y="46645"/>
                </a:lnTo>
                <a:lnTo>
                  <a:pt x="27241" y="51409"/>
                </a:lnTo>
                <a:lnTo>
                  <a:pt x="28037" y="51610"/>
                </a:lnTo>
                <a:lnTo>
                  <a:pt x="42356" y="56601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7" y="78989"/>
                </a:lnTo>
                <a:lnTo>
                  <a:pt x="14700" y="773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9" name="object 1169"/>
          <p:cNvSpPr/>
          <p:nvPr/>
        </p:nvSpPr>
        <p:spPr>
          <a:xfrm>
            <a:off x="2068102" y="6799071"/>
            <a:ext cx="84670" cy="119176"/>
          </a:xfrm>
          <a:custGeom>
            <a:avLst/>
            <a:gdLst/>
            <a:ahLst/>
            <a:cxnLst/>
            <a:rect l="l" t="t" r="r" b="b"/>
            <a:pathLst>
              <a:path w="84670" h="119176">
                <a:moveTo>
                  <a:pt x="84670" y="119176"/>
                </a:moveTo>
                <a:lnTo>
                  <a:pt x="48729" y="69545"/>
                </a:lnTo>
                <a:lnTo>
                  <a:pt x="36817" y="56388"/>
                </a:lnTo>
                <a:lnTo>
                  <a:pt x="17068" y="56388"/>
                </a:lnTo>
                <a:lnTo>
                  <a:pt x="17068" y="14935"/>
                </a:lnTo>
                <a:lnTo>
                  <a:pt x="39128" y="0"/>
                </a:lnTo>
                <a:lnTo>
                  <a:pt x="0" y="0"/>
                </a:lnTo>
                <a:lnTo>
                  <a:pt x="0" y="119176"/>
                </a:lnTo>
                <a:lnTo>
                  <a:pt x="17068" y="119176"/>
                </a:lnTo>
                <a:lnTo>
                  <a:pt x="17068" y="71145"/>
                </a:lnTo>
                <a:lnTo>
                  <a:pt x="29527" y="71145"/>
                </a:lnTo>
                <a:lnTo>
                  <a:pt x="62966" y="119176"/>
                </a:lnTo>
                <a:lnTo>
                  <a:pt x="84670" y="119176"/>
                </a:lnTo>
                <a:close/>
              </a:path>
              <a:path w="84670" h="119176">
                <a:moveTo>
                  <a:pt x="17068" y="14935"/>
                </a:moveTo>
                <a:lnTo>
                  <a:pt x="34861" y="14935"/>
                </a:lnTo>
                <a:lnTo>
                  <a:pt x="46385" y="15788"/>
                </a:lnTo>
                <a:lnTo>
                  <a:pt x="58047" y="21514"/>
                </a:lnTo>
                <a:lnTo>
                  <a:pt x="62255" y="35217"/>
                </a:lnTo>
                <a:lnTo>
                  <a:pt x="60762" y="43890"/>
                </a:lnTo>
                <a:lnTo>
                  <a:pt x="52181" y="53252"/>
                </a:lnTo>
                <a:lnTo>
                  <a:pt x="36817" y="56388"/>
                </a:lnTo>
                <a:lnTo>
                  <a:pt x="48729" y="69545"/>
                </a:lnTo>
                <a:lnTo>
                  <a:pt x="57010" y="67358"/>
                </a:lnTo>
                <a:lnTo>
                  <a:pt x="68466" y="60829"/>
                </a:lnTo>
                <a:lnTo>
                  <a:pt x="76483" y="50235"/>
                </a:lnTo>
                <a:lnTo>
                  <a:pt x="79501" y="35217"/>
                </a:lnTo>
                <a:lnTo>
                  <a:pt x="79395" y="31787"/>
                </a:lnTo>
                <a:lnTo>
                  <a:pt x="76187" y="18198"/>
                </a:lnTo>
                <a:lnTo>
                  <a:pt x="68454" y="8229"/>
                </a:lnTo>
                <a:lnTo>
                  <a:pt x="56125" y="2092"/>
                </a:lnTo>
                <a:lnTo>
                  <a:pt x="39128" y="0"/>
                </a:lnTo>
                <a:lnTo>
                  <a:pt x="17068" y="149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0" name="object 1170"/>
          <p:cNvSpPr/>
          <p:nvPr/>
        </p:nvSpPr>
        <p:spPr>
          <a:xfrm>
            <a:off x="2160545" y="6828951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4"/>
                </a:lnTo>
                <a:lnTo>
                  <a:pt x="56499" y="20215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5" y="62610"/>
                </a:lnTo>
                <a:lnTo>
                  <a:pt x="6907" y="76239"/>
                </a:lnTo>
                <a:lnTo>
                  <a:pt x="15630" y="85008"/>
                </a:lnTo>
                <a:lnTo>
                  <a:pt x="27524" y="89697"/>
                </a:lnTo>
                <a:lnTo>
                  <a:pt x="42329" y="91087"/>
                </a:lnTo>
                <a:lnTo>
                  <a:pt x="47496" y="90946"/>
                </a:lnTo>
                <a:lnTo>
                  <a:pt x="60344" y="89163"/>
                </a:lnTo>
                <a:lnTo>
                  <a:pt x="71856" y="85397"/>
                </a:lnTo>
                <a:lnTo>
                  <a:pt x="68846" y="73116"/>
                </a:lnTo>
                <a:lnTo>
                  <a:pt x="68499" y="73242"/>
                </a:lnTo>
                <a:lnTo>
                  <a:pt x="56425" y="76319"/>
                </a:lnTo>
                <a:lnTo>
                  <a:pt x="43395" y="77574"/>
                </a:lnTo>
                <a:lnTo>
                  <a:pt x="40825" y="77524"/>
                </a:lnTo>
                <a:lnTo>
                  <a:pt x="28203" y="74711"/>
                </a:lnTo>
                <a:lnTo>
                  <a:pt x="19786" y="65609"/>
                </a:lnTo>
                <a:lnTo>
                  <a:pt x="16548" y="47487"/>
                </a:lnTo>
                <a:lnTo>
                  <a:pt x="75780" y="47487"/>
                </a:lnTo>
                <a:lnTo>
                  <a:pt x="76669" y="43944"/>
                </a:lnTo>
                <a:lnTo>
                  <a:pt x="76847" y="38788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1" name="object 1171"/>
          <p:cNvSpPr/>
          <p:nvPr/>
        </p:nvSpPr>
        <p:spPr>
          <a:xfrm>
            <a:off x="2248000" y="68275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5" y="77388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38" y="51613"/>
                </a:lnTo>
                <a:lnTo>
                  <a:pt x="42355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7" y="78989"/>
                </a:lnTo>
                <a:lnTo>
                  <a:pt x="14705" y="773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2" name="object 1172"/>
          <p:cNvSpPr/>
          <p:nvPr/>
        </p:nvSpPr>
        <p:spPr>
          <a:xfrm>
            <a:off x="2329456" y="6827531"/>
            <a:ext cx="77736" cy="126301"/>
          </a:xfrm>
          <a:custGeom>
            <a:avLst/>
            <a:gdLst/>
            <a:ahLst/>
            <a:cxnLst/>
            <a:rect l="l" t="t" r="r" b="b"/>
            <a:pathLst>
              <a:path w="77736" h="126301">
                <a:moveTo>
                  <a:pt x="77736" y="44475"/>
                </a:moveTo>
                <a:lnTo>
                  <a:pt x="77465" y="37649"/>
                </a:lnTo>
                <a:lnTo>
                  <a:pt x="74652" y="23187"/>
                </a:lnTo>
                <a:lnTo>
                  <a:pt x="68344" y="11199"/>
                </a:lnTo>
                <a:lnTo>
                  <a:pt x="57989" y="3023"/>
                </a:lnTo>
                <a:lnTo>
                  <a:pt x="43040" y="0"/>
                </a:lnTo>
                <a:lnTo>
                  <a:pt x="41516" y="15"/>
                </a:lnTo>
                <a:lnTo>
                  <a:pt x="52920" y="18708"/>
                </a:lnTo>
                <a:lnTo>
                  <a:pt x="59068" y="30324"/>
                </a:lnTo>
                <a:lnTo>
                  <a:pt x="60464" y="45364"/>
                </a:lnTo>
                <a:lnTo>
                  <a:pt x="60330" y="50634"/>
                </a:lnTo>
                <a:lnTo>
                  <a:pt x="57560" y="65616"/>
                </a:lnTo>
                <a:lnTo>
                  <a:pt x="50006" y="75782"/>
                </a:lnTo>
                <a:lnTo>
                  <a:pt x="36093" y="79527"/>
                </a:lnTo>
                <a:lnTo>
                  <a:pt x="28994" y="79527"/>
                </a:lnTo>
                <a:lnTo>
                  <a:pt x="31292" y="92506"/>
                </a:lnTo>
                <a:lnTo>
                  <a:pt x="38595" y="92506"/>
                </a:lnTo>
                <a:lnTo>
                  <a:pt x="52220" y="90521"/>
                </a:lnTo>
                <a:lnTo>
                  <a:pt x="63892" y="83920"/>
                </a:lnTo>
                <a:lnTo>
                  <a:pt x="71810" y="73492"/>
                </a:lnTo>
                <a:lnTo>
                  <a:pt x="76311" y="60067"/>
                </a:lnTo>
                <a:lnTo>
                  <a:pt x="77736" y="44475"/>
                </a:lnTo>
                <a:close/>
              </a:path>
              <a:path w="77736" h="126301">
                <a:moveTo>
                  <a:pt x="29234" y="1869"/>
                </a:moveTo>
                <a:lnTo>
                  <a:pt x="17424" y="8001"/>
                </a:lnTo>
                <a:lnTo>
                  <a:pt x="16535" y="8001"/>
                </a:lnTo>
                <a:lnTo>
                  <a:pt x="16535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35" y="126301"/>
                </a:lnTo>
                <a:lnTo>
                  <a:pt x="16535" y="87515"/>
                </a:lnTo>
                <a:lnTo>
                  <a:pt x="17068" y="87160"/>
                </a:lnTo>
                <a:lnTo>
                  <a:pt x="23469" y="90716"/>
                </a:lnTo>
                <a:lnTo>
                  <a:pt x="31292" y="92506"/>
                </a:lnTo>
                <a:lnTo>
                  <a:pt x="28994" y="79527"/>
                </a:lnTo>
                <a:lnTo>
                  <a:pt x="23469" y="78625"/>
                </a:lnTo>
                <a:lnTo>
                  <a:pt x="16535" y="76847"/>
                </a:lnTo>
                <a:lnTo>
                  <a:pt x="16535" y="17246"/>
                </a:lnTo>
                <a:lnTo>
                  <a:pt x="23113" y="15481"/>
                </a:lnTo>
                <a:lnTo>
                  <a:pt x="27571" y="13690"/>
                </a:lnTo>
                <a:lnTo>
                  <a:pt x="39079" y="13710"/>
                </a:lnTo>
                <a:lnTo>
                  <a:pt x="52920" y="18708"/>
                </a:lnTo>
                <a:lnTo>
                  <a:pt x="41516" y="15"/>
                </a:lnTo>
                <a:lnTo>
                  <a:pt x="29234" y="18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3" name="object 1173"/>
          <p:cNvSpPr/>
          <p:nvPr/>
        </p:nvSpPr>
        <p:spPr>
          <a:xfrm>
            <a:off x="2422067" y="6796404"/>
            <a:ext cx="20472" cy="121843"/>
          </a:xfrm>
          <a:custGeom>
            <a:avLst/>
            <a:gdLst/>
            <a:ahLst/>
            <a:cxnLst/>
            <a:rect l="l" t="t" r="r" b="b"/>
            <a:pathLst>
              <a:path w="20472" h="121843">
                <a:moveTo>
                  <a:pt x="20472" y="10312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24"/>
                </a:lnTo>
                <a:lnTo>
                  <a:pt x="4635" y="20447"/>
                </a:lnTo>
                <a:lnTo>
                  <a:pt x="15836" y="20447"/>
                </a:lnTo>
                <a:lnTo>
                  <a:pt x="20472" y="15824"/>
                </a:lnTo>
                <a:lnTo>
                  <a:pt x="20472" y="10312"/>
                </a:lnTo>
                <a:close/>
              </a:path>
              <a:path w="20472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4" name="object 1174"/>
          <p:cNvSpPr/>
          <p:nvPr/>
        </p:nvSpPr>
        <p:spPr>
          <a:xfrm>
            <a:off x="2464925" y="6827535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35" y="18336"/>
                </a:lnTo>
                <a:lnTo>
                  <a:pt x="30368" y="15932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5" name="object 1175"/>
          <p:cNvSpPr/>
          <p:nvPr/>
        </p:nvSpPr>
        <p:spPr>
          <a:xfrm>
            <a:off x="2515232" y="6827526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5" y="75619"/>
                </a:lnTo>
                <a:lnTo>
                  <a:pt x="43482" y="77892"/>
                </a:lnTo>
                <a:lnTo>
                  <a:pt x="29705" y="78994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94"/>
                </a:moveTo>
                <a:lnTo>
                  <a:pt x="21335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6" name="object 1176"/>
          <p:cNvSpPr/>
          <p:nvPr/>
        </p:nvSpPr>
        <p:spPr>
          <a:xfrm>
            <a:off x="2600390" y="6800839"/>
            <a:ext cx="57632" cy="119202"/>
          </a:xfrm>
          <a:custGeom>
            <a:avLst/>
            <a:gdLst/>
            <a:ahLst/>
            <a:cxnLst/>
            <a:rect l="l" t="t" r="r" b="b"/>
            <a:pathLst>
              <a:path w="57632" h="119202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31"/>
                </a:lnTo>
                <a:lnTo>
                  <a:pt x="16406" y="106263"/>
                </a:lnTo>
                <a:lnTo>
                  <a:pt x="24988" y="116074"/>
                </a:lnTo>
                <a:lnTo>
                  <a:pt x="39128" y="119202"/>
                </a:lnTo>
                <a:lnTo>
                  <a:pt x="45542" y="119202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85" y="105854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7" name="object 1177"/>
          <p:cNvSpPr/>
          <p:nvPr/>
        </p:nvSpPr>
        <p:spPr>
          <a:xfrm>
            <a:off x="2663703" y="6827530"/>
            <a:ext cx="81305" cy="92506"/>
          </a:xfrm>
          <a:custGeom>
            <a:avLst/>
            <a:gdLst/>
            <a:ahLst/>
            <a:cxnLst/>
            <a:rect l="l" t="t" r="r" b="b"/>
            <a:pathLst>
              <a:path w="81305" h="92506">
                <a:moveTo>
                  <a:pt x="16548" y="48031"/>
                </a:moveTo>
                <a:lnTo>
                  <a:pt x="16835" y="40455"/>
                </a:lnTo>
                <a:lnTo>
                  <a:pt x="20282" y="25422"/>
                </a:lnTo>
                <a:lnTo>
                  <a:pt x="28276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68"/>
                </a:lnTo>
                <a:lnTo>
                  <a:pt x="62947" y="27889"/>
                </a:lnTo>
                <a:lnTo>
                  <a:pt x="64757" y="44475"/>
                </a:lnTo>
                <a:lnTo>
                  <a:pt x="64465" y="52160"/>
                </a:lnTo>
                <a:lnTo>
                  <a:pt x="61021" y="67250"/>
                </a:lnTo>
                <a:lnTo>
                  <a:pt x="53076" y="76639"/>
                </a:lnTo>
                <a:lnTo>
                  <a:pt x="55437" y="90365"/>
                </a:lnTo>
                <a:lnTo>
                  <a:pt x="67178" y="84368"/>
                </a:lnTo>
                <a:lnTo>
                  <a:pt x="75215" y="74637"/>
                </a:lnTo>
                <a:lnTo>
                  <a:pt x="79829" y="61297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1"/>
                </a:lnTo>
                <a:lnTo>
                  <a:pt x="14180" y="8182"/>
                </a:lnTo>
                <a:lnTo>
                  <a:pt x="6125" y="17912"/>
                </a:lnTo>
                <a:lnTo>
                  <a:pt x="1486" y="31236"/>
                </a:lnTo>
                <a:lnTo>
                  <a:pt x="0" y="48031"/>
                </a:lnTo>
                <a:lnTo>
                  <a:pt x="827" y="60139"/>
                </a:lnTo>
                <a:lnTo>
                  <a:pt x="5190" y="74695"/>
                </a:lnTo>
                <a:lnTo>
                  <a:pt x="13127" y="84766"/>
                </a:lnTo>
                <a:lnTo>
                  <a:pt x="16548" y="48031"/>
                </a:lnTo>
                <a:close/>
              </a:path>
              <a:path w="81305" h="92506">
                <a:moveTo>
                  <a:pt x="39852" y="79870"/>
                </a:moveTo>
                <a:lnTo>
                  <a:pt x="37992" y="79828"/>
                </a:lnTo>
                <a:lnTo>
                  <a:pt x="24891" y="75510"/>
                </a:lnTo>
                <a:lnTo>
                  <a:pt x="18337" y="64651"/>
                </a:lnTo>
                <a:lnTo>
                  <a:pt x="16548" y="48031"/>
                </a:lnTo>
                <a:lnTo>
                  <a:pt x="13127" y="84766"/>
                </a:lnTo>
                <a:lnTo>
                  <a:pt x="24448" y="90615"/>
                </a:lnTo>
                <a:lnTo>
                  <a:pt x="38963" y="92506"/>
                </a:lnTo>
                <a:lnTo>
                  <a:pt x="39710" y="92503"/>
                </a:lnTo>
                <a:lnTo>
                  <a:pt x="55437" y="90365"/>
                </a:lnTo>
                <a:lnTo>
                  <a:pt x="53076" y="76639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8" name="object 1178"/>
          <p:cNvSpPr/>
          <p:nvPr/>
        </p:nvSpPr>
        <p:spPr>
          <a:xfrm>
            <a:off x="2761849" y="6827535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35" y="18336"/>
                </a:lnTo>
                <a:lnTo>
                  <a:pt x="30368" y="15932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9" name="object 1179"/>
          <p:cNvSpPr/>
          <p:nvPr/>
        </p:nvSpPr>
        <p:spPr>
          <a:xfrm>
            <a:off x="2819438" y="6796404"/>
            <a:ext cx="20472" cy="121843"/>
          </a:xfrm>
          <a:custGeom>
            <a:avLst/>
            <a:gdLst/>
            <a:ahLst/>
            <a:cxnLst/>
            <a:rect l="l" t="t" r="r" b="b"/>
            <a:pathLst>
              <a:path w="20472" h="121843">
                <a:moveTo>
                  <a:pt x="20472" y="10312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24"/>
                </a:lnTo>
                <a:lnTo>
                  <a:pt x="4635" y="20447"/>
                </a:lnTo>
                <a:lnTo>
                  <a:pt x="15836" y="20447"/>
                </a:lnTo>
                <a:lnTo>
                  <a:pt x="20472" y="15824"/>
                </a:lnTo>
                <a:lnTo>
                  <a:pt x="20472" y="10312"/>
                </a:lnTo>
                <a:close/>
              </a:path>
              <a:path w="20472" h="121843">
                <a:moveTo>
                  <a:pt x="1955" y="32893"/>
                </a:moveTo>
                <a:lnTo>
                  <a:pt x="1955" y="121843"/>
                </a:lnTo>
                <a:lnTo>
                  <a:pt x="18503" y="121843"/>
                </a:lnTo>
                <a:lnTo>
                  <a:pt x="18503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0" name="object 1180"/>
          <p:cNvSpPr/>
          <p:nvPr/>
        </p:nvSpPr>
        <p:spPr>
          <a:xfrm>
            <a:off x="2853047" y="6827526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5" y="75619"/>
                </a:lnTo>
                <a:lnTo>
                  <a:pt x="43482" y="77892"/>
                </a:lnTo>
                <a:lnTo>
                  <a:pt x="29705" y="78994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94"/>
                </a:moveTo>
                <a:lnTo>
                  <a:pt x="21335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1" name="object 1181"/>
          <p:cNvSpPr/>
          <p:nvPr/>
        </p:nvSpPr>
        <p:spPr>
          <a:xfrm>
            <a:off x="2943176" y="68275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5" y="77388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38" y="51613"/>
                </a:lnTo>
                <a:lnTo>
                  <a:pt x="42355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7" y="78989"/>
                </a:lnTo>
                <a:lnTo>
                  <a:pt x="14705" y="773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2" name="object 1182"/>
          <p:cNvSpPr/>
          <p:nvPr/>
        </p:nvSpPr>
        <p:spPr>
          <a:xfrm>
            <a:off x="3045948" y="6872171"/>
            <a:ext cx="75260" cy="87160"/>
          </a:xfrm>
          <a:custGeom>
            <a:avLst/>
            <a:gdLst/>
            <a:ahLst/>
            <a:cxnLst/>
            <a:rect l="l" t="t" r="r" b="b"/>
            <a:pathLst>
              <a:path w="75260" h="87160">
                <a:moveTo>
                  <a:pt x="34518" y="0"/>
                </a:moveTo>
                <a:lnTo>
                  <a:pt x="29349" y="13525"/>
                </a:lnTo>
                <a:lnTo>
                  <a:pt x="75260" y="13525"/>
                </a:lnTo>
                <a:lnTo>
                  <a:pt x="70091" y="0"/>
                </a:lnTo>
                <a:lnTo>
                  <a:pt x="34518" y="0"/>
                </a:lnTo>
                <a:close/>
              </a:path>
              <a:path w="75260" h="87160">
                <a:moveTo>
                  <a:pt x="29349" y="13525"/>
                </a:moveTo>
                <a:lnTo>
                  <a:pt x="34518" y="0"/>
                </a:lnTo>
                <a:lnTo>
                  <a:pt x="52311" y="-52654"/>
                </a:lnTo>
                <a:lnTo>
                  <a:pt x="70091" y="0"/>
                </a:lnTo>
                <a:lnTo>
                  <a:pt x="75260" y="13525"/>
                </a:lnTo>
                <a:lnTo>
                  <a:pt x="86283" y="46075"/>
                </a:lnTo>
                <a:lnTo>
                  <a:pt x="105143" y="46075"/>
                </a:lnTo>
                <a:lnTo>
                  <a:pt x="62090" y="-73634"/>
                </a:lnTo>
                <a:lnTo>
                  <a:pt x="43408" y="-73634"/>
                </a:lnTo>
                <a:lnTo>
                  <a:pt x="0" y="46075"/>
                </a:lnTo>
                <a:lnTo>
                  <a:pt x="18503" y="46075"/>
                </a:lnTo>
                <a:lnTo>
                  <a:pt x="29349" y="135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3" name="object 1183"/>
          <p:cNvSpPr/>
          <p:nvPr/>
        </p:nvSpPr>
        <p:spPr>
          <a:xfrm>
            <a:off x="3153347" y="6862579"/>
            <a:ext cx="72457" cy="150139"/>
          </a:xfrm>
          <a:custGeom>
            <a:avLst/>
            <a:gdLst/>
            <a:ahLst/>
            <a:cxnLst/>
            <a:rect l="l" t="t" r="r" b="b"/>
            <a:pathLst>
              <a:path w="72457" h="150139">
                <a:moveTo>
                  <a:pt x="20662" y="13451"/>
                </a:moveTo>
                <a:lnTo>
                  <a:pt x="17614" y="0"/>
                </a:lnTo>
                <a:lnTo>
                  <a:pt x="19037" y="59956"/>
                </a:lnTo>
                <a:lnTo>
                  <a:pt x="23304" y="55676"/>
                </a:lnTo>
                <a:lnTo>
                  <a:pt x="20662" y="13451"/>
                </a:lnTo>
                <a:close/>
              </a:path>
              <a:path w="72457" h="150139">
                <a:moveTo>
                  <a:pt x="75971" y="-12458"/>
                </a:moveTo>
                <a:lnTo>
                  <a:pt x="72936" y="-18503"/>
                </a:lnTo>
                <a:lnTo>
                  <a:pt x="68846" y="-23660"/>
                </a:lnTo>
                <a:lnTo>
                  <a:pt x="86639" y="-38252"/>
                </a:lnTo>
                <a:lnTo>
                  <a:pt x="75437" y="-50698"/>
                </a:lnTo>
                <a:lnTo>
                  <a:pt x="59956" y="-30962"/>
                </a:lnTo>
                <a:lnTo>
                  <a:pt x="54800" y="-33807"/>
                </a:lnTo>
                <a:lnTo>
                  <a:pt x="47853" y="-35052"/>
                </a:lnTo>
                <a:lnTo>
                  <a:pt x="37597" y="-35011"/>
                </a:lnTo>
                <a:lnTo>
                  <a:pt x="21568" y="-32593"/>
                </a:lnTo>
                <a:lnTo>
                  <a:pt x="10029" y="-26220"/>
                </a:lnTo>
                <a:lnTo>
                  <a:pt x="3052" y="-15578"/>
                </a:lnTo>
                <a:lnTo>
                  <a:pt x="711" y="-355"/>
                </a:lnTo>
                <a:lnTo>
                  <a:pt x="1537" y="8183"/>
                </a:lnTo>
                <a:lnTo>
                  <a:pt x="7049" y="20131"/>
                </a:lnTo>
                <a:lnTo>
                  <a:pt x="16725" y="27571"/>
                </a:lnTo>
                <a:lnTo>
                  <a:pt x="12814" y="30403"/>
                </a:lnTo>
                <a:lnTo>
                  <a:pt x="10858" y="33794"/>
                </a:lnTo>
                <a:lnTo>
                  <a:pt x="10325" y="37350"/>
                </a:lnTo>
                <a:lnTo>
                  <a:pt x="9258" y="42875"/>
                </a:lnTo>
                <a:lnTo>
                  <a:pt x="11201" y="48018"/>
                </a:lnTo>
                <a:lnTo>
                  <a:pt x="14947" y="50876"/>
                </a:lnTo>
                <a:lnTo>
                  <a:pt x="11187" y="53236"/>
                </a:lnTo>
                <a:lnTo>
                  <a:pt x="1832" y="64647"/>
                </a:lnTo>
                <a:lnTo>
                  <a:pt x="0" y="74879"/>
                </a:lnTo>
                <a:lnTo>
                  <a:pt x="1096" y="81491"/>
                </a:lnTo>
                <a:lnTo>
                  <a:pt x="8555" y="91364"/>
                </a:lnTo>
                <a:lnTo>
                  <a:pt x="21329" y="97397"/>
                </a:lnTo>
                <a:lnTo>
                  <a:pt x="19998" y="81294"/>
                </a:lnTo>
                <a:lnTo>
                  <a:pt x="16357" y="72745"/>
                </a:lnTo>
                <a:lnTo>
                  <a:pt x="16357" y="64566"/>
                </a:lnTo>
                <a:lnTo>
                  <a:pt x="19037" y="59956"/>
                </a:lnTo>
                <a:lnTo>
                  <a:pt x="17614" y="0"/>
                </a:lnTo>
                <a:lnTo>
                  <a:pt x="18154" y="-7359"/>
                </a:lnTo>
                <a:lnTo>
                  <a:pt x="24236" y="-18506"/>
                </a:lnTo>
                <a:lnTo>
                  <a:pt x="39319" y="-22237"/>
                </a:lnTo>
                <a:lnTo>
                  <a:pt x="43452" y="-22060"/>
                </a:lnTo>
                <a:lnTo>
                  <a:pt x="56264" y="-16140"/>
                </a:lnTo>
                <a:lnTo>
                  <a:pt x="59423" y="-2857"/>
                </a:lnTo>
                <a:lnTo>
                  <a:pt x="58763" y="4986"/>
                </a:lnTo>
                <a:lnTo>
                  <a:pt x="52367" y="15881"/>
                </a:lnTo>
                <a:lnTo>
                  <a:pt x="37185" y="19558"/>
                </a:lnTo>
                <a:lnTo>
                  <a:pt x="33456" y="19409"/>
                </a:lnTo>
                <a:lnTo>
                  <a:pt x="20662" y="13451"/>
                </a:lnTo>
                <a:lnTo>
                  <a:pt x="23304" y="55676"/>
                </a:lnTo>
                <a:lnTo>
                  <a:pt x="65646" y="55676"/>
                </a:lnTo>
                <a:lnTo>
                  <a:pt x="69735" y="63322"/>
                </a:lnTo>
                <a:lnTo>
                  <a:pt x="67957" y="71678"/>
                </a:lnTo>
                <a:lnTo>
                  <a:pt x="72457" y="90347"/>
                </a:lnTo>
                <a:lnTo>
                  <a:pt x="80753" y="81905"/>
                </a:lnTo>
                <a:lnTo>
                  <a:pt x="84861" y="71513"/>
                </a:lnTo>
                <a:lnTo>
                  <a:pt x="85278" y="66868"/>
                </a:lnTo>
                <a:lnTo>
                  <a:pt x="82846" y="55200"/>
                </a:lnTo>
                <a:lnTo>
                  <a:pt x="74126" y="45929"/>
                </a:lnTo>
                <a:lnTo>
                  <a:pt x="57467" y="42151"/>
                </a:lnTo>
                <a:lnTo>
                  <a:pt x="26682" y="42151"/>
                </a:lnTo>
                <a:lnTo>
                  <a:pt x="24206" y="38785"/>
                </a:lnTo>
                <a:lnTo>
                  <a:pt x="25438" y="32550"/>
                </a:lnTo>
                <a:lnTo>
                  <a:pt x="26873" y="30594"/>
                </a:lnTo>
                <a:lnTo>
                  <a:pt x="29705" y="31127"/>
                </a:lnTo>
                <a:lnTo>
                  <a:pt x="32727" y="31483"/>
                </a:lnTo>
                <a:lnTo>
                  <a:pt x="39150" y="31433"/>
                </a:lnTo>
                <a:lnTo>
                  <a:pt x="54767" y="29019"/>
                </a:lnTo>
                <a:lnTo>
                  <a:pt x="66328" y="22684"/>
                </a:lnTo>
                <a:lnTo>
                  <a:pt x="73506" y="12018"/>
                </a:lnTo>
                <a:lnTo>
                  <a:pt x="75971" y="-3390"/>
                </a:lnTo>
                <a:lnTo>
                  <a:pt x="75971" y="-12458"/>
                </a:lnTo>
                <a:close/>
              </a:path>
              <a:path w="72457" h="150139">
                <a:moveTo>
                  <a:pt x="19998" y="81294"/>
                </a:moveTo>
                <a:lnTo>
                  <a:pt x="21329" y="97397"/>
                </a:lnTo>
                <a:lnTo>
                  <a:pt x="37363" y="99441"/>
                </a:lnTo>
                <a:lnTo>
                  <a:pt x="43766" y="99229"/>
                </a:lnTo>
                <a:lnTo>
                  <a:pt x="60089" y="96301"/>
                </a:lnTo>
                <a:lnTo>
                  <a:pt x="72457" y="90347"/>
                </a:lnTo>
                <a:lnTo>
                  <a:pt x="67957" y="71678"/>
                </a:lnTo>
                <a:lnTo>
                  <a:pt x="65434" y="77180"/>
                </a:lnTo>
                <a:lnTo>
                  <a:pt x="54384" y="84376"/>
                </a:lnTo>
                <a:lnTo>
                  <a:pt x="39852" y="86804"/>
                </a:lnTo>
                <a:lnTo>
                  <a:pt x="35814" y="86677"/>
                </a:lnTo>
                <a:lnTo>
                  <a:pt x="19998" y="812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4" name="object 1184"/>
          <p:cNvSpPr/>
          <p:nvPr/>
        </p:nvSpPr>
        <p:spPr>
          <a:xfrm>
            <a:off x="3249011" y="6829305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93"/>
                </a:lnTo>
                <a:lnTo>
                  <a:pt x="44475" y="77216"/>
                </a:lnTo>
                <a:lnTo>
                  <a:pt x="33111" y="77209"/>
                </a:lnTo>
                <a:lnTo>
                  <a:pt x="19838" y="71704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5" name="object 1185"/>
          <p:cNvSpPr/>
          <p:nvPr/>
        </p:nvSpPr>
        <p:spPr>
          <a:xfrm>
            <a:off x="3338788" y="6827526"/>
            <a:ext cx="48742" cy="82715"/>
          </a:xfrm>
          <a:custGeom>
            <a:avLst/>
            <a:gdLst/>
            <a:ahLst/>
            <a:cxnLst/>
            <a:rect l="l" t="t" r="r" b="b"/>
            <a:pathLst>
              <a:path w="48742" h="82715">
                <a:moveTo>
                  <a:pt x="17259" y="47142"/>
                </a:moveTo>
                <a:lnTo>
                  <a:pt x="17358" y="42589"/>
                </a:lnTo>
                <a:lnTo>
                  <a:pt x="20028" y="27481"/>
                </a:lnTo>
                <a:lnTo>
                  <a:pt x="27571" y="17374"/>
                </a:lnTo>
                <a:lnTo>
                  <a:pt x="41630" y="13690"/>
                </a:lnTo>
                <a:lnTo>
                  <a:pt x="48742" y="13690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42"/>
                </a:lnTo>
                <a:close/>
              </a:path>
              <a:path w="48742" h="82715">
                <a:moveTo>
                  <a:pt x="18642" y="62172"/>
                </a:moveTo>
                <a:lnTo>
                  <a:pt x="17259" y="47142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34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03"/>
                </a:lnTo>
                <a:lnTo>
                  <a:pt x="50164" y="78994"/>
                </a:lnTo>
                <a:lnTo>
                  <a:pt x="38438" y="78966"/>
                </a:lnTo>
                <a:lnTo>
                  <a:pt x="24732" y="73857"/>
                </a:lnTo>
                <a:lnTo>
                  <a:pt x="18642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6" name="object 1186"/>
          <p:cNvSpPr/>
          <p:nvPr/>
        </p:nvSpPr>
        <p:spPr>
          <a:xfrm>
            <a:off x="3430363" y="6827526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55" y="75621"/>
                </a:lnTo>
                <a:lnTo>
                  <a:pt x="43474" y="77893"/>
                </a:lnTo>
                <a:lnTo>
                  <a:pt x="29692" y="78994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94"/>
                </a:moveTo>
                <a:lnTo>
                  <a:pt x="21335" y="78994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7" name="object 1187"/>
          <p:cNvSpPr/>
          <p:nvPr/>
        </p:nvSpPr>
        <p:spPr>
          <a:xfrm>
            <a:off x="3520493" y="6827527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5" y="77388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38" y="51613"/>
                </a:lnTo>
                <a:lnTo>
                  <a:pt x="42355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7" y="78989"/>
                </a:lnTo>
                <a:lnTo>
                  <a:pt x="14705" y="7738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8" name="object 1188"/>
          <p:cNvSpPr/>
          <p:nvPr/>
        </p:nvSpPr>
        <p:spPr>
          <a:xfrm>
            <a:off x="3629304" y="6785724"/>
            <a:ext cx="42341" cy="161886"/>
          </a:xfrm>
          <a:custGeom>
            <a:avLst/>
            <a:gdLst/>
            <a:ahLst/>
            <a:cxnLst/>
            <a:rect l="l" t="t" r="r" b="b"/>
            <a:pathLst>
              <a:path w="42341" h="161886">
                <a:moveTo>
                  <a:pt x="19800" y="52643"/>
                </a:moveTo>
                <a:lnTo>
                  <a:pt x="23141" y="40370"/>
                </a:lnTo>
                <a:lnTo>
                  <a:pt x="27943" y="28767"/>
                </a:lnTo>
                <a:lnTo>
                  <a:pt x="34309" y="17811"/>
                </a:lnTo>
                <a:lnTo>
                  <a:pt x="42341" y="7480"/>
                </a:lnTo>
                <a:lnTo>
                  <a:pt x="33807" y="0"/>
                </a:lnTo>
                <a:lnTo>
                  <a:pt x="24592" y="8603"/>
                </a:lnTo>
                <a:lnTo>
                  <a:pt x="16377" y="19311"/>
                </a:lnTo>
                <a:lnTo>
                  <a:pt x="10033" y="30990"/>
                </a:lnTo>
                <a:lnTo>
                  <a:pt x="5391" y="43318"/>
                </a:lnTo>
                <a:lnTo>
                  <a:pt x="2284" y="55970"/>
                </a:lnTo>
                <a:lnTo>
                  <a:pt x="543" y="68622"/>
                </a:lnTo>
                <a:lnTo>
                  <a:pt x="0" y="80949"/>
                </a:lnTo>
                <a:lnTo>
                  <a:pt x="444" y="92100"/>
                </a:lnTo>
                <a:lnTo>
                  <a:pt x="2066" y="104730"/>
                </a:lnTo>
                <a:lnTo>
                  <a:pt x="5040" y="117393"/>
                </a:lnTo>
                <a:lnTo>
                  <a:pt x="9533" y="129765"/>
                </a:lnTo>
                <a:lnTo>
                  <a:pt x="15713" y="141521"/>
                </a:lnTo>
                <a:lnTo>
                  <a:pt x="23748" y="152336"/>
                </a:lnTo>
                <a:lnTo>
                  <a:pt x="33807" y="161886"/>
                </a:lnTo>
                <a:lnTo>
                  <a:pt x="42341" y="154419"/>
                </a:lnTo>
                <a:lnTo>
                  <a:pt x="41309" y="153237"/>
                </a:lnTo>
                <a:lnTo>
                  <a:pt x="33477" y="142827"/>
                </a:lnTo>
                <a:lnTo>
                  <a:pt x="27300" y="131792"/>
                </a:lnTo>
                <a:lnTo>
                  <a:pt x="22675" y="120109"/>
                </a:lnTo>
                <a:lnTo>
                  <a:pt x="19499" y="107756"/>
                </a:lnTo>
                <a:lnTo>
                  <a:pt x="17668" y="94710"/>
                </a:lnTo>
                <a:lnTo>
                  <a:pt x="17081" y="80949"/>
                </a:lnTo>
                <a:lnTo>
                  <a:pt x="17089" y="79295"/>
                </a:lnTo>
                <a:lnTo>
                  <a:pt x="17817" y="65610"/>
                </a:lnTo>
                <a:lnTo>
                  <a:pt x="19800" y="5264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9" name="object 1189"/>
          <p:cNvSpPr/>
          <p:nvPr/>
        </p:nvSpPr>
        <p:spPr>
          <a:xfrm>
            <a:off x="3692785" y="6799059"/>
            <a:ext cx="0" cy="119189"/>
          </a:xfrm>
          <a:custGeom>
            <a:avLst/>
            <a:gdLst/>
            <a:ahLst/>
            <a:cxnLst/>
            <a:rect l="l" t="t" r="r" b="b"/>
            <a:pathLst>
              <a:path w="0" h="119189">
                <a:moveTo>
                  <a:pt x="0" y="0"/>
                </a:moveTo>
                <a:lnTo>
                  <a:pt x="0" y="119189"/>
                </a:lnTo>
              </a:path>
            </a:pathLst>
          </a:custGeom>
          <a:ln w="18351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0" name="object 1190"/>
          <p:cNvSpPr/>
          <p:nvPr/>
        </p:nvSpPr>
        <p:spPr>
          <a:xfrm>
            <a:off x="3722488" y="6799071"/>
            <a:ext cx="84670" cy="119176"/>
          </a:xfrm>
          <a:custGeom>
            <a:avLst/>
            <a:gdLst/>
            <a:ahLst/>
            <a:cxnLst/>
            <a:rect l="l" t="t" r="r" b="b"/>
            <a:pathLst>
              <a:path w="84670" h="119176">
                <a:moveTo>
                  <a:pt x="84670" y="119176"/>
                </a:moveTo>
                <a:lnTo>
                  <a:pt x="48729" y="69545"/>
                </a:lnTo>
                <a:lnTo>
                  <a:pt x="36817" y="56388"/>
                </a:lnTo>
                <a:lnTo>
                  <a:pt x="17068" y="56388"/>
                </a:lnTo>
                <a:lnTo>
                  <a:pt x="17068" y="14935"/>
                </a:lnTo>
                <a:lnTo>
                  <a:pt x="39128" y="0"/>
                </a:lnTo>
                <a:lnTo>
                  <a:pt x="0" y="0"/>
                </a:lnTo>
                <a:lnTo>
                  <a:pt x="0" y="119176"/>
                </a:lnTo>
                <a:lnTo>
                  <a:pt x="17068" y="119176"/>
                </a:lnTo>
                <a:lnTo>
                  <a:pt x="17068" y="71145"/>
                </a:lnTo>
                <a:lnTo>
                  <a:pt x="29527" y="71145"/>
                </a:lnTo>
                <a:lnTo>
                  <a:pt x="62966" y="119176"/>
                </a:lnTo>
                <a:lnTo>
                  <a:pt x="84670" y="119176"/>
                </a:lnTo>
                <a:close/>
              </a:path>
              <a:path w="84670" h="119176">
                <a:moveTo>
                  <a:pt x="17068" y="14935"/>
                </a:moveTo>
                <a:lnTo>
                  <a:pt x="34861" y="14935"/>
                </a:lnTo>
                <a:lnTo>
                  <a:pt x="46385" y="15788"/>
                </a:lnTo>
                <a:lnTo>
                  <a:pt x="58047" y="21514"/>
                </a:lnTo>
                <a:lnTo>
                  <a:pt x="62255" y="35217"/>
                </a:lnTo>
                <a:lnTo>
                  <a:pt x="60762" y="43890"/>
                </a:lnTo>
                <a:lnTo>
                  <a:pt x="52181" y="53252"/>
                </a:lnTo>
                <a:lnTo>
                  <a:pt x="36817" y="56388"/>
                </a:lnTo>
                <a:lnTo>
                  <a:pt x="48729" y="69545"/>
                </a:lnTo>
                <a:lnTo>
                  <a:pt x="57010" y="67358"/>
                </a:lnTo>
                <a:lnTo>
                  <a:pt x="68466" y="60829"/>
                </a:lnTo>
                <a:lnTo>
                  <a:pt x="76483" y="50235"/>
                </a:lnTo>
                <a:lnTo>
                  <a:pt x="79501" y="35217"/>
                </a:lnTo>
                <a:lnTo>
                  <a:pt x="79395" y="31787"/>
                </a:lnTo>
                <a:lnTo>
                  <a:pt x="76187" y="18198"/>
                </a:lnTo>
                <a:lnTo>
                  <a:pt x="68454" y="8229"/>
                </a:lnTo>
                <a:lnTo>
                  <a:pt x="56125" y="2092"/>
                </a:lnTo>
                <a:lnTo>
                  <a:pt x="39128" y="0"/>
                </a:lnTo>
                <a:lnTo>
                  <a:pt x="17068" y="149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1" name="object 1191"/>
          <p:cNvSpPr/>
          <p:nvPr/>
        </p:nvSpPr>
        <p:spPr>
          <a:xfrm>
            <a:off x="3808693" y="6872171"/>
            <a:ext cx="75260" cy="87160"/>
          </a:xfrm>
          <a:custGeom>
            <a:avLst/>
            <a:gdLst/>
            <a:ahLst/>
            <a:cxnLst/>
            <a:rect l="l" t="t" r="r" b="b"/>
            <a:pathLst>
              <a:path w="75260" h="87160">
                <a:moveTo>
                  <a:pt x="34518" y="0"/>
                </a:moveTo>
                <a:lnTo>
                  <a:pt x="29349" y="13525"/>
                </a:lnTo>
                <a:lnTo>
                  <a:pt x="75260" y="13525"/>
                </a:lnTo>
                <a:lnTo>
                  <a:pt x="70091" y="0"/>
                </a:lnTo>
                <a:lnTo>
                  <a:pt x="34518" y="0"/>
                </a:lnTo>
                <a:close/>
              </a:path>
              <a:path w="75260" h="87160">
                <a:moveTo>
                  <a:pt x="29349" y="13525"/>
                </a:moveTo>
                <a:lnTo>
                  <a:pt x="34518" y="0"/>
                </a:lnTo>
                <a:lnTo>
                  <a:pt x="52311" y="-52654"/>
                </a:lnTo>
                <a:lnTo>
                  <a:pt x="70091" y="0"/>
                </a:lnTo>
                <a:lnTo>
                  <a:pt x="75260" y="13525"/>
                </a:lnTo>
                <a:lnTo>
                  <a:pt x="86283" y="46075"/>
                </a:lnTo>
                <a:lnTo>
                  <a:pt x="105143" y="46075"/>
                </a:lnTo>
                <a:lnTo>
                  <a:pt x="62090" y="-73634"/>
                </a:lnTo>
                <a:lnTo>
                  <a:pt x="43408" y="-73634"/>
                </a:lnTo>
                <a:lnTo>
                  <a:pt x="0" y="46075"/>
                </a:lnTo>
                <a:lnTo>
                  <a:pt x="18503" y="46075"/>
                </a:lnTo>
                <a:lnTo>
                  <a:pt x="29349" y="135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2" name="object 1192"/>
          <p:cNvSpPr/>
          <p:nvPr/>
        </p:nvSpPr>
        <p:spPr>
          <a:xfrm>
            <a:off x="3914306" y="6785721"/>
            <a:ext cx="42532" cy="161886"/>
          </a:xfrm>
          <a:custGeom>
            <a:avLst/>
            <a:gdLst/>
            <a:ahLst/>
            <a:cxnLst/>
            <a:rect l="l" t="t" r="r" b="b"/>
            <a:pathLst>
              <a:path w="42532" h="161886">
                <a:moveTo>
                  <a:pt x="14400" y="133125"/>
                </a:moveTo>
                <a:lnTo>
                  <a:pt x="8032" y="144083"/>
                </a:lnTo>
                <a:lnTo>
                  <a:pt x="0" y="154419"/>
                </a:lnTo>
                <a:lnTo>
                  <a:pt x="8724" y="161886"/>
                </a:lnTo>
                <a:lnTo>
                  <a:pt x="17936" y="153287"/>
                </a:lnTo>
                <a:lnTo>
                  <a:pt x="26155" y="142578"/>
                </a:lnTo>
                <a:lnTo>
                  <a:pt x="32501" y="130898"/>
                </a:lnTo>
                <a:lnTo>
                  <a:pt x="37143" y="118571"/>
                </a:lnTo>
                <a:lnTo>
                  <a:pt x="40249" y="105922"/>
                </a:lnTo>
                <a:lnTo>
                  <a:pt x="41989" y="93273"/>
                </a:lnTo>
                <a:lnTo>
                  <a:pt x="42532" y="80949"/>
                </a:lnTo>
                <a:lnTo>
                  <a:pt x="42087" y="69781"/>
                </a:lnTo>
                <a:lnTo>
                  <a:pt x="40465" y="57147"/>
                </a:lnTo>
                <a:lnTo>
                  <a:pt x="37493" y="44483"/>
                </a:lnTo>
                <a:lnTo>
                  <a:pt x="33002" y="32113"/>
                </a:lnTo>
                <a:lnTo>
                  <a:pt x="26822" y="20360"/>
                </a:lnTo>
                <a:lnTo>
                  <a:pt x="18786" y="9548"/>
                </a:lnTo>
                <a:lnTo>
                  <a:pt x="8724" y="0"/>
                </a:lnTo>
                <a:lnTo>
                  <a:pt x="0" y="7480"/>
                </a:lnTo>
                <a:lnTo>
                  <a:pt x="1035" y="8664"/>
                </a:lnTo>
                <a:lnTo>
                  <a:pt x="8866" y="19067"/>
                </a:lnTo>
                <a:lnTo>
                  <a:pt x="15045" y="30097"/>
                </a:lnTo>
                <a:lnTo>
                  <a:pt x="19673" y="41777"/>
                </a:lnTo>
                <a:lnTo>
                  <a:pt x="22852" y="54130"/>
                </a:lnTo>
                <a:lnTo>
                  <a:pt x="24684" y="67180"/>
                </a:lnTo>
                <a:lnTo>
                  <a:pt x="25272" y="80949"/>
                </a:lnTo>
                <a:lnTo>
                  <a:pt x="25265" y="82607"/>
                </a:lnTo>
                <a:lnTo>
                  <a:pt x="24535" y="96286"/>
                </a:lnTo>
                <a:lnTo>
                  <a:pt x="22550" y="109250"/>
                </a:lnTo>
                <a:lnTo>
                  <a:pt x="19205" y="121521"/>
                </a:lnTo>
                <a:lnTo>
                  <a:pt x="14400" y="1331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3" name="object 1193"/>
          <p:cNvSpPr/>
          <p:nvPr/>
        </p:nvSpPr>
        <p:spPr>
          <a:xfrm>
            <a:off x="3969425" y="6898148"/>
            <a:ext cx="21526" cy="21170"/>
          </a:xfrm>
          <a:custGeom>
            <a:avLst/>
            <a:gdLst/>
            <a:ahLst/>
            <a:cxnLst/>
            <a:rect l="l" t="t" r="r" b="b"/>
            <a:pathLst>
              <a:path w="21526" h="21170">
                <a:moveTo>
                  <a:pt x="10858" y="0"/>
                </a:moveTo>
                <a:lnTo>
                  <a:pt x="4800" y="0"/>
                </a:lnTo>
                <a:lnTo>
                  <a:pt x="0" y="4813"/>
                </a:lnTo>
                <a:lnTo>
                  <a:pt x="0" y="16548"/>
                </a:lnTo>
                <a:lnTo>
                  <a:pt x="4800" y="21170"/>
                </a:lnTo>
                <a:lnTo>
                  <a:pt x="16738" y="21170"/>
                </a:lnTo>
                <a:lnTo>
                  <a:pt x="21526" y="16548"/>
                </a:lnTo>
                <a:lnTo>
                  <a:pt x="21526" y="4813"/>
                </a:lnTo>
                <a:lnTo>
                  <a:pt x="16738" y="0"/>
                </a:lnTo>
                <a:lnTo>
                  <a:pt x="10858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4" name="object 1194"/>
          <p:cNvSpPr/>
          <p:nvPr/>
        </p:nvSpPr>
        <p:spPr>
          <a:xfrm>
            <a:off x="815792" y="7804322"/>
            <a:ext cx="79514" cy="119189"/>
          </a:xfrm>
          <a:custGeom>
            <a:avLst/>
            <a:gdLst/>
            <a:ahLst/>
            <a:cxnLst/>
            <a:rect l="l" t="t" r="r" b="b"/>
            <a:pathLst>
              <a:path w="79514" h="119189">
                <a:moveTo>
                  <a:pt x="0" y="0"/>
                </a:moveTo>
                <a:lnTo>
                  <a:pt x="17081" y="14947"/>
                </a:lnTo>
                <a:lnTo>
                  <a:pt x="38430" y="0"/>
                </a:lnTo>
                <a:lnTo>
                  <a:pt x="0" y="0"/>
                </a:lnTo>
                <a:close/>
              </a:path>
              <a:path w="79514" h="119189">
                <a:moveTo>
                  <a:pt x="17081" y="14947"/>
                </a:moveTo>
                <a:lnTo>
                  <a:pt x="34340" y="14947"/>
                </a:lnTo>
                <a:lnTo>
                  <a:pt x="46533" y="16031"/>
                </a:lnTo>
                <a:lnTo>
                  <a:pt x="57986" y="22159"/>
                </a:lnTo>
                <a:lnTo>
                  <a:pt x="62268" y="36106"/>
                </a:lnTo>
                <a:lnTo>
                  <a:pt x="60475" y="45627"/>
                </a:lnTo>
                <a:lnTo>
                  <a:pt x="51697" y="55071"/>
                </a:lnTo>
                <a:lnTo>
                  <a:pt x="36652" y="58343"/>
                </a:lnTo>
                <a:lnTo>
                  <a:pt x="17081" y="58343"/>
                </a:lnTo>
                <a:lnTo>
                  <a:pt x="17081" y="14947"/>
                </a:lnTo>
                <a:lnTo>
                  <a:pt x="0" y="0"/>
                </a:lnTo>
                <a:lnTo>
                  <a:pt x="0" y="119189"/>
                </a:lnTo>
                <a:lnTo>
                  <a:pt x="17081" y="119189"/>
                </a:lnTo>
                <a:lnTo>
                  <a:pt x="17081" y="73113"/>
                </a:lnTo>
                <a:lnTo>
                  <a:pt x="36652" y="73113"/>
                </a:lnTo>
                <a:lnTo>
                  <a:pt x="43358" y="72789"/>
                </a:lnTo>
                <a:lnTo>
                  <a:pt x="57138" y="69666"/>
                </a:lnTo>
                <a:lnTo>
                  <a:pt x="68663" y="62833"/>
                </a:lnTo>
                <a:lnTo>
                  <a:pt x="76575" y="51807"/>
                </a:lnTo>
                <a:lnTo>
                  <a:pt x="79514" y="36106"/>
                </a:lnTo>
                <a:lnTo>
                  <a:pt x="79306" y="31420"/>
                </a:lnTo>
                <a:lnTo>
                  <a:pt x="75733" y="18177"/>
                </a:lnTo>
                <a:lnTo>
                  <a:pt x="67730" y="8302"/>
                </a:lnTo>
                <a:lnTo>
                  <a:pt x="55296" y="2131"/>
                </a:lnTo>
                <a:lnTo>
                  <a:pt x="38430" y="0"/>
                </a:lnTo>
                <a:lnTo>
                  <a:pt x="17081" y="1494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5" name="object 1195"/>
          <p:cNvSpPr/>
          <p:nvPr/>
        </p:nvSpPr>
        <p:spPr>
          <a:xfrm>
            <a:off x="911442" y="7834210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87" y="25897"/>
                </a:moveTo>
                <a:lnTo>
                  <a:pt x="27684" y="0"/>
                </a:lnTo>
                <a:lnTo>
                  <a:pt x="15800" y="5436"/>
                </a:lnTo>
                <a:lnTo>
                  <a:pt x="16903" y="35041"/>
                </a:lnTo>
                <a:lnTo>
                  <a:pt x="19087" y="25897"/>
                </a:lnTo>
                <a:close/>
              </a:path>
              <a:path w="27684" h="36461">
                <a:moveTo>
                  <a:pt x="76764" y="33617"/>
                </a:moveTo>
                <a:lnTo>
                  <a:pt x="73899" y="18822"/>
                </a:lnTo>
                <a:lnTo>
                  <a:pt x="66915" y="7813"/>
                </a:lnTo>
                <a:lnTo>
                  <a:pt x="55627" y="947"/>
                </a:lnTo>
                <a:lnTo>
                  <a:pt x="39852" y="-1419"/>
                </a:lnTo>
                <a:lnTo>
                  <a:pt x="27684" y="0"/>
                </a:lnTo>
                <a:lnTo>
                  <a:pt x="19087" y="25897"/>
                </a:lnTo>
                <a:lnTo>
                  <a:pt x="27199" y="15425"/>
                </a:lnTo>
                <a:lnTo>
                  <a:pt x="39674" y="12270"/>
                </a:lnTo>
                <a:lnTo>
                  <a:pt x="46041" y="12973"/>
                </a:lnTo>
                <a:lnTo>
                  <a:pt x="56512" y="20209"/>
                </a:lnTo>
                <a:lnTo>
                  <a:pt x="60312" y="35041"/>
                </a:lnTo>
                <a:lnTo>
                  <a:pt x="16903" y="35041"/>
                </a:lnTo>
                <a:lnTo>
                  <a:pt x="15800" y="5436"/>
                </a:lnTo>
                <a:lnTo>
                  <a:pt x="7124" y="14849"/>
                </a:lnTo>
                <a:lnTo>
                  <a:pt x="1806" y="28134"/>
                </a:lnTo>
                <a:lnTo>
                  <a:pt x="0" y="45189"/>
                </a:lnTo>
                <a:lnTo>
                  <a:pt x="1616" y="62608"/>
                </a:lnTo>
                <a:lnTo>
                  <a:pt x="6912" y="76234"/>
                </a:lnTo>
                <a:lnTo>
                  <a:pt x="15638" y="85000"/>
                </a:lnTo>
                <a:lnTo>
                  <a:pt x="27535" y="89686"/>
                </a:lnTo>
                <a:lnTo>
                  <a:pt x="42341" y="91074"/>
                </a:lnTo>
                <a:lnTo>
                  <a:pt x="47523" y="90933"/>
                </a:lnTo>
                <a:lnTo>
                  <a:pt x="60362" y="89154"/>
                </a:lnTo>
                <a:lnTo>
                  <a:pt x="71881" y="85384"/>
                </a:lnTo>
                <a:lnTo>
                  <a:pt x="68846" y="73116"/>
                </a:lnTo>
                <a:lnTo>
                  <a:pt x="68511" y="73238"/>
                </a:lnTo>
                <a:lnTo>
                  <a:pt x="56439" y="76311"/>
                </a:lnTo>
                <a:lnTo>
                  <a:pt x="43408" y="77561"/>
                </a:lnTo>
                <a:lnTo>
                  <a:pt x="40839" y="77511"/>
                </a:lnTo>
                <a:lnTo>
                  <a:pt x="28215" y="74699"/>
                </a:lnTo>
                <a:lnTo>
                  <a:pt x="19794" y="65601"/>
                </a:lnTo>
                <a:lnTo>
                  <a:pt x="16548" y="47487"/>
                </a:lnTo>
                <a:lnTo>
                  <a:pt x="75793" y="47487"/>
                </a:lnTo>
                <a:lnTo>
                  <a:pt x="76682" y="43931"/>
                </a:lnTo>
                <a:lnTo>
                  <a:pt x="76860" y="38775"/>
                </a:lnTo>
                <a:lnTo>
                  <a:pt x="76764" y="336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6" name="object 1196"/>
          <p:cNvSpPr/>
          <p:nvPr/>
        </p:nvSpPr>
        <p:spPr>
          <a:xfrm>
            <a:off x="1014930" y="7832794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65"/>
                </a:lnTo>
                <a:lnTo>
                  <a:pt x="0" y="1765"/>
                </a:lnTo>
                <a:lnTo>
                  <a:pt x="0" y="90716"/>
                </a:lnTo>
                <a:lnTo>
                  <a:pt x="16548" y="90716"/>
                </a:lnTo>
                <a:lnTo>
                  <a:pt x="16548" y="19380"/>
                </a:lnTo>
                <a:lnTo>
                  <a:pt x="19236" y="18335"/>
                </a:lnTo>
                <a:lnTo>
                  <a:pt x="30364" y="15929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7" name="object 1197"/>
          <p:cNvSpPr/>
          <p:nvPr/>
        </p:nvSpPr>
        <p:spPr>
          <a:xfrm>
            <a:off x="1076270" y="7832787"/>
            <a:ext cx="64935" cy="92494"/>
          </a:xfrm>
          <a:custGeom>
            <a:avLst/>
            <a:gdLst/>
            <a:ahLst/>
            <a:cxnLst/>
            <a:rect l="l" t="t" r="r" b="b"/>
            <a:pathLst>
              <a:path w="64935" h="92494">
                <a:moveTo>
                  <a:pt x="14703" y="77377"/>
                </a:moveTo>
                <a:lnTo>
                  <a:pt x="2844" y="74180"/>
                </a:lnTo>
                <a:lnTo>
                  <a:pt x="0" y="87871"/>
                </a:lnTo>
                <a:lnTo>
                  <a:pt x="2492" y="88625"/>
                </a:lnTo>
                <a:lnTo>
                  <a:pt x="15379" y="91366"/>
                </a:lnTo>
                <a:lnTo>
                  <a:pt x="27927" y="92494"/>
                </a:lnTo>
                <a:lnTo>
                  <a:pt x="38112" y="91780"/>
                </a:lnTo>
                <a:lnTo>
                  <a:pt x="52035" y="87412"/>
                </a:lnTo>
                <a:lnTo>
                  <a:pt x="61465" y="78717"/>
                </a:lnTo>
                <a:lnTo>
                  <a:pt x="64935" y="65290"/>
                </a:lnTo>
                <a:lnTo>
                  <a:pt x="64933" y="64898"/>
                </a:lnTo>
                <a:lnTo>
                  <a:pt x="60838" y="50980"/>
                </a:lnTo>
                <a:lnTo>
                  <a:pt x="50744" y="43100"/>
                </a:lnTo>
                <a:lnTo>
                  <a:pt x="37363" y="38595"/>
                </a:lnTo>
                <a:lnTo>
                  <a:pt x="27749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26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54" y="18491"/>
                </a:lnTo>
                <a:lnTo>
                  <a:pt x="60490" y="4800"/>
                </a:lnTo>
                <a:lnTo>
                  <a:pt x="60094" y="4669"/>
                </a:lnTo>
                <a:lnTo>
                  <a:pt x="4798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5" y="38144"/>
                </a:lnTo>
                <a:lnTo>
                  <a:pt x="13663" y="46643"/>
                </a:lnTo>
                <a:lnTo>
                  <a:pt x="27216" y="51409"/>
                </a:lnTo>
                <a:lnTo>
                  <a:pt x="28017" y="51610"/>
                </a:lnTo>
                <a:lnTo>
                  <a:pt x="42344" y="56600"/>
                </a:lnTo>
                <a:lnTo>
                  <a:pt x="48386" y="66522"/>
                </a:lnTo>
                <a:lnTo>
                  <a:pt x="48386" y="75425"/>
                </a:lnTo>
                <a:lnTo>
                  <a:pt x="39674" y="78981"/>
                </a:lnTo>
                <a:lnTo>
                  <a:pt x="27857" y="78976"/>
                </a:lnTo>
                <a:lnTo>
                  <a:pt x="14703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8" name="object 1198"/>
          <p:cNvSpPr/>
          <p:nvPr/>
        </p:nvSpPr>
        <p:spPr>
          <a:xfrm>
            <a:off x="1160365" y="7832789"/>
            <a:ext cx="81305" cy="92494"/>
          </a:xfrm>
          <a:custGeom>
            <a:avLst/>
            <a:gdLst/>
            <a:ahLst/>
            <a:cxnLst/>
            <a:rect l="l" t="t" r="r" b="b"/>
            <a:pathLst>
              <a:path w="81305" h="92494">
                <a:moveTo>
                  <a:pt x="16548" y="48031"/>
                </a:moveTo>
                <a:lnTo>
                  <a:pt x="16836" y="40441"/>
                </a:lnTo>
                <a:lnTo>
                  <a:pt x="20284" y="25411"/>
                </a:lnTo>
                <a:lnTo>
                  <a:pt x="28278" y="16035"/>
                </a:lnTo>
                <a:lnTo>
                  <a:pt x="41630" y="12801"/>
                </a:lnTo>
                <a:lnTo>
                  <a:pt x="43165" y="12830"/>
                </a:lnTo>
                <a:lnTo>
                  <a:pt x="56346" y="17060"/>
                </a:lnTo>
                <a:lnTo>
                  <a:pt x="62950" y="27884"/>
                </a:lnTo>
                <a:lnTo>
                  <a:pt x="64757" y="44475"/>
                </a:lnTo>
                <a:lnTo>
                  <a:pt x="64465" y="52156"/>
                </a:lnTo>
                <a:lnTo>
                  <a:pt x="61024" y="67245"/>
                </a:lnTo>
                <a:lnTo>
                  <a:pt x="53081" y="76636"/>
                </a:lnTo>
                <a:lnTo>
                  <a:pt x="55434" y="90356"/>
                </a:lnTo>
                <a:lnTo>
                  <a:pt x="67179" y="84363"/>
                </a:lnTo>
                <a:lnTo>
                  <a:pt x="75216" y="74636"/>
                </a:lnTo>
                <a:lnTo>
                  <a:pt x="79830" y="61298"/>
                </a:lnTo>
                <a:lnTo>
                  <a:pt x="81305" y="44475"/>
                </a:lnTo>
                <a:lnTo>
                  <a:pt x="80506" y="32497"/>
                </a:lnTo>
                <a:lnTo>
                  <a:pt x="76203" y="17878"/>
                </a:lnTo>
                <a:lnTo>
                  <a:pt x="68323" y="7767"/>
                </a:lnTo>
                <a:lnTo>
                  <a:pt x="57038" y="1897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0"/>
                </a:lnTo>
                <a:lnTo>
                  <a:pt x="14186" y="8178"/>
                </a:lnTo>
                <a:lnTo>
                  <a:pt x="6128" y="17906"/>
                </a:lnTo>
                <a:lnTo>
                  <a:pt x="1488" y="31231"/>
                </a:lnTo>
                <a:lnTo>
                  <a:pt x="0" y="48031"/>
                </a:lnTo>
                <a:lnTo>
                  <a:pt x="826" y="60127"/>
                </a:lnTo>
                <a:lnTo>
                  <a:pt x="5187" y="74685"/>
                </a:lnTo>
                <a:lnTo>
                  <a:pt x="13124" y="84756"/>
                </a:lnTo>
                <a:lnTo>
                  <a:pt x="16548" y="48031"/>
                </a:lnTo>
                <a:close/>
              </a:path>
              <a:path w="81305" h="92494">
                <a:moveTo>
                  <a:pt x="39852" y="79870"/>
                </a:moveTo>
                <a:lnTo>
                  <a:pt x="37992" y="79828"/>
                </a:lnTo>
                <a:lnTo>
                  <a:pt x="24891" y="75510"/>
                </a:lnTo>
                <a:lnTo>
                  <a:pt x="18337" y="64651"/>
                </a:lnTo>
                <a:lnTo>
                  <a:pt x="16548" y="48031"/>
                </a:lnTo>
                <a:lnTo>
                  <a:pt x="13124" y="84756"/>
                </a:lnTo>
                <a:lnTo>
                  <a:pt x="24446" y="90603"/>
                </a:lnTo>
                <a:lnTo>
                  <a:pt x="38963" y="92494"/>
                </a:lnTo>
                <a:lnTo>
                  <a:pt x="39697" y="92490"/>
                </a:lnTo>
                <a:lnTo>
                  <a:pt x="55434" y="90356"/>
                </a:lnTo>
                <a:lnTo>
                  <a:pt x="53081" y="76636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9" name="object 1199"/>
          <p:cNvSpPr/>
          <p:nvPr/>
        </p:nvSpPr>
        <p:spPr>
          <a:xfrm>
            <a:off x="1266158" y="7832789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6" y="13726"/>
                </a:lnTo>
                <a:lnTo>
                  <a:pt x="54581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37"/>
                </a:lnTo>
                <a:lnTo>
                  <a:pt x="74036" y="25325"/>
                </a:lnTo>
                <a:lnTo>
                  <a:pt x="69786" y="11255"/>
                </a:lnTo>
                <a:lnTo>
                  <a:pt x="60119" y="2813"/>
                </a:lnTo>
                <a:lnTo>
                  <a:pt x="45542" y="0"/>
                </a:lnTo>
                <a:lnTo>
                  <a:pt x="41566" y="151"/>
                </a:lnTo>
                <a:lnTo>
                  <a:pt x="29385" y="271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0" name="object 1200"/>
          <p:cNvSpPr/>
          <p:nvPr/>
        </p:nvSpPr>
        <p:spPr>
          <a:xfrm>
            <a:off x="1362174" y="7832787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1" name="object 1201"/>
          <p:cNvSpPr/>
          <p:nvPr/>
        </p:nvSpPr>
        <p:spPr>
          <a:xfrm>
            <a:off x="1461202" y="7832787"/>
            <a:ext cx="64935" cy="92494"/>
          </a:xfrm>
          <a:custGeom>
            <a:avLst/>
            <a:gdLst/>
            <a:ahLst/>
            <a:cxnLst/>
            <a:rect l="l" t="t" r="r" b="b"/>
            <a:pathLst>
              <a:path w="64935" h="92494">
                <a:moveTo>
                  <a:pt x="14703" y="77377"/>
                </a:moveTo>
                <a:lnTo>
                  <a:pt x="2844" y="74180"/>
                </a:lnTo>
                <a:lnTo>
                  <a:pt x="0" y="87871"/>
                </a:lnTo>
                <a:lnTo>
                  <a:pt x="2492" y="88625"/>
                </a:lnTo>
                <a:lnTo>
                  <a:pt x="15379" y="91366"/>
                </a:lnTo>
                <a:lnTo>
                  <a:pt x="27927" y="92494"/>
                </a:lnTo>
                <a:lnTo>
                  <a:pt x="38112" y="91780"/>
                </a:lnTo>
                <a:lnTo>
                  <a:pt x="52035" y="87412"/>
                </a:lnTo>
                <a:lnTo>
                  <a:pt x="61465" y="78717"/>
                </a:lnTo>
                <a:lnTo>
                  <a:pt x="64935" y="65290"/>
                </a:lnTo>
                <a:lnTo>
                  <a:pt x="64933" y="64898"/>
                </a:lnTo>
                <a:lnTo>
                  <a:pt x="60838" y="50980"/>
                </a:lnTo>
                <a:lnTo>
                  <a:pt x="50744" y="43100"/>
                </a:lnTo>
                <a:lnTo>
                  <a:pt x="37363" y="38595"/>
                </a:lnTo>
                <a:lnTo>
                  <a:pt x="27749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26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54" y="18491"/>
                </a:lnTo>
                <a:lnTo>
                  <a:pt x="60490" y="4800"/>
                </a:lnTo>
                <a:lnTo>
                  <a:pt x="60094" y="4669"/>
                </a:lnTo>
                <a:lnTo>
                  <a:pt x="4798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5" y="38144"/>
                </a:lnTo>
                <a:lnTo>
                  <a:pt x="13663" y="46643"/>
                </a:lnTo>
                <a:lnTo>
                  <a:pt x="27216" y="51409"/>
                </a:lnTo>
                <a:lnTo>
                  <a:pt x="28017" y="51610"/>
                </a:lnTo>
                <a:lnTo>
                  <a:pt x="42344" y="56600"/>
                </a:lnTo>
                <a:lnTo>
                  <a:pt x="48386" y="66522"/>
                </a:lnTo>
                <a:lnTo>
                  <a:pt x="48386" y="75425"/>
                </a:lnTo>
                <a:lnTo>
                  <a:pt x="39674" y="78981"/>
                </a:lnTo>
                <a:lnTo>
                  <a:pt x="27857" y="78976"/>
                </a:lnTo>
                <a:lnTo>
                  <a:pt x="14703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2" name="object 1202"/>
          <p:cNvSpPr/>
          <p:nvPr/>
        </p:nvSpPr>
        <p:spPr>
          <a:xfrm>
            <a:off x="1587967" y="7832785"/>
            <a:ext cx="42697" cy="126314"/>
          </a:xfrm>
          <a:custGeom>
            <a:avLst/>
            <a:gdLst/>
            <a:ahLst/>
            <a:cxnLst/>
            <a:rect l="l" t="t" r="r" b="b"/>
            <a:pathLst>
              <a:path w="42697" h="126314">
                <a:moveTo>
                  <a:pt x="17259" y="47142"/>
                </a:moveTo>
                <a:lnTo>
                  <a:pt x="17437" y="41297"/>
                </a:lnTo>
                <a:lnTo>
                  <a:pt x="20452" y="26655"/>
                </a:lnTo>
                <a:lnTo>
                  <a:pt x="28367" y="16779"/>
                </a:lnTo>
                <a:lnTo>
                  <a:pt x="42697" y="13157"/>
                </a:lnTo>
                <a:lnTo>
                  <a:pt x="41630" y="0"/>
                </a:lnTo>
                <a:lnTo>
                  <a:pt x="25977" y="2452"/>
                </a:lnTo>
                <a:lnTo>
                  <a:pt x="14268" y="9247"/>
                </a:lnTo>
                <a:lnTo>
                  <a:pt x="17259" y="47142"/>
                </a:lnTo>
                <a:close/>
              </a:path>
              <a:path w="42697" h="126314">
                <a:moveTo>
                  <a:pt x="18518" y="61952"/>
                </a:moveTo>
                <a:lnTo>
                  <a:pt x="17259" y="47142"/>
                </a:lnTo>
                <a:lnTo>
                  <a:pt x="14268" y="9247"/>
                </a:lnTo>
                <a:lnTo>
                  <a:pt x="6188" y="19620"/>
                </a:lnTo>
                <a:lnTo>
                  <a:pt x="1509" y="32803"/>
                </a:lnTo>
                <a:lnTo>
                  <a:pt x="0" y="48031"/>
                </a:lnTo>
                <a:lnTo>
                  <a:pt x="301" y="55082"/>
                </a:lnTo>
                <a:lnTo>
                  <a:pt x="3225" y="69464"/>
                </a:lnTo>
                <a:lnTo>
                  <a:pt x="9663" y="81376"/>
                </a:lnTo>
                <a:lnTo>
                  <a:pt x="20108" y="89494"/>
                </a:lnTo>
                <a:lnTo>
                  <a:pt x="35051" y="92494"/>
                </a:lnTo>
                <a:lnTo>
                  <a:pt x="35933" y="92487"/>
                </a:lnTo>
                <a:lnTo>
                  <a:pt x="47891" y="90803"/>
                </a:lnTo>
                <a:lnTo>
                  <a:pt x="60312" y="85204"/>
                </a:lnTo>
                <a:lnTo>
                  <a:pt x="61201" y="85204"/>
                </a:lnTo>
                <a:lnTo>
                  <a:pt x="61201" y="126314"/>
                </a:lnTo>
                <a:lnTo>
                  <a:pt x="77749" y="126314"/>
                </a:lnTo>
                <a:lnTo>
                  <a:pt x="77749" y="7112"/>
                </a:lnTo>
                <a:lnTo>
                  <a:pt x="68777" y="4304"/>
                </a:lnTo>
                <a:lnTo>
                  <a:pt x="56011" y="1331"/>
                </a:lnTo>
                <a:lnTo>
                  <a:pt x="41630" y="0"/>
                </a:lnTo>
                <a:lnTo>
                  <a:pt x="42697" y="13157"/>
                </a:lnTo>
                <a:lnTo>
                  <a:pt x="48742" y="13157"/>
                </a:lnTo>
                <a:lnTo>
                  <a:pt x="54089" y="14058"/>
                </a:lnTo>
                <a:lnTo>
                  <a:pt x="61201" y="15824"/>
                </a:lnTo>
                <a:lnTo>
                  <a:pt x="61201" y="75425"/>
                </a:lnTo>
                <a:lnTo>
                  <a:pt x="55156" y="77203"/>
                </a:lnTo>
                <a:lnTo>
                  <a:pt x="50520" y="78981"/>
                </a:lnTo>
                <a:lnTo>
                  <a:pt x="38476" y="78908"/>
                </a:lnTo>
                <a:lnTo>
                  <a:pt x="24493" y="73567"/>
                </a:lnTo>
                <a:lnTo>
                  <a:pt x="18518" y="6195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3" name="object 1203"/>
          <p:cNvSpPr/>
          <p:nvPr/>
        </p:nvSpPr>
        <p:spPr>
          <a:xfrm>
            <a:off x="1695543" y="7834565"/>
            <a:ext cx="74180" cy="90716"/>
          </a:xfrm>
          <a:custGeom>
            <a:avLst/>
            <a:gdLst/>
            <a:ahLst/>
            <a:cxnLst/>
            <a:rect l="l" t="t" r="r" b="b"/>
            <a:pathLst>
              <a:path w="74180" h="90716">
                <a:moveTo>
                  <a:pt x="158" y="65554"/>
                </a:moveTo>
                <a:lnTo>
                  <a:pt x="4456" y="79580"/>
                </a:lnTo>
                <a:lnTo>
                  <a:pt x="14198" y="87943"/>
                </a:lnTo>
                <a:lnTo>
                  <a:pt x="28816" y="90716"/>
                </a:lnTo>
                <a:lnTo>
                  <a:pt x="32650" y="90579"/>
                </a:lnTo>
                <a:lnTo>
                  <a:pt x="44836" y="8806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6" y="77197"/>
                </a:lnTo>
                <a:lnTo>
                  <a:pt x="19846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8" y="6555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4" name="object 1204"/>
          <p:cNvSpPr/>
          <p:nvPr/>
        </p:nvSpPr>
        <p:spPr>
          <a:xfrm>
            <a:off x="1794210" y="7834210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87" y="25897"/>
                </a:moveTo>
                <a:lnTo>
                  <a:pt x="27684" y="0"/>
                </a:lnTo>
                <a:lnTo>
                  <a:pt x="15800" y="5436"/>
                </a:lnTo>
                <a:lnTo>
                  <a:pt x="16903" y="35041"/>
                </a:lnTo>
                <a:lnTo>
                  <a:pt x="19087" y="25897"/>
                </a:lnTo>
                <a:close/>
              </a:path>
              <a:path w="27684" h="36461">
                <a:moveTo>
                  <a:pt x="76764" y="33617"/>
                </a:moveTo>
                <a:lnTo>
                  <a:pt x="73899" y="18822"/>
                </a:lnTo>
                <a:lnTo>
                  <a:pt x="66915" y="7813"/>
                </a:lnTo>
                <a:lnTo>
                  <a:pt x="55627" y="947"/>
                </a:lnTo>
                <a:lnTo>
                  <a:pt x="39852" y="-1419"/>
                </a:lnTo>
                <a:lnTo>
                  <a:pt x="27684" y="0"/>
                </a:lnTo>
                <a:lnTo>
                  <a:pt x="19087" y="25897"/>
                </a:lnTo>
                <a:lnTo>
                  <a:pt x="27199" y="15425"/>
                </a:lnTo>
                <a:lnTo>
                  <a:pt x="39674" y="12270"/>
                </a:lnTo>
                <a:lnTo>
                  <a:pt x="46041" y="12973"/>
                </a:lnTo>
                <a:lnTo>
                  <a:pt x="56512" y="20209"/>
                </a:lnTo>
                <a:lnTo>
                  <a:pt x="60312" y="35041"/>
                </a:lnTo>
                <a:lnTo>
                  <a:pt x="16903" y="35041"/>
                </a:lnTo>
                <a:lnTo>
                  <a:pt x="15800" y="5436"/>
                </a:lnTo>
                <a:lnTo>
                  <a:pt x="7124" y="14849"/>
                </a:lnTo>
                <a:lnTo>
                  <a:pt x="1806" y="28134"/>
                </a:lnTo>
                <a:lnTo>
                  <a:pt x="0" y="45189"/>
                </a:lnTo>
                <a:lnTo>
                  <a:pt x="1616" y="62608"/>
                </a:lnTo>
                <a:lnTo>
                  <a:pt x="6912" y="76234"/>
                </a:lnTo>
                <a:lnTo>
                  <a:pt x="15638" y="85000"/>
                </a:lnTo>
                <a:lnTo>
                  <a:pt x="27535" y="89686"/>
                </a:lnTo>
                <a:lnTo>
                  <a:pt x="42341" y="91074"/>
                </a:lnTo>
                <a:lnTo>
                  <a:pt x="47523" y="90933"/>
                </a:lnTo>
                <a:lnTo>
                  <a:pt x="60362" y="89154"/>
                </a:lnTo>
                <a:lnTo>
                  <a:pt x="71881" y="85384"/>
                </a:lnTo>
                <a:lnTo>
                  <a:pt x="68846" y="73116"/>
                </a:lnTo>
                <a:lnTo>
                  <a:pt x="68511" y="73238"/>
                </a:lnTo>
                <a:lnTo>
                  <a:pt x="56439" y="76311"/>
                </a:lnTo>
                <a:lnTo>
                  <a:pt x="43408" y="77561"/>
                </a:lnTo>
                <a:lnTo>
                  <a:pt x="40839" y="77511"/>
                </a:lnTo>
                <a:lnTo>
                  <a:pt x="28215" y="74699"/>
                </a:lnTo>
                <a:lnTo>
                  <a:pt x="19794" y="65601"/>
                </a:lnTo>
                <a:lnTo>
                  <a:pt x="16548" y="47487"/>
                </a:lnTo>
                <a:lnTo>
                  <a:pt x="75793" y="47487"/>
                </a:lnTo>
                <a:lnTo>
                  <a:pt x="76682" y="43931"/>
                </a:lnTo>
                <a:lnTo>
                  <a:pt x="76860" y="38775"/>
                </a:lnTo>
                <a:lnTo>
                  <a:pt x="76764" y="336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5" name="object 1205"/>
          <p:cNvSpPr/>
          <p:nvPr/>
        </p:nvSpPr>
        <p:spPr>
          <a:xfrm>
            <a:off x="1939121" y="7797204"/>
            <a:ext cx="74193" cy="126314"/>
          </a:xfrm>
          <a:custGeom>
            <a:avLst/>
            <a:gdLst/>
            <a:ahLst/>
            <a:cxnLst/>
            <a:rect l="l" t="t" r="r" b="b"/>
            <a:pathLst>
              <a:path w="74193" h="126314">
                <a:moveTo>
                  <a:pt x="29895" y="49276"/>
                </a:moveTo>
                <a:lnTo>
                  <a:pt x="41901" y="49311"/>
                </a:lnTo>
                <a:lnTo>
                  <a:pt x="54004" y="55468"/>
                </a:lnTo>
                <a:lnTo>
                  <a:pt x="57645" y="69380"/>
                </a:lnTo>
                <a:lnTo>
                  <a:pt x="57645" y="126314"/>
                </a:lnTo>
                <a:lnTo>
                  <a:pt x="74193" y="126314"/>
                </a:lnTo>
                <a:lnTo>
                  <a:pt x="74193" y="64922"/>
                </a:lnTo>
                <a:lnTo>
                  <a:pt x="74036" y="60910"/>
                </a:lnTo>
                <a:lnTo>
                  <a:pt x="69786" y="46841"/>
                </a:lnTo>
                <a:lnTo>
                  <a:pt x="60119" y="38399"/>
                </a:lnTo>
                <a:lnTo>
                  <a:pt x="45542" y="35585"/>
                </a:lnTo>
                <a:lnTo>
                  <a:pt x="41566" y="35736"/>
                </a:lnTo>
                <a:lnTo>
                  <a:pt x="29385" y="38300"/>
                </a:lnTo>
                <a:lnTo>
                  <a:pt x="17437" y="44297"/>
                </a:lnTo>
                <a:lnTo>
                  <a:pt x="16548" y="44297"/>
                </a:lnTo>
                <a:lnTo>
                  <a:pt x="16548" y="0"/>
                </a:lnTo>
                <a:lnTo>
                  <a:pt x="0" y="1778"/>
                </a:lnTo>
                <a:lnTo>
                  <a:pt x="0" y="126314"/>
                </a:lnTo>
                <a:lnTo>
                  <a:pt x="16548" y="126314"/>
                </a:lnTo>
                <a:lnTo>
                  <a:pt x="16548" y="54610"/>
                </a:lnTo>
                <a:lnTo>
                  <a:pt x="22237" y="52298"/>
                </a:lnTo>
                <a:lnTo>
                  <a:pt x="29895" y="4927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6" name="object 1206"/>
          <p:cNvSpPr/>
          <p:nvPr/>
        </p:nvSpPr>
        <p:spPr>
          <a:xfrm>
            <a:off x="2035136" y="7832787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7" name="object 1207"/>
          <p:cNvSpPr/>
          <p:nvPr/>
        </p:nvSpPr>
        <p:spPr>
          <a:xfrm>
            <a:off x="2126522" y="7834566"/>
            <a:ext cx="81648" cy="125590"/>
          </a:xfrm>
          <a:custGeom>
            <a:avLst/>
            <a:gdLst/>
            <a:ahLst/>
            <a:cxnLst/>
            <a:rect l="l" t="t" r="r" b="b"/>
            <a:pathLst>
              <a:path w="81648" h="125590">
                <a:moveTo>
                  <a:pt x="6756" y="124879"/>
                </a:moveTo>
                <a:lnTo>
                  <a:pt x="11023" y="125590"/>
                </a:lnTo>
                <a:lnTo>
                  <a:pt x="15290" y="125590"/>
                </a:lnTo>
                <a:lnTo>
                  <a:pt x="26580" y="124190"/>
                </a:lnTo>
                <a:lnTo>
                  <a:pt x="36376" y="119404"/>
                </a:lnTo>
                <a:lnTo>
                  <a:pt x="44829" y="110711"/>
                </a:lnTo>
                <a:lnTo>
                  <a:pt x="52142" y="97588"/>
                </a:lnTo>
                <a:lnTo>
                  <a:pt x="58521" y="79514"/>
                </a:lnTo>
                <a:lnTo>
                  <a:pt x="81648" y="0"/>
                </a:lnTo>
                <a:lnTo>
                  <a:pt x="64033" y="0"/>
                </a:lnTo>
                <a:lnTo>
                  <a:pt x="44818" y="71869"/>
                </a:lnTo>
                <a:lnTo>
                  <a:pt x="43573" y="71869"/>
                </a:lnTo>
                <a:lnTo>
                  <a:pt x="18326" y="0"/>
                </a:lnTo>
                <a:lnTo>
                  <a:pt x="0" y="0"/>
                </a:lnTo>
                <a:lnTo>
                  <a:pt x="31838" y="87172"/>
                </a:lnTo>
                <a:lnTo>
                  <a:pt x="39662" y="87172"/>
                </a:lnTo>
                <a:lnTo>
                  <a:pt x="38323" y="91229"/>
                </a:lnTo>
                <a:lnTo>
                  <a:pt x="31942" y="103148"/>
                </a:lnTo>
                <a:lnTo>
                  <a:pt x="18326" y="111887"/>
                </a:lnTo>
                <a:lnTo>
                  <a:pt x="15468" y="112420"/>
                </a:lnTo>
                <a:lnTo>
                  <a:pt x="9778" y="112420"/>
                </a:lnTo>
                <a:lnTo>
                  <a:pt x="4444" y="111188"/>
                </a:lnTo>
                <a:lnTo>
                  <a:pt x="2476" y="123812"/>
                </a:lnTo>
                <a:lnTo>
                  <a:pt x="6756" y="1248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8" name="object 1208"/>
          <p:cNvSpPr/>
          <p:nvPr/>
        </p:nvSpPr>
        <p:spPr>
          <a:xfrm>
            <a:off x="2217376" y="7832787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9" name="object 1209"/>
          <p:cNvSpPr/>
          <p:nvPr/>
        </p:nvSpPr>
        <p:spPr>
          <a:xfrm>
            <a:off x="2322273" y="7832789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37"/>
                </a:lnTo>
                <a:lnTo>
                  <a:pt x="74036" y="25325"/>
                </a:lnTo>
                <a:lnTo>
                  <a:pt x="69786" y="11255"/>
                </a:lnTo>
                <a:lnTo>
                  <a:pt x="60119" y="2813"/>
                </a:lnTo>
                <a:lnTo>
                  <a:pt x="45542" y="0"/>
                </a:lnTo>
                <a:lnTo>
                  <a:pt x="41566" y="151"/>
                </a:lnTo>
                <a:lnTo>
                  <a:pt x="29385" y="271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0" name="object 1210"/>
          <p:cNvSpPr/>
          <p:nvPr/>
        </p:nvSpPr>
        <p:spPr>
          <a:xfrm>
            <a:off x="2455435" y="7834565"/>
            <a:ext cx="84327" cy="89839"/>
          </a:xfrm>
          <a:custGeom>
            <a:avLst/>
            <a:gdLst/>
            <a:ahLst/>
            <a:cxnLst/>
            <a:rect l="l" t="t" r="r" b="b"/>
            <a:pathLst>
              <a:path w="84327" h="89839">
                <a:moveTo>
                  <a:pt x="50520" y="89839"/>
                </a:moveTo>
                <a:lnTo>
                  <a:pt x="84327" y="0"/>
                </a:lnTo>
                <a:lnTo>
                  <a:pt x="66713" y="0"/>
                </a:lnTo>
                <a:lnTo>
                  <a:pt x="43052" y="69557"/>
                </a:lnTo>
                <a:lnTo>
                  <a:pt x="41986" y="69557"/>
                </a:lnTo>
                <a:lnTo>
                  <a:pt x="18326" y="0"/>
                </a:lnTo>
                <a:lnTo>
                  <a:pt x="0" y="0"/>
                </a:lnTo>
                <a:lnTo>
                  <a:pt x="33807" y="89839"/>
                </a:lnTo>
                <a:lnTo>
                  <a:pt x="50520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1" name="object 1211"/>
          <p:cNvSpPr/>
          <p:nvPr/>
        </p:nvSpPr>
        <p:spPr>
          <a:xfrm>
            <a:off x="2556255" y="7801660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299"/>
                </a:moveTo>
                <a:lnTo>
                  <a:pt x="20459" y="4610"/>
                </a:lnTo>
                <a:lnTo>
                  <a:pt x="15836" y="0"/>
                </a:lnTo>
                <a:lnTo>
                  <a:pt x="4622" y="0"/>
                </a:lnTo>
                <a:lnTo>
                  <a:pt x="0" y="4610"/>
                </a:lnTo>
                <a:lnTo>
                  <a:pt x="0" y="15824"/>
                </a:lnTo>
                <a:lnTo>
                  <a:pt x="4622" y="20447"/>
                </a:lnTo>
                <a:lnTo>
                  <a:pt x="15836" y="20447"/>
                </a:lnTo>
                <a:lnTo>
                  <a:pt x="20459" y="15824"/>
                </a:lnTo>
                <a:lnTo>
                  <a:pt x="20459" y="10299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2" name="object 1212"/>
          <p:cNvSpPr/>
          <p:nvPr/>
        </p:nvSpPr>
        <p:spPr>
          <a:xfrm>
            <a:off x="2598748" y="7832787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3" name="object 1213"/>
          <p:cNvSpPr/>
          <p:nvPr/>
        </p:nvSpPr>
        <p:spPr>
          <a:xfrm>
            <a:off x="2682841" y="7801659"/>
            <a:ext cx="41440" cy="159207"/>
          </a:xfrm>
          <a:custGeom>
            <a:avLst/>
            <a:gdLst/>
            <a:ahLst/>
            <a:cxnLst/>
            <a:rect l="l" t="t" r="r" b="b"/>
            <a:pathLst>
              <a:path w="41440" h="159207">
                <a:moveTo>
                  <a:pt x="1777" y="144259"/>
                </a:moveTo>
                <a:lnTo>
                  <a:pt x="0" y="157429"/>
                </a:lnTo>
                <a:lnTo>
                  <a:pt x="4800" y="158318"/>
                </a:lnTo>
                <a:lnTo>
                  <a:pt x="10134" y="159207"/>
                </a:lnTo>
                <a:lnTo>
                  <a:pt x="16357" y="159207"/>
                </a:lnTo>
                <a:lnTo>
                  <a:pt x="24108" y="158383"/>
                </a:lnTo>
                <a:lnTo>
                  <a:pt x="35222" y="151682"/>
                </a:lnTo>
                <a:lnTo>
                  <a:pt x="39484" y="136969"/>
                </a:lnTo>
                <a:lnTo>
                  <a:pt x="39484" y="32905"/>
                </a:lnTo>
                <a:lnTo>
                  <a:pt x="22936" y="32905"/>
                </a:lnTo>
                <a:lnTo>
                  <a:pt x="22936" y="142849"/>
                </a:lnTo>
                <a:lnTo>
                  <a:pt x="17602" y="145516"/>
                </a:lnTo>
                <a:lnTo>
                  <a:pt x="12801" y="145516"/>
                </a:lnTo>
                <a:lnTo>
                  <a:pt x="8000" y="145694"/>
                </a:lnTo>
                <a:lnTo>
                  <a:pt x="1777" y="144259"/>
                </a:lnTo>
                <a:close/>
              </a:path>
              <a:path w="41440" h="159207">
                <a:moveTo>
                  <a:pt x="41440" y="10312"/>
                </a:moveTo>
                <a:lnTo>
                  <a:pt x="41440" y="4610"/>
                </a:lnTo>
                <a:lnTo>
                  <a:pt x="36817" y="0"/>
                </a:lnTo>
                <a:lnTo>
                  <a:pt x="25615" y="0"/>
                </a:lnTo>
                <a:lnTo>
                  <a:pt x="20993" y="4610"/>
                </a:lnTo>
                <a:lnTo>
                  <a:pt x="20993" y="15824"/>
                </a:lnTo>
                <a:lnTo>
                  <a:pt x="25615" y="20447"/>
                </a:lnTo>
                <a:lnTo>
                  <a:pt x="36817" y="20447"/>
                </a:lnTo>
                <a:lnTo>
                  <a:pt x="41440" y="15824"/>
                </a:lnTo>
                <a:lnTo>
                  <a:pt x="41440" y="103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4" name="object 1214"/>
          <p:cNvSpPr/>
          <p:nvPr/>
        </p:nvSpPr>
        <p:spPr>
          <a:xfrm>
            <a:off x="2746319" y="7832787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5" name="object 1215"/>
          <p:cNvSpPr/>
          <p:nvPr/>
        </p:nvSpPr>
        <p:spPr>
          <a:xfrm>
            <a:off x="2844987" y="7832785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42"/>
                </a:moveTo>
                <a:lnTo>
                  <a:pt x="17358" y="42589"/>
                </a:lnTo>
                <a:lnTo>
                  <a:pt x="20031" y="27481"/>
                </a:lnTo>
                <a:lnTo>
                  <a:pt x="27577" y="17374"/>
                </a:lnTo>
                <a:lnTo>
                  <a:pt x="41630" y="13690"/>
                </a:lnTo>
                <a:lnTo>
                  <a:pt x="48742" y="13690"/>
                </a:lnTo>
                <a:lnTo>
                  <a:pt x="46443" y="0"/>
                </a:lnTo>
                <a:lnTo>
                  <a:pt x="39141" y="0"/>
                </a:lnTo>
                <a:lnTo>
                  <a:pt x="25516" y="1984"/>
                </a:lnTo>
                <a:lnTo>
                  <a:pt x="13843" y="8583"/>
                </a:lnTo>
                <a:lnTo>
                  <a:pt x="17259" y="47142"/>
                </a:lnTo>
                <a:close/>
              </a:path>
              <a:path w="48742" h="82727">
                <a:moveTo>
                  <a:pt x="18646" y="62172"/>
                </a:moveTo>
                <a:lnTo>
                  <a:pt x="17259" y="47142"/>
                </a:lnTo>
                <a:lnTo>
                  <a:pt x="13843" y="8583"/>
                </a:lnTo>
                <a:lnTo>
                  <a:pt x="5926" y="19008"/>
                </a:lnTo>
                <a:lnTo>
                  <a:pt x="1425" y="32434"/>
                </a:lnTo>
                <a:lnTo>
                  <a:pt x="0" y="48031"/>
                </a:lnTo>
                <a:lnTo>
                  <a:pt x="333" y="55318"/>
                </a:lnTo>
                <a:lnTo>
                  <a:pt x="3370" y="69620"/>
                </a:lnTo>
                <a:lnTo>
                  <a:pt x="9935" y="81455"/>
                </a:lnTo>
                <a:lnTo>
                  <a:pt x="20467" y="89516"/>
                </a:lnTo>
                <a:lnTo>
                  <a:pt x="35407" y="92494"/>
                </a:lnTo>
                <a:lnTo>
                  <a:pt x="36172" y="92489"/>
                </a:lnTo>
                <a:lnTo>
                  <a:pt x="48206" y="90657"/>
                </a:lnTo>
                <a:lnTo>
                  <a:pt x="60312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85"/>
                </a:lnTo>
                <a:lnTo>
                  <a:pt x="61201" y="-33807"/>
                </a:lnTo>
                <a:lnTo>
                  <a:pt x="61201" y="4978"/>
                </a:lnTo>
                <a:lnTo>
                  <a:pt x="60667" y="5334"/>
                </a:lnTo>
                <a:lnTo>
                  <a:pt x="54267" y="1778"/>
                </a:lnTo>
                <a:lnTo>
                  <a:pt x="46443" y="0"/>
                </a:lnTo>
                <a:lnTo>
                  <a:pt x="48742" y="13690"/>
                </a:lnTo>
                <a:lnTo>
                  <a:pt x="54267" y="14592"/>
                </a:lnTo>
                <a:lnTo>
                  <a:pt x="61201" y="16357"/>
                </a:lnTo>
                <a:lnTo>
                  <a:pt x="61201" y="75425"/>
                </a:lnTo>
                <a:lnTo>
                  <a:pt x="54622" y="77203"/>
                </a:lnTo>
                <a:lnTo>
                  <a:pt x="50164" y="78981"/>
                </a:lnTo>
                <a:lnTo>
                  <a:pt x="38454" y="78953"/>
                </a:lnTo>
                <a:lnTo>
                  <a:pt x="24743" y="73852"/>
                </a:lnTo>
                <a:lnTo>
                  <a:pt x="18646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6" name="object 1216"/>
          <p:cNvSpPr/>
          <p:nvPr/>
        </p:nvSpPr>
        <p:spPr>
          <a:xfrm>
            <a:off x="2947220" y="7832789"/>
            <a:ext cx="81305" cy="92494"/>
          </a:xfrm>
          <a:custGeom>
            <a:avLst/>
            <a:gdLst/>
            <a:ahLst/>
            <a:cxnLst/>
            <a:rect l="l" t="t" r="r" b="b"/>
            <a:pathLst>
              <a:path w="81305" h="92494">
                <a:moveTo>
                  <a:pt x="16548" y="48031"/>
                </a:moveTo>
                <a:lnTo>
                  <a:pt x="16836" y="40441"/>
                </a:lnTo>
                <a:lnTo>
                  <a:pt x="20284" y="25411"/>
                </a:lnTo>
                <a:lnTo>
                  <a:pt x="28278" y="16035"/>
                </a:lnTo>
                <a:lnTo>
                  <a:pt x="41630" y="12801"/>
                </a:lnTo>
                <a:lnTo>
                  <a:pt x="43165" y="12830"/>
                </a:lnTo>
                <a:lnTo>
                  <a:pt x="56346" y="17060"/>
                </a:lnTo>
                <a:lnTo>
                  <a:pt x="62950" y="27884"/>
                </a:lnTo>
                <a:lnTo>
                  <a:pt x="64757" y="44475"/>
                </a:lnTo>
                <a:lnTo>
                  <a:pt x="64465" y="52156"/>
                </a:lnTo>
                <a:lnTo>
                  <a:pt x="61024" y="67245"/>
                </a:lnTo>
                <a:lnTo>
                  <a:pt x="53081" y="76636"/>
                </a:lnTo>
                <a:lnTo>
                  <a:pt x="55434" y="90356"/>
                </a:lnTo>
                <a:lnTo>
                  <a:pt x="67179" y="84363"/>
                </a:lnTo>
                <a:lnTo>
                  <a:pt x="75216" y="74636"/>
                </a:lnTo>
                <a:lnTo>
                  <a:pt x="79830" y="61298"/>
                </a:lnTo>
                <a:lnTo>
                  <a:pt x="81305" y="44475"/>
                </a:lnTo>
                <a:lnTo>
                  <a:pt x="80506" y="32497"/>
                </a:lnTo>
                <a:lnTo>
                  <a:pt x="76203" y="17878"/>
                </a:lnTo>
                <a:lnTo>
                  <a:pt x="68323" y="7767"/>
                </a:lnTo>
                <a:lnTo>
                  <a:pt x="57038" y="1897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0"/>
                </a:lnTo>
                <a:lnTo>
                  <a:pt x="14186" y="8178"/>
                </a:lnTo>
                <a:lnTo>
                  <a:pt x="6128" y="17906"/>
                </a:lnTo>
                <a:lnTo>
                  <a:pt x="1488" y="31231"/>
                </a:lnTo>
                <a:lnTo>
                  <a:pt x="0" y="48031"/>
                </a:lnTo>
                <a:lnTo>
                  <a:pt x="826" y="60127"/>
                </a:lnTo>
                <a:lnTo>
                  <a:pt x="5187" y="74685"/>
                </a:lnTo>
                <a:lnTo>
                  <a:pt x="13124" y="84756"/>
                </a:lnTo>
                <a:lnTo>
                  <a:pt x="16548" y="48031"/>
                </a:lnTo>
                <a:close/>
              </a:path>
              <a:path w="81305" h="92494">
                <a:moveTo>
                  <a:pt x="39852" y="79870"/>
                </a:moveTo>
                <a:lnTo>
                  <a:pt x="37992" y="79828"/>
                </a:lnTo>
                <a:lnTo>
                  <a:pt x="24891" y="75510"/>
                </a:lnTo>
                <a:lnTo>
                  <a:pt x="18337" y="64651"/>
                </a:lnTo>
                <a:lnTo>
                  <a:pt x="16548" y="48031"/>
                </a:lnTo>
                <a:lnTo>
                  <a:pt x="13124" y="84756"/>
                </a:lnTo>
                <a:lnTo>
                  <a:pt x="24446" y="90603"/>
                </a:lnTo>
                <a:lnTo>
                  <a:pt x="38963" y="92494"/>
                </a:lnTo>
                <a:lnTo>
                  <a:pt x="39697" y="92490"/>
                </a:lnTo>
                <a:lnTo>
                  <a:pt x="55434" y="90356"/>
                </a:lnTo>
                <a:lnTo>
                  <a:pt x="53081" y="76636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7" name="object 1217"/>
          <p:cNvSpPr/>
          <p:nvPr/>
        </p:nvSpPr>
        <p:spPr>
          <a:xfrm>
            <a:off x="3087686" y="7832787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8" name="object 1218"/>
          <p:cNvSpPr/>
          <p:nvPr/>
        </p:nvSpPr>
        <p:spPr>
          <a:xfrm>
            <a:off x="3225467" y="7804326"/>
            <a:ext cx="151396" cy="119189"/>
          </a:xfrm>
          <a:custGeom>
            <a:avLst/>
            <a:gdLst/>
            <a:ahLst/>
            <a:cxnLst/>
            <a:rect l="l" t="t" r="r" b="b"/>
            <a:pathLst>
              <a:path w="151396" h="119189">
                <a:moveTo>
                  <a:pt x="151396" y="0"/>
                </a:moveTo>
                <a:lnTo>
                  <a:pt x="133248" y="0"/>
                </a:lnTo>
                <a:lnTo>
                  <a:pt x="109054" y="94983"/>
                </a:lnTo>
                <a:lnTo>
                  <a:pt x="84327" y="0"/>
                </a:lnTo>
                <a:lnTo>
                  <a:pt x="67779" y="0"/>
                </a:lnTo>
                <a:lnTo>
                  <a:pt x="42519" y="94983"/>
                </a:lnTo>
                <a:lnTo>
                  <a:pt x="18148" y="0"/>
                </a:lnTo>
                <a:lnTo>
                  <a:pt x="0" y="0"/>
                </a:lnTo>
                <a:lnTo>
                  <a:pt x="32740" y="119189"/>
                </a:lnTo>
                <a:lnTo>
                  <a:pt x="51955" y="119189"/>
                </a:lnTo>
                <a:lnTo>
                  <a:pt x="75793" y="31661"/>
                </a:lnTo>
                <a:lnTo>
                  <a:pt x="99453" y="119189"/>
                </a:lnTo>
                <a:lnTo>
                  <a:pt x="118668" y="119189"/>
                </a:lnTo>
                <a:lnTo>
                  <a:pt x="151396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9" name="object 1219"/>
          <p:cNvSpPr/>
          <p:nvPr/>
        </p:nvSpPr>
        <p:spPr>
          <a:xfrm>
            <a:off x="3396879" y="7834565"/>
            <a:ext cx="74180" cy="90716"/>
          </a:xfrm>
          <a:custGeom>
            <a:avLst/>
            <a:gdLst/>
            <a:ahLst/>
            <a:cxnLst/>
            <a:rect l="l" t="t" r="r" b="b"/>
            <a:pathLst>
              <a:path w="74180" h="90716">
                <a:moveTo>
                  <a:pt x="158" y="65554"/>
                </a:moveTo>
                <a:lnTo>
                  <a:pt x="4456" y="79580"/>
                </a:lnTo>
                <a:lnTo>
                  <a:pt x="14198" y="87943"/>
                </a:lnTo>
                <a:lnTo>
                  <a:pt x="28816" y="90716"/>
                </a:lnTo>
                <a:lnTo>
                  <a:pt x="32650" y="90579"/>
                </a:lnTo>
                <a:lnTo>
                  <a:pt x="44836" y="8806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6" y="77197"/>
                </a:lnTo>
                <a:lnTo>
                  <a:pt x="19846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8" y="6555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0" name="object 1220"/>
          <p:cNvSpPr/>
          <p:nvPr/>
        </p:nvSpPr>
        <p:spPr>
          <a:xfrm>
            <a:off x="3501773" y="7797204"/>
            <a:ext cx="74193" cy="126314"/>
          </a:xfrm>
          <a:custGeom>
            <a:avLst/>
            <a:gdLst/>
            <a:ahLst/>
            <a:cxnLst/>
            <a:rect l="l" t="t" r="r" b="b"/>
            <a:pathLst>
              <a:path w="74193" h="126314">
                <a:moveTo>
                  <a:pt x="29895" y="49276"/>
                </a:moveTo>
                <a:lnTo>
                  <a:pt x="41901" y="49311"/>
                </a:lnTo>
                <a:lnTo>
                  <a:pt x="54004" y="55468"/>
                </a:lnTo>
                <a:lnTo>
                  <a:pt x="57645" y="69380"/>
                </a:lnTo>
                <a:lnTo>
                  <a:pt x="57645" y="126314"/>
                </a:lnTo>
                <a:lnTo>
                  <a:pt x="74193" y="126314"/>
                </a:lnTo>
                <a:lnTo>
                  <a:pt x="74193" y="64922"/>
                </a:lnTo>
                <a:lnTo>
                  <a:pt x="74036" y="60910"/>
                </a:lnTo>
                <a:lnTo>
                  <a:pt x="69786" y="46841"/>
                </a:lnTo>
                <a:lnTo>
                  <a:pt x="60119" y="38399"/>
                </a:lnTo>
                <a:lnTo>
                  <a:pt x="45542" y="35585"/>
                </a:lnTo>
                <a:lnTo>
                  <a:pt x="41566" y="35736"/>
                </a:lnTo>
                <a:lnTo>
                  <a:pt x="29385" y="38300"/>
                </a:lnTo>
                <a:lnTo>
                  <a:pt x="17437" y="44297"/>
                </a:lnTo>
                <a:lnTo>
                  <a:pt x="16548" y="44297"/>
                </a:lnTo>
                <a:lnTo>
                  <a:pt x="16548" y="0"/>
                </a:lnTo>
                <a:lnTo>
                  <a:pt x="0" y="1778"/>
                </a:lnTo>
                <a:lnTo>
                  <a:pt x="0" y="126314"/>
                </a:lnTo>
                <a:lnTo>
                  <a:pt x="16548" y="126314"/>
                </a:lnTo>
                <a:lnTo>
                  <a:pt x="16548" y="54610"/>
                </a:lnTo>
                <a:lnTo>
                  <a:pt x="22237" y="52298"/>
                </a:lnTo>
                <a:lnTo>
                  <a:pt x="29895" y="4927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1" name="object 1221"/>
          <p:cNvSpPr/>
          <p:nvPr/>
        </p:nvSpPr>
        <p:spPr>
          <a:xfrm>
            <a:off x="3597789" y="7832787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2" name="object 1222"/>
          <p:cNvSpPr/>
          <p:nvPr/>
        </p:nvSpPr>
        <p:spPr>
          <a:xfrm>
            <a:off x="3702684" y="7832789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6" y="13726"/>
                </a:lnTo>
                <a:lnTo>
                  <a:pt x="54581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37"/>
                </a:lnTo>
                <a:lnTo>
                  <a:pt x="74036" y="25325"/>
                </a:lnTo>
                <a:lnTo>
                  <a:pt x="69786" y="11255"/>
                </a:lnTo>
                <a:lnTo>
                  <a:pt x="60119" y="2813"/>
                </a:lnTo>
                <a:lnTo>
                  <a:pt x="45542" y="0"/>
                </a:lnTo>
                <a:lnTo>
                  <a:pt x="41566" y="151"/>
                </a:lnTo>
                <a:lnTo>
                  <a:pt x="29385" y="271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3" name="object 1223"/>
          <p:cNvSpPr/>
          <p:nvPr/>
        </p:nvSpPr>
        <p:spPr>
          <a:xfrm>
            <a:off x="3843153" y="7832785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42"/>
                </a:moveTo>
                <a:lnTo>
                  <a:pt x="17358" y="42589"/>
                </a:lnTo>
                <a:lnTo>
                  <a:pt x="20028" y="27481"/>
                </a:lnTo>
                <a:lnTo>
                  <a:pt x="27571" y="17374"/>
                </a:lnTo>
                <a:lnTo>
                  <a:pt x="41630" y="13690"/>
                </a:lnTo>
                <a:lnTo>
                  <a:pt x="48742" y="13690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42"/>
                </a:lnTo>
                <a:close/>
              </a:path>
              <a:path w="48742" h="82727">
                <a:moveTo>
                  <a:pt x="18643" y="62172"/>
                </a:moveTo>
                <a:lnTo>
                  <a:pt x="17259" y="47142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2" y="55309"/>
                </a:lnTo>
                <a:lnTo>
                  <a:pt x="3364" y="69614"/>
                </a:lnTo>
                <a:lnTo>
                  <a:pt x="9925" y="81453"/>
                </a:lnTo>
                <a:lnTo>
                  <a:pt x="20454" y="89515"/>
                </a:lnTo>
                <a:lnTo>
                  <a:pt x="35394" y="92494"/>
                </a:lnTo>
                <a:lnTo>
                  <a:pt x="36160" y="92489"/>
                </a:lnTo>
                <a:lnTo>
                  <a:pt x="48198" y="90657"/>
                </a:lnTo>
                <a:lnTo>
                  <a:pt x="60299" y="84505"/>
                </a:lnTo>
                <a:lnTo>
                  <a:pt x="61188" y="84505"/>
                </a:lnTo>
                <a:lnTo>
                  <a:pt x="61188" y="90728"/>
                </a:lnTo>
                <a:lnTo>
                  <a:pt x="77736" y="90728"/>
                </a:lnTo>
                <a:lnTo>
                  <a:pt x="77736" y="-35585"/>
                </a:lnTo>
                <a:lnTo>
                  <a:pt x="61188" y="-33807"/>
                </a:lnTo>
                <a:lnTo>
                  <a:pt x="61188" y="4978"/>
                </a:lnTo>
                <a:lnTo>
                  <a:pt x="60655" y="5334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188" y="16357"/>
                </a:lnTo>
                <a:lnTo>
                  <a:pt x="61188" y="75425"/>
                </a:lnTo>
                <a:lnTo>
                  <a:pt x="54609" y="77203"/>
                </a:lnTo>
                <a:lnTo>
                  <a:pt x="50164" y="78981"/>
                </a:lnTo>
                <a:lnTo>
                  <a:pt x="38453" y="78953"/>
                </a:lnTo>
                <a:lnTo>
                  <a:pt x="24737" y="73852"/>
                </a:lnTo>
                <a:lnTo>
                  <a:pt x="18643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4" name="object 1224"/>
          <p:cNvSpPr/>
          <p:nvPr/>
        </p:nvSpPr>
        <p:spPr>
          <a:xfrm>
            <a:off x="3950718" y="7834565"/>
            <a:ext cx="74180" cy="90716"/>
          </a:xfrm>
          <a:custGeom>
            <a:avLst/>
            <a:gdLst/>
            <a:ahLst/>
            <a:cxnLst/>
            <a:rect l="l" t="t" r="r" b="b"/>
            <a:pathLst>
              <a:path w="74180" h="90716">
                <a:moveTo>
                  <a:pt x="158" y="65554"/>
                </a:moveTo>
                <a:lnTo>
                  <a:pt x="4456" y="79580"/>
                </a:lnTo>
                <a:lnTo>
                  <a:pt x="14198" y="87943"/>
                </a:lnTo>
                <a:lnTo>
                  <a:pt x="28816" y="90716"/>
                </a:lnTo>
                <a:lnTo>
                  <a:pt x="32650" y="90579"/>
                </a:lnTo>
                <a:lnTo>
                  <a:pt x="44836" y="8806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8" y="6555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5" name="object 1225"/>
          <p:cNvSpPr/>
          <p:nvPr/>
        </p:nvSpPr>
        <p:spPr>
          <a:xfrm>
            <a:off x="4056859" y="7832794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35" y="18332"/>
                </a:lnTo>
                <a:lnTo>
                  <a:pt x="30368" y="15928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6" name="object 1226"/>
          <p:cNvSpPr/>
          <p:nvPr/>
        </p:nvSpPr>
        <p:spPr>
          <a:xfrm>
            <a:off x="4116058" y="7832787"/>
            <a:ext cx="84150" cy="92494"/>
          </a:xfrm>
          <a:custGeom>
            <a:avLst/>
            <a:gdLst/>
            <a:ahLst/>
            <a:cxnLst/>
            <a:rect l="l" t="t" r="r" b="b"/>
            <a:pathLst>
              <a:path w="84150" h="92494">
                <a:moveTo>
                  <a:pt x="30763" y="92388"/>
                </a:moveTo>
                <a:lnTo>
                  <a:pt x="43372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50" h="92494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7" name="object 1227"/>
          <p:cNvSpPr/>
          <p:nvPr/>
        </p:nvSpPr>
        <p:spPr>
          <a:xfrm>
            <a:off x="4220960" y="7832789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690"/>
                </a:moveTo>
                <a:lnTo>
                  <a:pt x="42055" y="13725"/>
                </a:lnTo>
                <a:lnTo>
                  <a:pt x="54572" y="19879"/>
                </a:lnTo>
                <a:lnTo>
                  <a:pt x="57632" y="33794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37"/>
                </a:lnTo>
                <a:lnTo>
                  <a:pt x="74024" y="25336"/>
                </a:lnTo>
                <a:lnTo>
                  <a:pt x="69781" y="11260"/>
                </a:lnTo>
                <a:lnTo>
                  <a:pt x="60118" y="2815"/>
                </a:lnTo>
                <a:lnTo>
                  <a:pt x="45542" y="0"/>
                </a:lnTo>
                <a:lnTo>
                  <a:pt x="41556" y="152"/>
                </a:lnTo>
                <a:lnTo>
                  <a:pt x="29378" y="2717"/>
                </a:lnTo>
                <a:lnTo>
                  <a:pt x="17424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9883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8" name="object 1228"/>
          <p:cNvSpPr/>
          <p:nvPr/>
        </p:nvSpPr>
        <p:spPr>
          <a:xfrm>
            <a:off x="4314116" y="7806099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85" y="105854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9" name="object 1229"/>
          <p:cNvSpPr/>
          <p:nvPr/>
        </p:nvSpPr>
        <p:spPr>
          <a:xfrm>
            <a:off x="4386313" y="7834210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3"/>
                </a:lnTo>
                <a:lnTo>
                  <a:pt x="56499" y="20209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3" y="62599"/>
                </a:lnTo>
                <a:lnTo>
                  <a:pt x="6904" y="76230"/>
                </a:lnTo>
                <a:lnTo>
                  <a:pt x="15627" y="84998"/>
                </a:lnTo>
                <a:lnTo>
                  <a:pt x="27522" y="89685"/>
                </a:lnTo>
                <a:lnTo>
                  <a:pt x="42329" y="91074"/>
                </a:lnTo>
                <a:lnTo>
                  <a:pt x="47496" y="90934"/>
                </a:lnTo>
                <a:lnTo>
                  <a:pt x="60344" y="89156"/>
                </a:lnTo>
                <a:lnTo>
                  <a:pt x="71856" y="85384"/>
                </a:lnTo>
                <a:lnTo>
                  <a:pt x="68846" y="73116"/>
                </a:lnTo>
                <a:lnTo>
                  <a:pt x="68500" y="73242"/>
                </a:lnTo>
                <a:lnTo>
                  <a:pt x="56422" y="76312"/>
                </a:lnTo>
                <a:lnTo>
                  <a:pt x="43395" y="77561"/>
                </a:lnTo>
                <a:lnTo>
                  <a:pt x="40826" y="77511"/>
                </a:lnTo>
                <a:lnTo>
                  <a:pt x="28203" y="74699"/>
                </a:lnTo>
                <a:lnTo>
                  <a:pt x="19782" y="65601"/>
                </a:lnTo>
                <a:lnTo>
                  <a:pt x="16535" y="47487"/>
                </a:lnTo>
                <a:lnTo>
                  <a:pt x="75780" y="47487"/>
                </a:lnTo>
                <a:lnTo>
                  <a:pt x="76669" y="43931"/>
                </a:lnTo>
                <a:lnTo>
                  <a:pt x="76847" y="38775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0" name="object 1230"/>
          <p:cNvSpPr/>
          <p:nvPr/>
        </p:nvSpPr>
        <p:spPr>
          <a:xfrm>
            <a:off x="4530845" y="7797210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65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1" name="object 1231"/>
          <p:cNvSpPr/>
          <p:nvPr/>
        </p:nvSpPr>
        <p:spPr>
          <a:xfrm>
            <a:off x="4571202" y="7832789"/>
            <a:ext cx="81305" cy="92494"/>
          </a:xfrm>
          <a:custGeom>
            <a:avLst/>
            <a:gdLst/>
            <a:ahLst/>
            <a:cxnLst/>
            <a:rect l="l" t="t" r="r" b="b"/>
            <a:pathLst>
              <a:path w="81305" h="92494">
                <a:moveTo>
                  <a:pt x="16535" y="48031"/>
                </a:moveTo>
                <a:lnTo>
                  <a:pt x="16825" y="40432"/>
                </a:lnTo>
                <a:lnTo>
                  <a:pt x="20278" y="25407"/>
                </a:lnTo>
                <a:lnTo>
                  <a:pt x="28277" y="16034"/>
                </a:lnTo>
                <a:lnTo>
                  <a:pt x="41630" y="12801"/>
                </a:lnTo>
                <a:lnTo>
                  <a:pt x="43164" y="12830"/>
                </a:lnTo>
                <a:lnTo>
                  <a:pt x="56340" y="17060"/>
                </a:lnTo>
                <a:lnTo>
                  <a:pt x="62948" y="27884"/>
                </a:lnTo>
                <a:lnTo>
                  <a:pt x="64757" y="44475"/>
                </a:lnTo>
                <a:lnTo>
                  <a:pt x="64465" y="52156"/>
                </a:lnTo>
                <a:lnTo>
                  <a:pt x="61021" y="67245"/>
                </a:lnTo>
                <a:lnTo>
                  <a:pt x="53076" y="76636"/>
                </a:lnTo>
                <a:lnTo>
                  <a:pt x="55429" y="90356"/>
                </a:lnTo>
                <a:lnTo>
                  <a:pt x="67174" y="84363"/>
                </a:lnTo>
                <a:lnTo>
                  <a:pt x="75213" y="74636"/>
                </a:lnTo>
                <a:lnTo>
                  <a:pt x="79829" y="61298"/>
                </a:lnTo>
                <a:lnTo>
                  <a:pt x="81305" y="44475"/>
                </a:lnTo>
                <a:lnTo>
                  <a:pt x="80506" y="32497"/>
                </a:lnTo>
                <a:lnTo>
                  <a:pt x="76203" y="17878"/>
                </a:lnTo>
                <a:lnTo>
                  <a:pt x="68323" y="7767"/>
                </a:lnTo>
                <a:lnTo>
                  <a:pt x="57038" y="1897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0"/>
                </a:lnTo>
                <a:lnTo>
                  <a:pt x="14180" y="8178"/>
                </a:lnTo>
                <a:lnTo>
                  <a:pt x="6125" y="17906"/>
                </a:lnTo>
                <a:lnTo>
                  <a:pt x="1486" y="31231"/>
                </a:lnTo>
                <a:lnTo>
                  <a:pt x="0" y="48031"/>
                </a:lnTo>
                <a:lnTo>
                  <a:pt x="826" y="60127"/>
                </a:lnTo>
                <a:lnTo>
                  <a:pt x="5187" y="74685"/>
                </a:lnTo>
                <a:lnTo>
                  <a:pt x="13124" y="84756"/>
                </a:lnTo>
                <a:lnTo>
                  <a:pt x="16535" y="48031"/>
                </a:lnTo>
                <a:close/>
              </a:path>
              <a:path w="81305" h="92494">
                <a:moveTo>
                  <a:pt x="39852" y="79870"/>
                </a:moveTo>
                <a:lnTo>
                  <a:pt x="37982" y="79827"/>
                </a:lnTo>
                <a:lnTo>
                  <a:pt x="24884" y="75507"/>
                </a:lnTo>
                <a:lnTo>
                  <a:pt x="18326" y="64649"/>
                </a:lnTo>
                <a:lnTo>
                  <a:pt x="16535" y="48031"/>
                </a:lnTo>
                <a:lnTo>
                  <a:pt x="13124" y="84756"/>
                </a:lnTo>
                <a:lnTo>
                  <a:pt x="24446" y="90603"/>
                </a:lnTo>
                <a:lnTo>
                  <a:pt x="38963" y="92494"/>
                </a:lnTo>
                <a:lnTo>
                  <a:pt x="39697" y="92490"/>
                </a:lnTo>
                <a:lnTo>
                  <a:pt x="55429" y="90356"/>
                </a:lnTo>
                <a:lnTo>
                  <a:pt x="53076" y="76636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2" name="object 1232"/>
          <p:cNvSpPr/>
          <p:nvPr/>
        </p:nvSpPr>
        <p:spPr>
          <a:xfrm>
            <a:off x="4671114" y="7832787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07" y="77377"/>
                </a:moveTo>
                <a:lnTo>
                  <a:pt x="2857" y="74180"/>
                </a:lnTo>
                <a:lnTo>
                  <a:pt x="0" y="87871"/>
                </a:lnTo>
                <a:lnTo>
                  <a:pt x="2506" y="88627"/>
                </a:lnTo>
                <a:lnTo>
                  <a:pt x="15396" y="91367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5"/>
                </a:lnTo>
                <a:lnTo>
                  <a:pt x="50750" y="43099"/>
                </a:lnTo>
                <a:lnTo>
                  <a:pt x="37363" y="38595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491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60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3" name="object 1233"/>
          <p:cNvSpPr/>
          <p:nvPr/>
        </p:nvSpPr>
        <p:spPr>
          <a:xfrm>
            <a:off x="4803213" y="7786352"/>
            <a:ext cx="74180" cy="138938"/>
          </a:xfrm>
          <a:custGeom>
            <a:avLst/>
            <a:gdLst/>
            <a:ahLst/>
            <a:cxnLst/>
            <a:rect l="l" t="t" r="r" b="b"/>
            <a:pathLst>
              <a:path w="74180" h="138938">
                <a:moveTo>
                  <a:pt x="160" y="113786"/>
                </a:moveTo>
                <a:lnTo>
                  <a:pt x="4463" y="127803"/>
                </a:lnTo>
                <a:lnTo>
                  <a:pt x="14207" y="136165"/>
                </a:lnTo>
                <a:lnTo>
                  <a:pt x="28828" y="138938"/>
                </a:lnTo>
                <a:lnTo>
                  <a:pt x="32659" y="138801"/>
                </a:lnTo>
                <a:lnTo>
                  <a:pt x="44844" y="136286"/>
                </a:lnTo>
                <a:lnTo>
                  <a:pt x="56756" y="130403"/>
                </a:lnTo>
                <a:lnTo>
                  <a:pt x="57632" y="130403"/>
                </a:lnTo>
                <a:lnTo>
                  <a:pt x="57632" y="137160"/>
                </a:lnTo>
                <a:lnTo>
                  <a:pt x="74180" y="137160"/>
                </a:lnTo>
                <a:lnTo>
                  <a:pt x="74180" y="48209"/>
                </a:lnTo>
                <a:lnTo>
                  <a:pt x="57632" y="48209"/>
                </a:lnTo>
                <a:lnTo>
                  <a:pt x="57632" y="120078"/>
                </a:lnTo>
                <a:lnTo>
                  <a:pt x="51942" y="122389"/>
                </a:lnTo>
                <a:lnTo>
                  <a:pt x="44475" y="125412"/>
                </a:lnTo>
                <a:lnTo>
                  <a:pt x="33141" y="125406"/>
                </a:lnTo>
                <a:lnTo>
                  <a:pt x="19849" y="119916"/>
                </a:lnTo>
                <a:lnTo>
                  <a:pt x="16548" y="106210"/>
                </a:lnTo>
                <a:lnTo>
                  <a:pt x="16548" y="48209"/>
                </a:lnTo>
                <a:lnTo>
                  <a:pt x="0" y="48209"/>
                </a:lnTo>
                <a:lnTo>
                  <a:pt x="0" y="109766"/>
                </a:lnTo>
                <a:lnTo>
                  <a:pt x="160" y="113786"/>
                </a:lnTo>
                <a:close/>
              </a:path>
              <a:path w="74180" h="138938">
                <a:moveTo>
                  <a:pt x="56210" y="0"/>
                </a:moveTo>
                <a:lnTo>
                  <a:pt x="28994" y="26162"/>
                </a:lnTo>
                <a:lnTo>
                  <a:pt x="38252" y="35052"/>
                </a:lnTo>
                <a:lnTo>
                  <a:pt x="67068" y="12458"/>
                </a:lnTo>
                <a:lnTo>
                  <a:pt x="5621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4" name="object 1234"/>
          <p:cNvSpPr/>
          <p:nvPr/>
        </p:nvSpPr>
        <p:spPr>
          <a:xfrm>
            <a:off x="4907752" y="7797210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65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5" name="object 1235"/>
          <p:cNvSpPr/>
          <p:nvPr/>
        </p:nvSpPr>
        <p:spPr>
          <a:xfrm>
            <a:off x="4943485" y="7806099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85" y="105854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6" name="object 1236"/>
          <p:cNvSpPr/>
          <p:nvPr/>
        </p:nvSpPr>
        <p:spPr>
          <a:xfrm>
            <a:off x="5021186" y="7801660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299"/>
                </a:moveTo>
                <a:lnTo>
                  <a:pt x="20459" y="4610"/>
                </a:lnTo>
                <a:lnTo>
                  <a:pt x="15836" y="0"/>
                </a:lnTo>
                <a:lnTo>
                  <a:pt x="4622" y="0"/>
                </a:lnTo>
                <a:lnTo>
                  <a:pt x="0" y="4610"/>
                </a:lnTo>
                <a:lnTo>
                  <a:pt x="0" y="15824"/>
                </a:lnTo>
                <a:lnTo>
                  <a:pt x="4622" y="20447"/>
                </a:lnTo>
                <a:lnTo>
                  <a:pt x="15836" y="20447"/>
                </a:lnTo>
                <a:lnTo>
                  <a:pt x="20459" y="15824"/>
                </a:lnTo>
                <a:lnTo>
                  <a:pt x="20459" y="10299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7" name="object 1237"/>
          <p:cNvSpPr/>
          <p:nvPr/>
        </p:nvSpPr>
        <p:spPr>
          <a:xfrm>
            <a:off x="5071686" y="7832789"/>
            <a:ext cx="130047" cy="90728"/>
          </a:xfrm>
          <a:custGeom>
            <a:avLst/>
            <a:gdLst/>
            <a:ahLst/>
            <a:cxnLst/>
            <a:rect l="l" t="t" r="r" b="b"/>
            <a:pathLst>
              <a:path w="130047" h="90728">
                <a:moveTo>
                  <a:pt x="72047" y="20104"/>
                </a:moveTo>
                <a:lnTo>
                  <a:pt x="77558" y="17246"/>
                </a:lnTo>
                <a:lnTo>
                  <a:pt x="85572" y="13690"/>
                </a:lnTo>
                <a:lnTo>
                  <a:pt x="97874" y="13735"/>
                </a:lnTo>
                <a:lnTo>
                  <a:pt x="110271" y="19415"/>
                </a:lnTo>
                <a:lnTo>
                  <a:pt x="113499" y="33794"/>
                </a:lnTo>
                <a:lnTo>
                  <a:pt x="113499" y="90728"/>
                </a:lnTo>
                <a:lnTo>
                  <a:pt x="130047" y="90728"/>
                </a:lnTo>
                <a:lnTo>
                  <a:pt x="130047" y="29337"/>
                </a:lnTo>
                <a:lnTo>
                  <a:pt x="129856" y="25020"/>
                </a:lnTo>
                <a:lnTo>
                  <a:pt x="125390" y="11120"/>
                </a:lnTo>
                <a:lnTo>
                  <a:pt x="115546" y="2780"/>
                </a:lnTo>
                <a:lnTo>
                  <a:pt x="101041" y="0"/>
                </a:lnTo>
                <a:lnTo>
                  <a:pt x="92457" y="688"/>
                </a:lnTo>
                <a:lnTo>
                  <a:pt x="80242" y="4144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73" y="91"/>
                </a:lnTo>
                <a:lnTo>
                  <a:pt x="28444" y="2806"/>
                </a:lnTo>
                <a:lnTo>
                  <a:pt x="17424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8638" y="13690"/>
                </a:lnTo>
                <a:lnTo>
                  <a:pt x="40975" y="13732"/>
                </a:lnTo>
                <a:lnTo>
                  <a:pt x="53452" y="19783"/>
                </a:lnTo>
                <a:lnTo>
                  <a:pt x="56565" y="33794"/>
                </a:lnTo>
                <a:lnTo>
                  <a:pt x="56565" y="90728"/>
                </a:lnTo>
                <a:lnTo>
                  <a:pt x="73113" y="90728"/>
                </a:lnTo>
                <a:lnTo>
                  <a:pt x="73113" y="25971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8" name="object 1238"/>
          <p:cNvSpPr/>
          <p:nvPr/>
        </p:nvSpPr>
        <p:spPr>
          <a:xfrm>
            <a:off x="5225301" y="7832789"/>
            <a:ext cx="81305" cy="92494"/>
          </a:xfrm>
          <a:custGeom>
            <a:avLst/>
            <a:gdLst/>
            <a:ahLst/>
            <a:cxnLst/>
            <a:rect l="l" t="t" r="r" b="b"/>
            <a:pathLst>
              <a:path w="81305" h="92494">
                <a:moveTo>
                  <a:pt x="16535" y="48031"/>
                </a:moveTo>
                <a:lnTo>
                  <a:pt x="16825" y="40432"/>
                </a:lnTo>
                <a:lnTo>
                  <a:pt x="20278" y="25407"/>
                </a:lnTo>
                <a:lnTo>
                  <a:pt x="28277" y="16034"/>
                </a:lnTo>
                <a:lnTo>
                  <a:pt x="41630" y="12801"/>
                </a:lnTo>
                <a:lnTo>
                  <a:pt x="43164" y="12830"/>
                </a:lnTo>
                <a:lnTo>
                  <a:pt x="56340" y="17060"/>
                </a:lnTo>
                <a:lnTo>
                  <a:pt x="62948" y="27884"/>
                </a:lnTo>
                <a:lnTo>
                  <a:pt x="64757" y="44475"/>
                </a:lnTo>
                <a:lnTo>
                  <a:pt x="64465" y="52156"/>
                </a:lnTo>
                <a:lnTo>
                  <a:pt x="61021" y="67245"/>
                </a:lnTo>
                <a:lnTo>
                  <a:pt x="53076" y="76636"/>
                </a:lnTo>
                <a:lnTo>
                  <a:pt x="55429" y="90356"/>
                </a:lnTo>
                <a:lnTo>
                  <a:pt x="67174" y="84363"/>
                </a:lnTo>
                <a:lnTo>
                  <a:pt x="75213" y="74636"/>
                </a:lnTo>
                <a:lnTo>
                  <a:pt x="79829" y="61298"/>
                </a:lnTo>
                <a:lnTo>
                  <a:pt x="81305" y="44475"/>
                </a:lnTo>
                <a:lnTo>
                  <a:pt x="80506" y="32497"/>
                </a:lnTo>
                <a:lnTo>
                  <a:pt x="76203" y="17878"/>
                </a:lnTo>
                <a:lnTo>
                  <a:pt x="68323" y="7767"/>
                </a:lnTo>
                <a:lnTo>
                  <a:pt x="57038" y="1897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0"/>
                </a:lnTo>
                <a:lnTo>
                  <a:pt x="14180" y="8178"/>
                </a:lnTo>
                <a:lnTo>
                  <a:pt x="6125" y="17906"/>
                </a:lnTo>
                <a:lnTo>
                  <a:pt x="1486" y="31231"/>
                </a:lnTo>
                <a:lnTo>
                  <a:pt x="0" y="48031"/>
                </a:lnTo>
                <a:lnTo>
                  <a:pt x="826" y="60127"/>
                </a:lnTo>
                <a:lnTo>
                  <a:pt x="5187" y="74685"/>
                </a:lnTo>
                <a:lnTo>
                  <a:pt x="13124" y="84756"/>
                </a:lnTo>
                <a:lnTo>
                  <a:pt x="16535" y="48031"/>
                </a:lnTo>
                <a:close/>
              </a:path>
              <a:path w="81305" h="92494">
                <a:moveTo>
                  <a:pt x="39852" y="79870"/>
                </a:moveTo>
                <a:lnTo>
                  <a:pt x="37982" y="79827"/>
                </a:lnTo>
                <a:lnTo>
                  <a:pt x="24884" y="75507"/>
                </a:lnTo>
                <a:lnTo>
                  <a:pt x="18326" y="64649"/>
                </a:lnTo>
                <a:lnTo>
                  <a:pt x="16535" y="48031"/>
                </a:lnTo>
                <a:lnTo>
                  <a:pt x="13124" y="84756"/>
                </a:lnTo>
                <a:lnTo>
                  <a:pt x="24446" y="90603"/>
                </a:lnTo>
                <a:lnTo>
                  <a:pt x="38963" y="92494"/>
                </a:lnTo>
                <a:lnTo>
                  <a:pt x="39697" y="92490"/>
                </a:lnTo>
                <a:lnTo>
                  <a:pt x="55429" y="90356"/>
                </a:lnTo>
                <a:lnTo>
                  <a:pt x="53076" y="76636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9" name="object 1239"/>
          <p:cNvSpPr/>
          <p:nvPr/>
        </p:nvSpPr>
        <p:spPr>
          <a:xfrm>
            <a:off x="5325214" y="7832787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07" y="77377"/>
                </a:moveTo>
                <a:lnTo>
                  <a:pt x="2857" y="74180"/>
                </a:lnTo>
                <a:lnTo>
                  <a:pt x="0" y="87871"/>
                </a:lnTo>
                <a:lnTo>
                  <a:pt x="2506" y="88627"/>
                </a:lnTo>
                <a:lnTo>
                  <a:pt x="15396" y="91367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5"/>
                </a:lnTo>
                <a:lnTo>
                  <a:pt x="50750" y="43099"/>
                </a:lnTo>
                <a:lnTo>
                  <a:pt x="37363" y="38595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491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60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0" name="object 1240"/>
          <p:cNvSpPr/>
          <p:nvPr/>
        </p:nvSpPr>
        <p:spPr>
          <a:xfrm>
            <a:off x="5452861" y="7803437"/>
            <a:ext cx="79527" cy="120078"/>
          </a:xfrm>
          <a:custGeom>
            <a:avLst/>
            <a:gdLst/>
            <a:ahLst/>
            <a:cxnLst/>
            <a:rect l="l" t="t" r="r" b="b"/>
            <a:pathLst>
              <a:path w="79527" h="120078">
                <a:moveTo>
                  <a:pt x="79527" y="120078"/>
                </a:moveTo>
                <a:lnTo>
                  <a:pt x="79527" y="105308"/>
                </a:lnTo>
                <a:lnTo>
                  <a:pt x="48933" y="105308"/>
                </a:lnTo>
                <a:lnTo>
                  <a:pt x="48933" y="0"/>
                </a:lnTo>
                <a:lnTo>
                  <a:pt x="35407" y="0"/>
                </a:lnTo>
                <a:lnTo>
                  <a:pt x="30297" y="3116"/>
                </a:lnTo>
                <a:lnTo>
                  <a:pt x="17840" y="8832"/>
                </a:lnTo>
                <a:lnTo>
                  <a:pt x="5346" y="12801"/>
                </a:lnTo>
                <a:lnTo>
                  <a:pt x="7124" y="25260"/>
                </a:lnTo>
                <a:lnTo>
                  <a:pt x="7546" y="25240"/>
                </a:lnTo>
                <a:lnTo>
                  <a:pt x="19719" y="23164"/>
                </a:lnTo>
                <a:lnTo>
                  <a:pt x="32384" y="18846"/>
                </a:lnTo>
                <a:lnTo>
                  <a:pt x="32384" y="105308"/>
                </a:lnTo>
                <a:lnTo>
                  <a:pt x="0" y="105308"/>
                </a:lnTo>
                <a:lnTo>
                  <a:pt x="0" y="120078"/>
                </a:lnTo>
                <a:lnTo>
                  <a:pt x="79527" y="12007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1" name="object 1241"/>
          <p:cNvSpPr/>
          <p:nvPr/>
        </p:nvSpPr>
        <p:spPr>
          <a:xfrm>
            <a:off x="5548161" y="7804322"/>
            <a:ext cx="53009" cy="119189"/>
          </a:xfrm>
          <a:custGeom>
            <a:avLst/>
            <a:gdLst/>
            <a:ahLst/>
            <a:cxnLst/>
            <a:rect l="l" t="t" r="r" b="b"/>
            <a:pathLst>
              <a:path w="53009" h="119189">
                <a:moveTo>
                  <a:pt x="47142" y="0"/>
                </a:moveTo>
                <a:lnTo>
                  <a:pt x="17437" y="75603"/>
                </a:lnTo>
                <a:lnTo>
                  <a:pt x="53009" y="17614"/>
                </a:lnTo>
                <a:lnTo>
                  <a:pt x="47142" y="0"/>
                </a:lnTo>
                <a:close/>
              </a:path>
              <a:path w="53009" h="119189">
                <a:moveTo>
                  <a:pt x="69735" y="75603"/>
                </a:moveTo>
                <a:lnTo>
                  <a:pt x="69735" y="0"/>
                </a:lnTo>
                <a:lnTo>
                  <a:pt x="47142" y="0"/>
                </a:lnTo>
                <a:lnTo>
                  <a:pt x="53009" y="17614"/>
                </a:lnTo>
                <a:lnTo>
                  <a:pt x="53009" y="75603"/>
                </a:lnTo>
                <a:lnTo>
                  <a:pt x="17437" y="75603"/>
                </a:lnTo>
                <a:lnTo>
                  <a:pt x="47142" y="0"/>
                </a:lnTo>
                <a:lnTo>
                  <a:pt x="0" y="76504"/>
                </a:lnTo>
                <a:lnTo>
                  <a:pt x="0" y="90728"/>
                </a:lnTo>
                <a:lnTo>
                  <a:pt x="53009" y="90728"/>
                </a:lnTo>
                <a:lnTo>
                  <a:pt x="53009" y="119189"/>
                </a:lnTo>
                <a:lnTo>
                  <a:pt x="69735" y="119189"/>
                </a:lnTo>
                <a:lnTo>
                  <a:pt x="69735" y="90728"/>
                </a:lnTo>
                <a:lnTo>
                  <a:pt x="88061" y="90728"/>
                </a:lnTo>
                <a:lnTo>
                  <a:pt x="88061" y="75603"/>
                </a:lnTo>
                <a:lnTo>
                  <a:pt x="69735" y="756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2" name="object 1242"/>
          <p:cNvSpPr/>
          <p:nvPr/>
        </p:nvSpPr>
        <p:spPr>
          <a:xfrm>
            <a:off x="5693775" y="7832785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42"/>
                </a:moveTo>
                <a:lnTo>
                  <a:pt x="17358" y="42589"/>
                </a:lnTo>
                <a:lnTo>
                  <a:pt x="20028" y="27481"/>
                </a:lnTo>
                <a:lnTo>
                  <a:pt x="27571" y="17374"/>
                </a:lnTo>
                <a:lnTo>
                  <a:pt x="41630" y="13690"/>
                </a:lnTo>
                <a:lnTo>
                  <a:pt x="48742" y="13690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42"/>
                </a:lnTo>
                <a:close/>
              </a:path>
              <a:path w="48742" h="82727">
                <a:moveTo>
                  <a:pt x="18643" y="62172"/>
                </a:moveTo>
                <a:lnTo>
                  <a:pt x="17259" y="47142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2" y="55309"/>
                </a:lnTo>
                <a:lnTo>
                  <a:pt x="3364" y="69614"/>
                </a:lnTo>
                <a:lnTo>
                  <a:pt x="9925" y="81453"/>
                </a:lnTo>
                <a:lnTo>
                  <a:pt x="20454" y="89515"/>
                </a:lnTo>
                <a:lnTo>
                  <a:pt x="35394" y="92494"/>
                </a:lnTo>
                <a:lnTo>
                  <a:pt x="36160" y="92489"/>
                </a:lnTo>
                <a:lnTo>
                  <a:pt x="48198" y="90657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85"/>
                </a:lnTo>
                <a:lnTo>
                  <a:pt x="61201" y="-33807"/>
                </a:lnTo>
                <a:lnTo>
                  <a:pt x="61201" y="4978"/>
                </a:lnTo>
                <a:lnTo>
                  <a:pt x="60667" y="5334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57"/>
                </a:lnTo>
                <a:lnTo>
                  <a:pt x="61201" y="75425"/>
                </a:lnTo>
                <a:lnTo>
                  <a:pt x="54609" y="77203"/>
                </a:lnTo>
                <a:lnTo>
                  <a:pt x="50164" y="78981"/>
                </a:lnTo>
                <a:lnTo>
                  <a:pt x="38453" y="78953"/>
                </a:lnTo>
                <a:lnTo>
                  <a:pt x="24737" y="73852"/>
                </a:lnTo>
                <a:lnTo>
                  <a:pt x="18643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3" name="object 1243"/>
          <p:cNvSpPr/>
          <p:nvPr/>
        </p:nvSpPr>
        <p:spPr>
          <a:xfrm>
            <a:off x="5802773" y="7786352"/>
            <a:ext cx="38252" cy="137160"/>
          </a:xfrm>
          <a:custGeom>
            <a:avLst/>
            <a:gdLst/>
            <a:ahLst/>
            <a:cxnLst/>
            <a:rect l="l" t="t" r="r" b="b"/>
            <a:pathLst>
              <a:path w="38252" h="137160">
                <a:moveTo>
                  <a:pt x="27393" y="0"/>
                </a:moveTo>
                <a:lnTo>
                  <a:pt x="165" y="26162"/>
                </a:lnTo>
                <a:lnTo>
                  <a:pt x="9423" y="35052"/>
                </a:lnTo>
                <a:lnTo>
                  <a:pt x="38252" y="12458"/>
                </a:lnTo>
                <a:lnTo>
                  <a:pt x="27393" y="0"/>
                </a:lnTo>
                <a:close/>
              </a:path>
              <a:path w="38252" h="137160">
                <a:moveTo>
                  <a:pt x="0" y="48209"/>
                </a:moveTo>
                <a:lnTo>
                  <a:pt x="0" y="137160"/>
                </a:lnTo>
                <a:lnTo>
                  <a:pt x="16548" y="137160"/>
                </a:lnTo>
                <a:lnTo>
                  <a:pt x="16548" y="48209"/>
                </a:lnTo>
                <a:lnTo>
                  <a:pt x="0" y="482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4" name="object 1244"/>
          <p:cNvSpPr/>
          <p:nvPr/>
        </p:nvSpPr>
        <p:spPr>
          <a:xfrm>
            <a:off x="5842415" y="7832787"/>
            <a:ext cx="84150" cy="92494"/>
          </a:xfrm>
          <a:custGeom>
            <a:avLst/>
            <a:gdLst/>
            <a:ahLst/>
            <a:cxnLst/>
            <a:rect l="l" t="t" r="r" b="b"/>
            <a:pathLst>
              <a:path w="84150" h="92494">
                <a:moveTo>
                  <a:pt x="30763" y="92388"/>
                </a:moveTo>
                <a:lnTo>
                  <a:pt x="43372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50" h="92494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5" name="object 1245"/>
          <p:cNvSpPr/>
          <p:nvPr/>
        </p:nvSpPr>
        <p:spPr>
          <a:xfrm>
            <a:off x="5941437" y="7832787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07" y="77377"/>
                </a:moveTo>
                <a:lnTo>
                  <a:pt x="2857" y="74180"/>
                </a:lnTo>
                <a:lnTo>
                  <a:pt x="0" y="87871"/>
                </a:lnTo>
                <a:lnTo>
                  <a:pt x="2506" y="88627"/>
                </a:lnTo>
                <a:lnTo>
                  <a:pt x="15396" y="91367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5"/>
                </a:lnTo>
                <a:lnTo>
                  <a:pt x="50750" y="43099"/>
                </a:lnTo>
                <a:lnTo>
                  <a:pt x="37363" y="38595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491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60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6" name="object 1246"/>
          <p:cNvSpPr/>
          <p:nvPr/>
        </p:nvSpPr>
        <p:spPr>
          <a:xfrm>
            <a:off x="6029095" y="7903408"/>
            <a:ext cx="21526" cy="21170"/>
          </a:xfrm>
          <a:custGeom>
            <a:avLst/>
            <a:gdLst/>
            <a:ahLst/>
            <a:cxnLst/>
            <a:rect l="l" t="t" r="r" b="b"/>
            <a:pathLst>
              <a:path w="21526" h="21170">
                <a:moveTo>
                  <a:pt x="10845" y="0"/>
                </a:moveTo>
                <a:lnTo>
                  <a:pt x="4800" y="0"/>
                </a:lnTo>
                <a:lnTo>
                  <a:pt x="0" y="4800"/>
                </a:lnTo>
                <a:lnTo>
                  <a:pt x="0" y="16548"/>
                </a:lnTo>
                <a:lnTo>
                  <a:pt x="4800" y="21170"/>
                </a:lnTo>
                <a:lnTo>
                  <a:pt x="16725" y="21170"/>
                </a:lnTo>
                <a:lnTo>
                  <a:pt x="21526" y="16548"/>
                </a:lnTo>
                <a:lnTo>
                  <a:pt x="21526" y="4800"/>
                </a:lnTo>
                <a:lnTo>
                  <a:pt x="16725" y="0"/>
                </a:lnTo>
                <a:lnTo>
                  <a:pt x="1084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7" name="object 1247"/>
          <p:cNvSpPr/>
          <p:nvPr/>
        </p:nvSpPr>
        <p:spPr>
          <a:xfrm>
            <a:off x="815792" y="8024477"/>
            <a:ext cx="79514" cy="119189"/>
          </a:xfrm>
          <a:custGeom>
            <a:avLst/>
            <a:gdLst/>
            <a:ahLst/>
            <a:cxnLst/>
            <a:rect l="l" t="t" r="r" b="b"/>
            <a:pathLst>
              <a:path w="79514" h="119189">
                <a:moveTo>
                  <a:pt x="0" y="0"/>
                </a:moveTo>
                <a:lnTo>
                  <a:pt x="17081" y="14947"/>
                </a:lnTo>
                <a:lnTo>
                  <a:pt x="38430" y="0"/>
                </a:lnTo>
                <a:lnTo>
                  <a:pt x="0" y="0"/>
                </a:lnTo>
                <a:close/>
              </a:path>
              <a:path w="79514" h="119189">
                <a:moveTo>
                  <a:pt x="17081" y="14947"/>
                </a:moveTo>
                <a:lnTo>
                  <a:pt x="34340" y="14947"/>
                </a:lnTo>
                <a:lnTo>
                  <a:pt x="46533" y="16031"/>
                </a:lnTo>
                <a:lnTo>
                  <a:pt x="57986" y="22159"/>
                </a:lnTo>
                <a:lnTo>
                  <a:pt x="62268" y="36106"/>
                </a:lnTo>
                <a:lnTo>
                  <a:pt x="60475" y="45627"/>
                </a:lnTo>
                <a:lnTo>
                  <a:pt x="51697" y="55071"/>
                </a:lnTo>
                <a:lnTo>
                  <a:pt x="36652" y="58343"/>
                </a:lnTo>
                <a:lnTo>
                  <a:pt x="17081" y="58343"/>
                </a:lnTo>
                <a:lnTo>
                  <a:pt x="17081" y="14947"/>
                </a:lnTo>
                <a:lnTo>
                  <a:pt x="0" y="0"/>
                </a:lnTo>
                <a:lnTo>
                  <a:pt x="0" y="119189"/>
                </a:lnTo>
                <a:lnTo>
                  <a:pt x="17081" y="119189"/>
                </a:lnTo>
                <a:lnTo>
                  <a:pt x="17081" y="73113"/>
                </a:lnTo>
                <a:lnTo>
                  <a:pt x="36652" y="73113"/>
                </a:lnTo>
                <a:lnTo>
                  <a:pt x="43358" y="72789"/>
                </a:lnTo>
                <a:lnTo>
                  <a:pt x="57138" y="69666"/>
                </a:lnTo>
                <a:lnTo>
                  <a:pt x="68663" y="62833"/>
                </a:lnTo>
                <a:lnTo>
                  <a:pt x="76575" y="51807"/>
                </a:lnTo>
                <a:lnTo>
                  <a:pt x="79514" y="36106"/>
                </a:lnTo>
                <a:lnTo>
                  <a:pt x="79306" y="31420"/>
                </a:lnTo>
                <a:lnTo>
                  <a:pt x="75733" y="18177"/>
                </a:lnTo>
                <a:lnTo>
                  <a:pt x="67730" y="8302"/>
                </a:lnTo>
                <a:lnTo>
                  <a:pt x="55296" y="2131"/>
                </a:lnTo>
                <a:lnTo>
                  <a:pt x="38430" y="0"/>
                </a:lnTo>
                <a:lnTo>
                  <a:pt x="17081" y="1494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8" name="object 1248"/>
          <p:cNvSpPr/>
          <p:nvPr/>
        </p:nvSpPr>
        <p:spPr>
          <a:xfrm>
            <a:off x="911442" y="8054363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87" y="25897"/>
                </a:moveTo>
                <a:lnTo>
                  <a:pt x="27684" y="0"/>
                </a:lnTo>
                <a:lnTo>
                  <a:pt x="15800" y="5436"/>
                </a:lnTo>
                <a:lnTo>
                  <a:pt x="16903" y="35041"/>
                </a:lnTo>
                <a:lnTo>
                  <a:pt x="19087" y="25897"/>
                </a:lnTo>
                <a:close/>
              </a:path>
              <a:path w="27684" h="36461">
                <a:moveTo>
                  <a:pt x="76764" y="33617"/>
                </a:moveTo>
                <a:lnTo>
                  <a:pt x="73899" y="18822"/>
                </a:lnTo>
                <a:lnTo>
                  <a:pt x="66915" y="7813"/>
                </a:lnTo>
                <a:lnTo>
                  <a:pt x="55627" y="947"/>
                </a:lnTo>
                <a:lnTo>
                  <a:pt x="39852" y="-1419"/>
                </a:lnTo>
                <a:lnTo>
                  <a:pt x="27684" y="0"/>
                </a:lnTo>
                <a:lnTo>
                  <a:pt x="19087" y="25897"/>
                </a:lnTo>
                <a:lnTo>
                  <a:pt x="27199" y="15425"/>
                </a:lnTo>
                <a:lnTo>
                  <a:pt x="39674" y="12270"/>
                </a:lnTo>
                <a:lnTo>
                  <a:pt x="46041" y="12973"/>
                </a:lnTo>
                <a:lnTo>
                  <a:pt x="56512" y="20209"/>
                </a:lnTo>
                <a:lnTo>
                  <a:pt x="60312" y="35041"/>
                </a:lnTo>
                <a:lnTo>
                  <a:pt x="16903" y="35041"/>
                </a:lnTo>
                <a:lnTo>
                  <a:pt x="15800" y="5436"/>
                </a:lnTo>
                <a:lnTo>
                  <a:pt x="7124" y="14849"/>
                </a:lnTo>
                <a:lnTo>
                  <a:pt x="1806" y="28134"/>
                </a:lnTo>
                <a:lnTo>
                  <a:pt x="0" y="45189"/>
                </a:lnTo>
                <a:lnTo>
                  <a:pt x="1616" y="62608"/>
                </a:lnTo>
                <a:lnTo>
                  <a:pt x="6912" y="76234"/>
                </a:lnTo>
                <a:lnTo>
                  <a:pt x="15638" y="85000"/>
                </a:lnTo>
                <a:lnTo>
                  <a:pt x="27535" y="89686"/>
                </a:lnTo>
                <a:lnTo>
                  <a:pt x="42341" y="91074"/>
                </a:lnTo>
                <a:lnTo>
                  <a:pt x="47523" y="90933"/>
                </a:lnTo>
                <a:lnTo>
                  <a:pt x="60362" y="89154"/>
                </a:lnTo>
                <a:lnTo>
                  <a:pt x="71881" y="85384"/>
                </a:lnTo>
                <a:lnTo>
                  <a:pt x="68846" y="73116"/>
                </a:lnTo>
                <a:lnTo>
                  <a:pt x="68511" y="73238"/>
                </a:lnTo>
                <a:lnTo>
                  <a:pt x="56439" y="76311"/>
                </a:lnTo>
                <a:lnTo>
                  <a:pt x="43408" y="77561"/>
                </a:lnTo>
                <a:lnTo>
                  <a:pt x="40839" y="77511"/>
                </a:lnTo>
                <a:lnTo>
                  <a:pt x="28215" y="74699"/>
                </a:lnTo>
                <a:lnTo>
                  <a:pt x="19794" y="65601"/>
                </a:lnTo>
                <a:lnTo>
                  <a:pt x="16548" y="47487"/>
                </a:lnTo>
                <a:lnTo>
                  <a:pt x="75793" y="47487"/>
                </a:lnTo>
                <a:lnTo>
                  <a:pt x="76682" y="43931"/>
                </a:lnTo>
                <a:lnTo>
                  <a:pt x="76860" y="38775"/>
                </a:lnTo>
                <a:lnTo>
                  <a:pt x="76764" y="336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9" name="object 1249"/>
          <p:cNvSpPr/>
          <p:nvPr/>
        </p:nvSpPr>
        <p:spPr>
          <a:xfrm>
            <a:off x="1014930" y="8052949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65"/>
                </a:lnTo>
                <a:lnTo>
                  <a:pt x="0" y="1765"/>
                </a:lnTo>
                <a:lnTo>
                  <a:pt x="0" y="90716"/>
                </a:lnTo>
                <a:lnTo>
                  <a:pt x="16548" y="90716"/>
                </a:lnTo>
                <a:lnTo>
                  <a:pt x="16548" y="19380"/>
                </a:lnTo>
                <a:lnTo>
                  <a:pt x="19236" y="18335"/>
                </a:lnTo>
                <a:lnTo>
                  <a:pt x="30364" y="15929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0" name="object 1250"/>
          <p:cNvSpPr/>
          <p:nvPr/>
        </p:nvSpPr>
        <p:spPr>
          <a:xfrm>
            <a:off x="1076270" y="8052940"/>
            <a:ext cx="64935" cy="92494"/>
          </a:xfrm>
          <a:custGeom>
            <a:avLst/>
            <a:gdLst/>
            <a:ahLst/>
            <a:cxnLst/>
            <a:rect l="l" t="t" r="r" b="b"/>
            <a:pathLst>
              <a:path w="64935" h="92494">
                <a:moveTo>
                  <a:pt x="14703" y="77382"/>
                </a:moveTo>
                <a:lnTo>
                  <a:pt x="2844" y="74180"/>
                </a:lnTo>
                <a:lnTo>
                  <a:pt x="0" y="87884"/>
                </a:lnTo>
                <a:lnTo>
                  <a:pt x="2491" y="88633"/>
                </a:lnTo>
                <a:lnTo>
                  <a:pt x="15378" y="91367"/>
                </a:lnTo>
                <a:lnTo>
                  <a:pt x="27927" y="92494"/>
                </a:lnTo>
                <a:lnTo>
                  <a:pt x="38112" y="91780"/>
                </a:lnTo>
                <a:lnTo>
                  <a:pt x="52035" y="87412"/>
                </a:lnTo>
                <a:lnTo>
                  <a:pt x="61465" y="78717"/>
                </a:lnTo>
                <a:lnTo>
                  <a:pt x="64935" y="65290"/>
                </a:lnTo>
                <a:lnTo>
                  <a:pt x="64933" y="64898"/>
                </a:lnTo>
                <a:lnTo>
                  <a:pt x="60838" y="50983"/>
                </a:lnTo>
                <a:lnTo>
                  <a:pt x="50744" y="43106"/>
                </a:lnTo>
                <a:lnTo>
                  <a:pt x="37363" y="38595"/>
                </a:lnTo>
                <a:lnTo>
                  <a:pt x="27749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26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54" y="18491"/>
                </a:lnTo>
                <a:lnTo>
                  <a:pt x="60490" y="4800"/>
                </a:lnTo>
                <a:lnTo>
                  <a:pt x="60094" y="4669"/>
                </a:lnTo>
                <a:lnTo>
                  <a:pt x="47980" y="1477"/>
                </a:lnTo>
                <a:lnTo>
                  <a:pt x="35051" y="0"/>
                </a:lnTo>
                <a:lnTo>
                  <a:pt x="28408" y="259"/>
                </a:lnTo>
                <a:lnTo>
                  <a:pt x="13500" y="3780"/>
                </a:lnTo>
                <a:lnTo>
                  <a:pt x="3919" y="11904"/>
                </a:lnTo>
                <a:lnTo>
                  <a:pt x="533" y="25247"/>
                </a:lnTo>
                <a:lnTo>
                  <a:pt x="3979" y="38143"/>
                </a:lnTo>
                <a:lnTo>
                  <a:pt x="13666" y="46639"/>
                </a:lnTo>
                <a:lnTo>
                  <a:pt x="27216" y="51409"/>
                </a:lnTo>
                <a:lnTo>
                  <a:pt x="28017" y="51610"/>
                </a:lnTo>
                <a:lnTo>
                  <a:pt x="42344" y="56600"/>
                </a:lnTo>
                <a:lnTo>
                  <a:pt x="48386" y="66522"/>
                </a:lnTo>
                <a:lnTo>
                  <a:pt x="48386" y="75425"/>
                </a:lnTo>
                <a:lnTo>
                  <a:pt x="39674" y="78981"/>
                </a:lnTo>
                <a:lnTo>
                  <a:pt x="27857" y="78976"/>
                </a:lnTo>
                <a:lnTo>
                  <a:pt x="14703" y="7738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1" name="object 1251"/>
          <p:cNvSpPr/>
          <p:nvPr/>
        </p:nvSpPr>
        <p:spPr>
          <a:xfrm>
            <a:off x="1160365" y="8052944"/>
            <a:ext cx="81305" cy="92494"/>
          </a:xfrm>
          <a:custGeom>
            <a:avLst/>
            <a:gdLst/>
            <a:ahLst/>
            <a:cxnLst/>
            <a:rect l="l" t="t" r="r" b="b"/>
            <a:pathLst>
              <a:path w="81305" h="92494">
                <a:moveTo>
                  <a:pt x="16548" y="48018"/>
                </a:moveTo>
                <a:lnTo>
                  <a:pt x="16835" y="40445"/>
                </a:lnTo>
                <a:lnTo>
                  <a:pt x="20282" y="25415"/>
                </a:lnTo>
                <a:lnTo>
                  <a:pt x="28276" y="16036"/>
                </a:lnTo>
                <a:lnTo>
                  <a:pt x="41630" y="12801"/>
                </a:lnTo>
                <a:lnTo>
                  <a:pt x="43165" y="12830"/>
                </a:lnTo>
                <a:lnTo>
                  <a:pt x="56346" y="17060"/>
                </a:lnTo>
                <a:lnTo>
                  <a:pt x="62950" y="27884"/>
                </a:lnTo>
                <a:lnTo>
                  <a:pt x="64757" y="44475"/>
                </a:lnTo>
                <a:lnTo>
                  <a:pt x="64465" y="52156"/>
                </a:lnTo>
                <a:lnTo>
                  <a:pt x="61024" y="67245"/>
                </a:lnTo>
                <a:lnTo>
                  <a:pt x="53081" y="76636"/>
                </a:lnTo>
                <a:lnTo>
                  <a:pt x="55434" y="90356"/>
                </a:lnTo>
                <a:lnTo>
                  <a:pt x="67179" y="84363"/>
                </a:lnTo>
                <a:lnTo>
                  <a:pt x="75216" y="74636"/>
                </a:lnTo>
                <a:lnTo>
                  <a:pt x="79830" y="61298"/>
                </a:lnTo>
                <a:lnTo>
                  <a:pt x="81305" y="44475"/>
                </a:lnTo>
                <a:lnTo>
                  <a:pt x="80506" y="32497"/>
                </a:lnTo>
                <a:lnTo>
                  <a:pt x="76203" y="17878"/>
                </a:lnTo>
                <a:lnTo>
                  <a:pt x="68323" y="7767"/>
                </a:lnTo>
                <a:lnTo>
                  <a:pt x="57038" y="1897"/>
                </a:lnTo>
                <a:lnTo>
                  <a:pt x="42519" y="0"/>
                </a:lnTo>
                <a:lnTo>
                  <a:pt x="41622" y="5"/>
                </a:lnTo>
                <a:lnTo>
                  <a:pt x="25933" y="2167"/>
                </a:lnTo>
                <a:lnTo>
                  <a:pt x="14190" y="8173"/>
                </a:lnTo>
                <a:lnTo>
                  <a:pt x="6130" y="17900"/>
                </a:lnTo>
                <a:lnTo>
                  <a:pt x="1488" y="31223"/>
                </a:lnTo>
                <a:lnTo>
                  <a:pt x="0" y="48018"/>
                </a:lnTo>
                <a:lnTo>
                  <a:pt x="827" y="60130"/>
                </a:lnTo>
                <a:lnTo>
                  <a:pt x="5190" y="74688"/>
                </a:lnTo>
                <a:lnTo>
                  <a:pt x="13127" y="84757"/>
                </a:lnTo>
                <a:lnTo>
                  <a:pt x="16548" y="48018"/>
                </a:lnTo>
                <a:close/>
              </a:path>
              <a:path w="81305" h="92494">
                <a:moveTo>
                  <a:pt x="39852" y="79870"/>
                </a:moveTo>
                <a:lnTo>
                  <a:pt x="37979" y="79827"/>
                </a:lnTo>
                <a:lnTo>
                  <a:pt x="24886" y="75506"/>
                </a:lnTo>
                <a:lnTo>
                  <a:pt x="18336" y="64644"/>
                </a:lnTo>
                <a:lnTo>
                  <a:pt x="16548" y="48018"/>
                </a:lnTo>
                <a:lnTo>
                  <a:pt x="13127" y="84757"/>
                </a:lnTo>
                <a:lnTo>
                  <a:pt x="24448" y="90604"/>
                </a:lnTo>
                <a:lnTo>
                  <a:pt x="38963" y="92494"/>
                </a:lnTo>
                <a:lnTo>
                  <a:pt x="39697" y="92490"/>
                </a:lnTo>
                <a:lnTo>
                  <a:pt x="55434" y="90356"/>
                </a:lnTo>
                <a:lnTo>
                  <a:pt x="53081" y="76636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2" name="object 1252"/>
          <p:cNvSpPr/>
          <p:nvPr/>
        </p:nvSpPr>
        <p:spPr>
          <a:xfrm>
            <a:off x="1266158" y="8052944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6" y="13726"/>
                </a:lnTo>
                <a:lnTo>
                  <a:pt x="54581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37"/>
                </a:lnTo>
                <a:lnTo>
                  <a:pt x="74036" y="25325"/>
                </a:lnTo>
                <a:lnTo>
                  <a:pt x="69786" y="11255"/>
                </a:lnTo>
                <a:lnTo>
                  <a:pt x="60119" y="2813"/>
                </a:lnTo>
                <a:lnTo>
                  <a:pt x="45542" y="0"/>
                </a:lnTo>
                <a:lnTo>
                  <a:pt x="41566" y="151"/>
                </a:lnTo>
                <a:lnTo>
                  <a:pt x="29385" y="271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3" name="object 1253"/>
          <p:cNvSpPr/>
          <p:nvPr/>
        </p:nvSpPr>
        <p:spPr>
          <a:xfrm>
            <a:off x="1362174" y="8052940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4" name="object 1254"/>
          <p:cNvSpPr/>
          <p:nvPr/>
        </p:nvSpPr>
        <p:spPr>
          <a:xfrm>
            <a:off x="1461202" y="8052940"/>
            <a:ext cx="64935" cy="92494"/>
          </a:xfrm>
          <a:custGeom>
            <a:avLst/>
            <a:gdLst/>
            <a:ahLst/>
            <a:cxnLst/>
            <a:rect l="l" t="t" r="r" b="b"/>
            <a:pathLst>
              <a:path w="64935" h="92494">
                <a:moveTo>
                  <a:pt x="14703" y="77382"/>
                </a:moveTo>
                <a:lnTo>
                  <a:pt x="2844" y="74180"/>
                </a:lnTo>
                <a:lnTo>
                  <a:pt x="0" y="87884"/>
                </a:lnTo>
                <a:lnTo>
                  <a:pt x="2491" y="88633"/>
                </a:lnTo>
                <a:lnTo>
                  <a:pt x="15378" y="91367"/>
                </a:lnTo>
                <a:lnTo>
                  <a:pt x="27927" y="92494"/>
                </a:lnTo>
                <a:lnTo>
                  <a:pt x="38112" y="91780"/>
                </a:lnTo>
                <a:lnTo>
                  <a:pt x="52035" y="87412"/>
                </a:lnTo>
                <a:lnTo>
                  <a:pt x="61465" y="78717"/>
                </a:lnTo>
                <a:lnTo>
                  <a:pt x="64935" y="65290"/>
                </a:lnTo>
                <a:lnTo>
                  <a:pt x="64933" y="64898"/>
                </a:lnTo>
                <a:lnTo>
                  <a:pt x="60838" y="50983"/>
                </a:lnTo>
                <a:lnTo>
                  <a:pt x="50744" y="43106"/>
                </a:lnTo>
                <a:lnTo>
                  <a:pt x="37363" y="38595"/>
                </a:lnTo>
                <a:lnTo>
                  <a:pt x="27749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26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54" y="18491"/>
                </a:lnTo>
                <a:lnTo>
                  <a:pt x="60490" y="4800"/>
                </a:lnTo>
                <a:lnTo>
                  <a:pt x="60094" y="4669"/>
                </a:lnTo>
                <a:lnTo>
                  <a:pt x="47980" y="1477"/>
                </a:lnTo>
                <a:lnTo>
                  <a:pt x="35051" y="0"/>
                </a:lnTo>
                <a:lnTo>
                  <a:pt x="28408" y="259"/>
                </a:lnTo>
                <a:lnTo>
                  <a:pt x="13500" y="3780"/>
                </a:lnTo>
                <a:lnTo>
                  <a:pt x="3919" y="11904"/>
                </a:lnTo>
                <a:lnTo>
                  <a:pt x="533" y="25247"/>
                </a:lnTo>
                <a:lnTo>
                  <a:pt x="3979" y="38143"/>
                </a:lnTo>
                <a:lnTo>
                  <a:pt x="13666" y="46639"/>
                </a:lnTo>
                <a:lnTo>
                  <a:pt x="27216" y="51409"/>
                </a:lnTo>
                <a:lnTo>
                  <a:pt x="28017" y="51610"/>
                </a:lnTo>
                <a:lnTo>
                  <a:pt x="42344" y="56600"/>
                </a:lnTo>
                <a:lnTo>
                  <a:pt x="48386" y="66522"/>
                </a:lnTo>
                <a:lnTo>
                  <a:pt x="48386" y="75425"/>
                </a:lnTo>
                <a:lnTo>
                  <a:pt x="39674" y="78981"/>
                </a:lnTo>
                <a:lnTo>
                  <a:pt x="27857" y="78976"/>
                </a:lnTo>
                <a:lnTo>
                  <a:pt x="14703" y="7738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5" name="object 1255"/>
          <p:cNvSpPr/>
          <p:nvPr/>
        </p:nvSpPr>
        <p:spPr>
          <a:xfrm>
            <a:off x="1587967" y="8052940"/>
            <a:ext cx="42697" cy="126314"/>
          </a:xfrm>
          <a:custGeom>
            <a:avLst/>
            <a:gdLst/>
            <a:ahLst/>
            <a:cxnLst/>
            <a:rect l="l" t="t" r="r" b="b"/>
            <a:pathLst>
              <a:path w="42697" h="126314">
                <a:moveTo>
                  <a:pt x="17259" y="47142"/>
                </a:moveTo>
                <a:lnTo>
                  <a:pt x="17437" y="41297"/>
                </a:lnTo>
                <a:lnTo>
                  <a:pt x="20452" y="26655"/>
                </a:lnTo>
                <a:lnTo>
                  <a:pt x="28367" y="16779"/>
                </a:lnTo>
                <a:lnTo>
                  <a:pt x="42697" y="13157"/>
                </a:lnTo>
                <a:lnTo>
                  <a:pt x="41630" y="0"/>
                </a:lnTo>
                <a:lnTo>
                  <a:pt x="25985" y="2449"/>
                </a:lnTo>
                <a:lnTo>
                  <a:pt x="14273" y="9243"/>
                </a:lnTo>
                <a:lnTo>
                  <a:pt x="17259" y="47142"/>
                </a:lnTo>
                <a:close/>
              </a:path>
              <a:path w="42697" h="126314">
                <a:moveTo>
                  <a:pt x="18518" y="61952"/>
                </a:moveTo>
                <a:lnTo>
                  <a:pt x="17259" y="47142"/>
                </a:lnTo>
                <a:lnTo>
                  <a:pt x="14273" y="9243"/>
                </a:lnTo>
                <a:lnTo>
                  <a:pt x="6190" y="19614"/>
                </a:lnTo>
                <a:lnTo>
                  <a:pt x="1509" y="32795"/>
                </a:lnTo>
                <a:lnTo>
                  <a:pt x="0" y="48018"/>
                </a:lnTo>
                <a:lnTo>
                  <a:pt x="302" y="55084"/>
                </a:lnTo>
                <a:lnTo>
                  <a:pt x="3228" y="69468"/>
                </a:lnTo>
                <a:lnTo>
                  <a:pt x="9666" y="81378"/>
                </a:lnTo>
                <a:lnTo>
                  <a:pt x="20110" y="89494"/>
                </a:lnTo>
                <a:lnTo>
                  <a:pt x="35051" y="92494"/>
                </a:lnTo>
                <a:lnTo>
                  <a:pt x="35933" y="92487"/>
                </a:lnTo>
                <a:lnTo>
                  <a:pt x="47891" y="90803"/>
                </a:lnTo>
                <a:lnTo>
                  <a:pt x="60312" y="85204"/>
                </a:lnTo>
                <a:lnTo>
                  <a:pt x="61201" y="85204"/>
                </a:lnTo>
                <a:lnTo>
                  <a:pt x="61201" y="126314"/>
                </a:lnTo>
                <a:lnTo>
                  <a:pt x="77749" y="126314"/>
                </a:lnTo>
                <a:lnTo>
                  <a:pt x="77749" y="7112"/>
                </a:lnTo>
                <a:lnTo>
                  <a:pt x="68777" y="4304"/>
                </a:lnTo>
                <a:lnTo>
                  <a:pt x="56011" y="1331"/>
                </a:lnTo>
                <a:lnTo>
                  <a:pt x="41630" y="0"/>
                </a:lnTo>
                <a:lnTo>
                  <a:pt x="42697" y="13157"/>
                </a:lnTo>
                <a:lnTo>
                  <a:pt x="48742" y="13157"/>
                </a:lnTo>
                <a:lnTo>
                  <a:pt x="54089" y="14058"/>
                </a:lnTo>
                <a:lnTo>
                  <a:pt x="61201" y="15824"/>
                </a:lnTo>
                <a:lnTo>
                  <a:pt x="61201" y="75425"/>
                </a:lnTo>
                <a:lnTo>
                  <a:pt x="55156" y="77203"/>
                </a:lnTo>
                <a:lnTo>
                  <a:pt x="50520" y="78981"/>
                </a:lnTo>
                <a:lnTo>
                  <a:pt x="38476" y="78908"/>
                </a:lnTo>
                <a:lnTo>
                  <a:pt x="24493" y="73567"/>
                </a:lnTo>
                <a:lnTo>
                  <a:pt x="18518" y="6195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6" name="object 1256"/>
          <p:cNvSpPr/>
          <p:nvPr/>
        </p:nvSpPr>
        <p:spPr>
          <a:xfrm>
            <a:off x="1695543" y="8054719"/>
            <a:ext cx="74180" cy="90716"/>
          </a:xfrm>
          <a:custGeom>
            <a:avLst/>
            <a:gdLst/>
            <a:ahLst/>
            <a:cxnLst/>
            <a:rect l="l" t="t" r="r" b="b"/>
            <a:pathLst>
              <a:path w="74180" h="90716">
                <a:moveTo>
                  <a:pt x="158" y="65554"/>
                </a:moveTo>
                <a:lnTo>
                  <a:pt x="4456" y="79580"/>
                </a:lnTo>
                <a:lnTo>
                  <a:pt x="14198" y="87943"/>
                </a:lnTo>
                <a:lnTo>
                  <a:pt x="28816" y="90716"/>
                </a:lnTo>
                <a:lnTo>
                  <a:pt x="32650" y="90579"/>
                </a:lnTo>
                <a:lnTo>
                  <a:pt x="44836" y="8806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6" y="77197"/>
                </a:lnTo>
                <a:lnTo>
                  <a:pt x="19846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8" y="6555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7" name="object 1257"/>
          <p:cNvSpPr/>
          <p:nvPr/>
        </p:nvSpPr>
        <p:spPr>
          <a:xfrm>
            <a:off x="1794210" y="8054363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87" y="25897"/>
                </a:moveTo>
                <a:lnTo>
                  <a:pt x="27684" y="0"/>
                </a:lnTo>
                <a:lnTo>
                  <a:pt x="15800" y="5436"/>
                </a:lnTo>
                <a:lnTo>
                  <a:pt x="16903" y="35041"/>
                </a:lnTo>
                <a:lnTo>
                  <a:pt x="19087" y="25897"/>
                </a:lnTo>
                <a:close/>
              </a:path>
              <a:path w="27684" h="36461">
                <a:moveTo>
                  <a:pt x="76764" y="33617"/>
                </a:moveTo>
                <a:lnTo>
                  <a:pt x="73899" y="18822"/>
                </a:lnTo>
                <a:lnTo>
                  <a:pt x="66915" y="7813"/>
                </a:lnTo>
                <a:lnTo>
                  <a:pt x="55627" y="947"/>
                </a:lnTo>
                <a:lnTo>
                  <a:pt x="39852" y="-1419"/>
                </a:lnTo>
                <a:lnTo>
                  <a:pt x="27684" y="0"/>
                </a:lnTo>
                <a:lnTo>
                  <a:pt x="19087" y="25897"/>
                </a:lnTo>
                <a:lnTo>
                  <a:pt x="27199" y="15425"/>
                </a:lnTo>
                <a:lnTo>
                  <a:pt x="39674" y="12270"/>
                </a:lnTo>
                <a:lnTo>
                  <a:pt x="46041" y="12973"/>
                </a:lnTo>
                <a:lnTo>
                  <a:pt x="56512" y="20209"/>
                </a:lnTo>
                <a:lnTo>
                  <a:pt x="60312" y="35041"/>
                </a:lnTo>
                <a:lnTo>
                  <a:pt x="16903" y="35041"/>
                </a:lnTo>
                <a:lnTo>
                  <a:pt x="15800" y="5436"/>
                </a:lnTo>
                <a:lnTo>
                  <a:pt x="7124" y="14849"/>
                </a:lnTo>
                <a:lnTo>
                  <a:pt x="1806" y="28134"/>
                </a:lnTo>
                <a:lnTo>
                  <a:pt x="0" y="45189"/>
                </a:lnTo>
                <a:lnTo>
                  <a:pt x="1616" y="62608"/>
                </a:lnTo>
                <a:lnTo>
                  <a:pt x="6912" y="76234"/>
                </a:lnTo>
                <a:lnTo>
                  <a:pt x="15638" y="85000"/>
                </a:lnTo>
                <a:lnTo>
                  <a:pt x="27535" y="89686"/>
                </a:lnTo>
                <a:lnTo>
                  <a:pt x="42341" y="91074"/>
                </a:lnTo>
                <a:lnTo>
                  <a:pt x="47523" y="90933"/>
                </a:lnTo>
                <a:lnTo>
                  <a:pt x="60362" y="89154"/>
                </a:lnTo>
                <a:lnTo>
                  <a:pt x="71881" y="85384"/>
                </a:lnTo>
                <a:lnTo>
                  <a:pt x="68846" y="73116"/>
                </a:lnTo>
                <a:lnTo>
                  <a:pt x="68511" y="73238"/>
                </a:lnTo>
                <a:lnTo>
                  <a:pt x="56439" y="76311"/>
                </a:lnTo>
                <a:lnTo>
                  <a:pt x="43408" y="77561"/>
                </a:lnTo>
                <a:lnTo>
                  <a:pt x="40839" y="77511"/>
                </a:lnTo>
                <a:lnTo>
                  <a:pt x="28215" y="74699"/>
                </a:lnTo>
                <a:lnTo>
                  <a:pt x="19794" y="65601"/>
                </a:lnTo>
                <a:lnTo>
                  <a:pt x="16548" y="47487"/>
                </a:lnTo>
                <a:lnTo>
                  <a:pt x="75793" y="47487"/>
                </a:lnTo>
                <a:lnTo>
                  <a:pt x="76682" y="43931"/>
                </a:lnTo>
                <a:lnTo>
                  <a:pt x="76860" y="38775"/>
                </a:lnTo>
                <a:lnTo>
                  <a:pt x="76764" y="336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8" name="object 1258"/>
          <p:cNvSpPr/>
          <p:nvPr/>
        </p:nvSpPr>
        <p:spPr>
          <a:xfrm>
            <a:off x="1928277" y="802625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97" y="105854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9" name="object 1259"/>
          <p:cNvSpPr/>
          <p:nvPr/>
        </p:nvSpPr>
        <p:spPr>
          <a:xfrm>
            <a:off x="2000455" y="8054363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87" y="25897"/>
                </a:moveTo>
                <a:lnTo>
                  <a:pt x="27684" y="0"/>
                </a:lnTo>
                <a:lnTo>
                  <a:pt x="15800" y="5436"/>
                </a:lnTo>
                <a:lnTo>
                  <a:pt x="16903" y="35041"/>
                </a:lnTo>
                <a:lnTo>
                  <a:pt x="19087" y="25897"/>
                </a:lnTo>
                <a:close/>
              </a:path>
              <a:path w="27684" h="36461">
                <a:moveTo>
                  <a:pt x="76764" y="33617"/>
                </a:moveTo>
                <a:lnTo>
                  <a:pt x="73899" y="18822"/>
                </a:lnTo>
                <a:lnTo>
                  <a:pt x="66915" y="7813"/>
                </a:lnTo>
                <a:lnTo>
                  <a:pt x="55627" y="947"/>
                </a:lnTo>
                <a:lnTo>
                  <a:pt x="39852" y="-1419"/>
                </a:lnTo>
                <a:lnTo>
                  <a:pt x="27684" y="0"/>
                </a:lnTo>
                <a:lnTo>
                  <a:pt x="19087" y="25897"/>
                </a:lnTo>
                <a:lnTo>
                  <a:pt x="27199" y="15425"/>
                </a:lnTo>
                <a:lnTo>
                  <a:pt x="39674" y="12270"/>
                </a:lnTo>
                <a:lnTo>
                  <a:pt x="46041" y="12973"/>
                </a:lnTo>
                <a:lnTo>
                  <a:pt x="56512" y="20209"/>
                </a:lnTo>
                <a:lnTo>
                  <a:pt x="60312" y="35041"/>
                </a:lnTo>
                <a:lnTo>
                  <a:pt x="16903" y="35041"/>
                </a:lnTo>
                <a:lnTo>
                  <a:pt x="15800" y="5436"/>
                </a:lnTo>
                <a:lnTo>
                  <a:pt x="7124" y="14849"/>
                </a:lnTo>
                <a:lnTo>
                  <a:pt x="1806" y="28134"/>
                </a:lnTo>
                <a:lnTo>
                  <a:pt x="0" y="45189"/>
                </a:lnTo>
                <a:lnTo>
                  <a:pt x="1616" y="62608"/>
                </a:lnTo>
                <a:lnTo>
                  <a:pt x="6912" y="76234"/>
                </a:lnTo>
                <a:lnTo>
                  <a:pt x="15638" y="85000"/>
                </a:lnTo>
                <a:lnTo>
                  <a:pt x="27535" y="89686"/>
                </a:lnTo>
                <a:lnTo>
                  <a:pt x="42341" y="91074"/>
                </a:lnTo>
                <a:lnTo>
                  <a:pt x="47523" y="90933"/>
                </a:lnTo>
                <a:lnTo>
                  <a:pt x="60362" y="89154"/>
                </a:lnTo>
                <a:lnTo>
                  <a:pt x="71881" y="85384"/>
                </a:lnTo>
                <a:lnTo>
                  <a:pt x="68846" y="73116"/>
                </a:lnTo>
                <a:lnTo>
                  <a:pt x="68511" y="73238"/>
                </a:lnTo>
                <a:lnTo>
                  <a:pt x="56439" y="76311"/>
                </a:lnTo>
                <a:lnTo>
                  <a:pt x="43408" y="77561"/>
                </a:lnTo>
                <a:lnTo>
                  <a:pt x="40839" y="77511"/>
                </a:lnTo>
                <a:lnTo>
                  <a:pt x="28215" y="74699"/>
                </a:lnTo>
                <a:lnTo>
                  <a:pt x="19794" y="65601"/>
                </a:lnTo>
                <a:lnTo>
                  <a:pt x="16548" y="47487"/>
                </a:lnTo>
                <a:lnTo>
                  <a:pt x="75793" y="47487"/>
                </a:lnTo>
                <a:lnTo>
                  <a:pt x="76682" y="43931"/>
                </a:lnTo>
                <a:lnTo>
                  <a:pt x="76860" y="38775"/>
                </a:lnTo>
                <a:lnTo>
                  <a:pt x="76764" y="336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0" name="object 1260"/>
          <p:cNvSpPr/>
          <p:nvPr/>
        </p:nvSpPr>
        <p:spPr>
          <a:xfrm>
            <a:off x="2102695" y="8052944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6" y="13726"/>
                </a:lnTo>
                <a:lnTo>
                  <a:pt x="54581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37"/>
                </a:lnTo>
                <a:lnTo>
                  <a:pt x="74036" y="25325"/>
                </a:lnTo>
                <a:lnTo>
                  <a:pt x="69786" y="11255"/>
                </a:lnTo>
                <a:lnTo>
                  <a:pt x="60119" y="2813"/>
                </a:lnTo>
                <a:lnTo>
                  <a:pt x="45542" y="0"/>
                </a:lnTo>
                <a:lnTo>
                  <a:pt x="41566" y="151"/>
                </a:lnTo>
                <a:lnTo>
                  <a:pt x="29385" y="271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1" name="object 1261"/>
          <p:cNvSpPr/>
          <p:nvPr/>
        </p:nvSpPr>
        <p:spPr>
          <a:xfrm>
            <a:off x="2199601" y="8087979"/>
            <a:ext cx="72449" cy="150152"/>
          </a:xfrm>
          <a:custGeom>
            <a:avLst/>
            <a:gdLst/>
            <a:ahLst/>
            <a:cxnLst/>
            <a:rect l="l" t="t" r="r" b="b"/>
            <a:pathLst>
              <a:path w="72449" h="150152">
                <a:moveTo>
                  <a:pt x="20652" y="13459"/>
                </a:moveTo>
                <a:lnTo>
                  <a:pt x="17602" y="0"/>
                </a:lnTo>
                <a:lnTo>
                  <a:pt x="19024" y="59956"/>
                </a:lnTo>
                <a:lnTo>
                  <a:pt x="23304" y="55689"/>
                </a:lnTo>
                <a:lnTo>
                  <a:pt x="20652" y="13459"/>
                </a:lnTo>
                <a:close/>
              </a:path>
              <a:path w="72449" h="150152">
                <a:moveTo>
                  <a:pt x="75958" y="-12446"/>
                </a:moveTo>
                <a:lnTo>
                  <a:pt x="72936" y="-18491"/>
                </a:lnTo>
                <a:lnTo>
                  <a:pt x="68846" y="-23647"/>
                </a:lnTo>
                <a:lnTo>
                  <a:pt x="86626" y="-38239"/>
                </a:lnTo>
                <a:lnTo>
                  <a:pt x="75425" y="-50698"/>
                </a:lnTo>
                <a:lnTo>
                  <a:pt x="59943" y="-30949"/>
                </a:lnTo>
                <a:lnTo>
                  <a:pt x="54787" y="-33794"/>
                </a:lnTo>
                <a:lnTo>
                  <a:pt x="47853" y="-35039"/>
                </a:lnTo>
                <a:lnTo>
                  <a:pt x="37585" y="-34998"/>
                </a:lnTo>
                <a:lnTo>
                  <a:pt x="21561" y="-32581"/>
                </a:lnTo>
                <a:lnTo>
                  <a:pt x="10021" y="-26207"/>
                </a:lnTo>
                <a:lnTo>
                  <a:pt x="3041" y="-15565"/>
                </a:lnTo>
                <a:lnTo>
                  <a:pt x="698" y="-342"/>
                </a:lnTo>
                <a:lnTo>
                  <a:pt x="1524" y="8191"/>
                </a:lnTo>
                <a:lnTo>
                  <a:pt x="7036" y="20140"/>
                </a:lnTo>
                <a:lnTo>
                  <a:pt x="16713" y="27584"/>
                </a:lnTo>
                <a:lnTo>
                  <a:pt x="12801" y="30416"/>
                </a:lnTo>
                <a:lnTo>
                  <a:pt x="10845" y="33807"/>
                </a:lnTo>
                <a:lnTo>
                  <a:pt x="10312" y="37363"/>
                </a:lnTo>
                <a:lnTo>
                  <a:pt x="9245" y="42875"/>
                </a:lnTo>
                <a:lnTo>
                  <a:pt x="11201" y="48031"/>
                </a:lnTo>
                <a:lnTo>
                  <a:pt x="14935" y="50888"/>
                </a:lnTo>
                <a:lnTo>
                  <a:pt x="11182" y="53244"/>
                </a:lnTo>
                <a:lnTo>
                  <a:pt x="1828" y="64657"/>
                </a:lnTo>
                <a:lnTo>
                  <a:pt x="0" y="74891"/>
                </a:lnTo>
                <a:lnTo>
                  <a:pt x="1092" y="81496"/>
                </a:lnTo>
                <a:lnTo>
                  <a:pt x="8545" y="91373"/>
                </a:lnTo>
                <a:lnTo>
                  <a:pt x="21315" y="97408"/>
                </a:lnTo>
                <a:lnTo>
                  <a:pt x="19996" y="81310"/>
                </a:lnTo>
                <a:lnTo>
                  <a:pt x="16357" y="72758"/>
                </a:lnTo>
                <a:lnTo>
                  <a:pt x="16357" y="64579"/>
                </a:lnTo>
                <a:lnTo>
                  <a:pt x="19024" y="59956"/>
                </a:lnTo>
                <a:lnTo>
                  <a:pt x="17602" y="0"/>
                </a:lnTo>
                <a:lnTo>
                  <a:pt x="18142" y="-7354"/>
                </a:lnTo>
                <a:lnTo>
                  <a:pt x="24228" y="-18503"/>
                </a:lnTo>
                <a:lnTo>
                  <a:pt x="39306" y="-22237"/>
                </a:lnTo>
                <a:lnTo>
                  <a:pt x="43455" y="-22059"/>
                </a:lnTo>
                <a:lnTo>
                  <a:pt x="56258" y="-16130"/>
                </a:lnTo>
                <a:lnTo>
                  <a:pt x="59410" y="-2844"/>
                </a:lnTo>
                <a:lnTo>
                  <a:pt x="58751" y="4994"/>
                </a:lnTo>
                <a:lnTo>
                  <a:pt x="52360" y="15890"/>
                </a:lnTo>
                <a:lnTo>
                  <a:pt x="37172" y="19570"/>
                </a:lnTo>
                <a:lnTo>
                  <a:pt x="33433" y="19420"/>
                </a:lnTo>
                <a:lnTo>
                  <a:pt x="20652" y="13459"/>
                </a:lnTo>
                <a:lnTo>
                  <a:pt x="23304" y="55689"/>
                </a:lnTo>
                <a:lnTo>
                  <a:pt x="65633" y="55689"/>
                </a:lnTo>
                <a:lnTo>
                  <a:pt x="69722" y="63334"/>
                </a:lnTo>
                <a:lnTo>
                  <a:pt x="67944" y="71691"/>
                </a:lnTo>
                <a:lnTo>
                  <a:pt x="72449" y="90359"/>
                </a:lnTo>
                <a:lnTo>
                  <a:pt x="80745" y="81918"/>
                </a:lnTo>
                <a:lnTo>
                  <a:pt x="84848" y="71526"/>
                </a:lnTo>
                <a:lnTo>
                  <a:pt x="85266" y="66881"/>
                </a:lnTo>
                <a:lnTo>
                  <a:pt x="82837" y="55213"/>
                </a:lnTo>
                <a:lnTo>
                  <a:pt x="74119" y="45942"/>
                </a:lnTo>
                <a:lnTo>
                  <a:pt x="57454" y="42164"/>
                </a:lnTo>
                <a:lnTo>
                  <a:pt x="26682" y="42164"/>
                </a:lnTo>
                <a:lnTo>
                  <a:pt x="24193" y="38785"/>
                </a:lnTo>
                <a:lnTo>
                  <a:pt x="25438" y="32550"/>
                </a:lnTo>
                <a:lnTo>
                  <a:pt x="26860" y="30607"/>
                </a:lnTo>
                <a:lnTo>
                  <a:pt x="29705" y="31140"/>
                </a:lnTo>
                <a:lnTo>
                  <a:pt x="32727" y="31483"/>
                </a:lnTo>
                <a:lnTo>
                  <a:pt x="39128" y="31433"/>
                </a:lnTo>
                <a:lnTo>
                  <a:pt x="54754" y="29024"/>
                </a:lnTo>
                <a:lnTo>
                  <a:pt x="66317" y="22694"/>
                </a:lnTo>
                <a:lnTo>
                  <a:pt x="73494" y="12031"/>
                </a:lnTo>
                <a:lnTo>
                  <a:pt x="75958" y="-3378"/>
                </a:lnTo>
                <a:lnTo>
                  <a:pt x="75958" y="-12446"/>
                </a:lnTo>
                <a:close/>
              </a:path>
              <a:path w="72449" h="150152">
                <a:moveTo>
                  <a:pt x="19996" y="81310"/>
                </a:moveTo>
                <a:lnTo>
                  <a:pt x="21315" y="97408"/>
                </a:lnTo>
                <a:lnTo>
                  <a:pt x="37350" y="99453"/>
                </a:lnTo>
                <a:lnTo>
                  <a:pt x="43753" y="99242"/>
                </a:lnTo>
                <a:lnTo>
                  <a:pt x="60079" y="96313"/>
                </a:lnTo>
                <a:lnTo>
                  <a:pt x="72449" y="90359"/>
                </a:lnTo>
                <a:lnTo>
                  <a:pt x="67944" y="71691"/>
                </a:lnTo>
                <a:lnTo>
                  <a:pt x="65423" y="77193"/>
                </a:lnTo>
                <a:lnTo>
                  <a:pt x="54377" y="84389"/>
                </a:lnTo>
                <a:lnTo>
                  <a:pt x="39839" y="86817"/>
                </a:lnTo>
                <a:lnTo>
                  <a:pt x="35821" y="86691"/>
                </a:lnTo>
                <a:lnTo>
                  <a:pt x="19996" y="8131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2" name="object 1262"/>
          <p:cNvSpPr/>
          <p:nvPr/>
        </p:nvSpPr>
        <p:spPr>
          <a:xfrm>
            <a:off x="2297031" y="8052940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3" name="object 1263"/>
          <p:cNvSpPr/>
          <p:nvPr/>
        </p:nvSpPr>
        <p:spPr>
          <a:xfrm>
            <a:off x="2401928" y="8052944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6" y="13726"/>
                </a:lnTo>
                <a:lnTo>
                  <a:pt x="54581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37"/>
                </a:lnTo>
                <a:lnTo>
                  <a:pt x="74036" y="25325"/>
                </a:lnTo>
                <a:lnTo>
                  <a:pt x="69786" y="11255"/>
                </a:lnTo>
                <a:lnTo>
                  <a:pt x="60119" y="2813"/>
                </a:lnTo>
                <a:lnTo>
                  <a:pt x="45542" y="0"/>
                </a:lnTo>
                <a:lnTo>
                  <a:pt x="41566" y="151"/>
                </a:lnTo>
                <a:lnTo>
                  <a:pt x="29385" y="271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4" name="object 1264"/>
          <p:cNvSpPr/>
          <p:nvPr/>
        </p:nvSpPr>
        <p:spPr>
          <a:xfrm>
            <a:off x="2542386" y="8052944"/>
            <a:ext cx="71513" cy="92494"/>
          </a:xfrm>
          <a:custGeom>
            <a:avLst/>
            <a:gdLst/>
            <a:ahLst/>
            <a:cxnLst/>
            <a:rect l="l" t="t" r="r" b="b"/>
            <a:pathLst>
              <a:path w="71513" h="92494">
                <a:moveTo>
                  <a:pt x="0" y="48018"/>
                </a:moveTo>
                <a:lnTo>
                  <a:pt x="715" y="59591"/>
                </a:lnTo>
                <a:lnTo>
                  <a:pt x="4842" y="74394"/>
                </a:lnTo>
                <a:lnTo>
                  <a:pt x="12547" y="84631"/>
                </a:lnTo>
                <a:lnTo>
                  <a:pt x="23720" y="90573"/>
                </a:lnTo>
                <a:lnTo>
                  <a:pt x="38252" y="92494"/>
                </a:lnTo>
                <a:lnTo>
                  <a:pt x="46309" y="92223"/>
                </a:lnTo>
                <a:lnTo>
                  <a:pt x="59909" y="90495"/>
                </a:lnTo>
                <a:lnTo>
                  <a:pt x="70624" y="87160"/>
                </a:lnTo>
                <a:lnTo>
                  <a:pt x="67957" y="74536"/>
                </a:lnTo>
                <a:lnTo>
                  <a:pt x="66756" y="74967"/>
                </a:lnTo>
                <a:lnTo>
                  <a:pt x="54608" y="77883"/>
                </a:lnTo>
                <a:lnTo>
                  <a:pt x="41452" y="78981"/>
                </a:lnTo>
                <a:lnTo>
                  <a:pt x="39664" y="78949"/>
                </a:lnTo>
                <a:lnTo>
                  <a:pt x="25606" y="74810"/>
                </a:lnTo>
                <a:lnTo>
                  <a:pt x="18943" y="64249"/>
                </a:lnTo>
                <a:lnTo>
                  <a:pt x="17259" y="48018"/>
                </a:lnTo>
                <a:lnTo>
                  <a:pt x="17438" y="41645"/>
                </a:lnTo>
                <a:lnTo>
                  <a:pt x="20459" y="26442"/>
                </a:lnTo>
                <a:lnTo>
                  <a:pt x="28251" y="16960"/>
                </a:lnTo>
                <a:lnTo>
                  <a:pt x="42163" y="13690"/>
                </a:lnTo>
                <a:lnTo>
                  <a:pt x="44126" y="13725"/>
                </a:lnTo>
                <a:lnTo>
                  <a:pt x="57765" y="15561"/>
                </a:lnTo>
                <a:lnTo>
                  <a:pt x="68846" y="19024"/>
                </a:lnTo>
                <a:lnTo>
                  <a:pt x="71513" y="6223"/>
                </a:lnTo>
                <a:lnTo>
                  <a:pt x="67557" y="4257"/>
                </a:lnTo>
                <a:lnTo>
                  <a:pt x="54661" y="999"/>
                </a:lnTo>
                <a:lnTo>
                  <a:pt x="41808" y="0"/>
                </a:lnTo>
                <a:lnTo>
                  <a:pt x="41568" y="0"/>
                </a:lnTo>
                <a:lnTo>
                  <a:pt x="25702" y="2048"/>
                </a:lnTo>
                <a:lnTo>
                  <a:pt x="13950" y="8000"/>
                </a:lnTo>
                <a:lnTo>
                  <a:pt x="5974" y="17730"/>
                </a:lnTo>
                <a:lnTo>
                  <a:pt x="1437" y="31112"/>
                </a:lnTo>
                <a:lnTo>
                  <a:pt x="0" y="480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5" name="object 1265"/>
          <p:cNvSpPr/>
          <p:nvPr/>
        </p:nvSpPr>
        <p:spPr>
          <a:xfrm>
            <a:off x="2630397" y="8052944"/>
            <a:ext cx="81305" cy="92494"/>
          </a:xfrm>
          <a:custGeom>
            <a:avLst/>
            <a:gdLst/>
            <a:ahLst/>
            <a:cxnLst/>
            <a:rect l="l" t="t" r="r" b="b"/>
            <a:pathLst>
              <a:path w="81305" h="92494">
                <a:moveTo>
                  <a:pt x="16548" y="48018"/>
                </a:moveTo>
                <a:lnTo>
                  <a:pt x="16835" y="40445"/>
                </a:lnTo>
                <a:lnTo>
                  <a:pt x="20282" y="25415"/>
                </a:lnTo>
                <a:lnTo>
                  <a:pt x="28276" y="16036"/>
                </a:lnTo>
                <a:lnTo>
                  <a:pt x="41630" y="12801"/>
                </a:lnTo>
                <a:lnTo>
                  <a:pt x="43165" y="12830"/>
                </a:lnTo>
                <a:lnTo>
                  <a:pt x="56346" y="17060"/>
                </a:lnTo>
                <a:lnTo>
                  <a:pt x="62950" y="27884"/>
                </a:lnTo>
                <a:lnTo>
                  <a:pt x="64757" y="44475"/>
                </a:lnTo>
                <a:lnTo>
                  <a:pt x="64465" y="52156"/>
                </a:lnTo>
                <a:lnTo>
                  <a:pt x="61024" y="67245"/>
                </a:lnTo>
                <a:lnTo>
                  <a:pt x="53081" y="76636"/>
                </a:lnTo>
                <a:lnTo>
                  <a:pt x="55429" y="90356"/>
                </a:lnTo>
                <a:lnTo>
                  <a:pt x="67174" y="84363"/>
                </a:lnTo>
                <a:lnTo>
                  <a:pt x="75213" y="74636"/>
                </a:lnTo>
                <a:lnTo>
                  <a:pt x="79829" y="61298"/>
                </a:lnTo>
                <a:lnTo>
                  <a:pt x="81305" y="44475"/>
                </a:lnTo>
                <a:lnTo>
                  <a:pt x="80506" y="32497"/>
                </a:lnTo>
                <a:lnTo>
                  <a:pt x="76203" y="17878"/>
                </a:lnTo>
                <a:lnTo>
                  <a:pt x="68323" y="7767"/>
                </a:lnTo>
                <a:lnTo>
                  <a:pt x="57038" y="1897"/>
                </a:lnTo>
                <a:lnTo>
                  <a:pt x="42519" y="0"/>
                </a:lnTo>
                <a:lnTo>
                  <a:pt x="41622" y="5"/>
                </a:lnTo>
                <a:lnTo>
                  <a:pt x="25933" y="2167"/>
                </a:lnTo>
                <a:lnTo>
                  <a:pt x="14190" y="8173"/>
                </a:lnTo>
                <a:lnTo>
                  <a:pt x="6130" y="17900"/>
                </a:lnTo>
                <a:lnTo>
                  <a:pt x="1488" y="31223"/>
                </a:lnTo>
                <a:lnTo>
                  <a:pt x="0" y="48018"/>
                </a:lnTo>
                <a:lnTo>
                  <a:pt x="827" y="60130"/>
                </a:lnTo>
                <a:lnTo>
                  <a:pt x="5190" y="74688"/>
                </a:lnTo>
                <a:lnTo>
                  <a:pt x="13127" y="84757"/>
                </a:lnTo>
                <a:lnTo>
                  <a:pt x="16548" y="48018"/>
                </a:lnTo>
                <a:close/>
              </a:path>
              <a:path w="81305" h="92494">
                <a:moveTo>
                  <a:pt x="39852" y="79870"/>
                </a:moveTo>
                <a:lnTo>
                  <a:pt x="37979" y="79827"/>
                </a:lnTo>
                <a:lnTo>
                  <a:pt x="24886" y="75506"/>
                </a:lnTo>
                <a:lnTo>
                  <a:pt x="18336" y="64644"/>
                </a:lnTo>
                <a:lnTo>
                  <a:pt x="16548" y="48018"/>
                </a:lnTo>
                <a:lnTo>
                  <a:pt x="13127" y="84757"/>
                </a:lnTo>
                <a:lnTo>
                  <a:pt x="24448" y="90604"/>
                </a:lnTo>
                <a:lnTo>
                  <a:pt x="38963" y="92494"/>
                </a:lnTo>
                <a:lnTo>
                  <a:pt x="39697" y="92490"/>
                </a:lnTo>
                <a:lnTo>
                  <a:pt x="55429" y="90356"/>
                </a:lnTo>
                <a:lnTo>
                  <a:pt x="53081" y="76636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6" name="object 1266"/>
          <p:cNvSpPr/>
          <p:nvPr/>
        </p:nvSpPr>
        <p:spPr>
          <a:xfrm>
            <a:off x="2736189" y="8052944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37"/>
                </a:lnTo>
                <a:lnTo>
                  <a:pt x="74036" y="25325"/>
                </a:lnTo>
                <a:lnTo>
                  <a:pt x="69786" y="11255"/>
                </a:lnTo>
                <a:lnTo>
                  <a:pt x="60119" y="2813"/>
                </a:lnTo>
                <a:lnTo>
                  <a:pt x="45542" y="0"/>
                </a:lnTo>
                <a:lnTo>
                  <a:pt x="41566" y="151"/>
                </a:lnTo>
                <a:lnTo>
                  <a:pt x="29385" y="271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7" name="object 1267"/>
          <p:cNvSpPr/>
          <p:nvPr/>
        </p:nvSpPr>
        <p:spPr>
          <a:xfrm>
            <a:off x="2829356" y="802625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97" y="105854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8" name="object 1268"/>
          <p:cNvSpPr/>
          <p:nvPr/>
        </p:nvSpPr>
        <p:spPr>
          <a:xfrm>
            <a:off x="2899766" y="8052940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9" name="object 1269"/>
          <p:cNvSpPr/>
          <p:nvPr/>
        </p:nvSpPr>
        <p:spPr>
          <a:xfrm>
            <a:off x="2998439" y="8052944"/>
            <a:ext cx="71513" cy="92494"/>
          </a:xfrm>
          <a:custGeom>
            <a:avLst/>
            <a:gdLst/>
            <a:ahLst/>
            <a:cxnLst/>
            <a:rect l="l" t="t" r="r" b="b"/>
            <a:pathLst>
              <a:path w="71513" h="92494">
                <a:moveTo>
                  <a:pt x="0" y="48018"/>
                </a:moveTo>
                <a:lnTo>
                  <a:pt x="715" y="59591"/>
                </a:lnTo>
                <a:lnTo>
                  <a:pt x="4842" y="74394"/>
                </a:lnTo>
                <a:lnTo>
                  <a:pt x="12547" y="84631"/>
                </a:lnTo>
                <a:lnTo>
                  <a:pt x="23720" y="90573"/>
                </a:lnTo>
                <a:lnTo>
                  <a:pt x="38252" y="92494"/>
                </a:lnTo>
                <a:lnTo>
                  <a:pt x="46309" y="92223"/>
                </a:lnTo>
                <a:lnTo>
                  <a:pt x="59909" y="90495"/>
                </a:lnTo>
                <a:lnTo>
                  <a:pt x="70624" y="87160"/>
                </a:lnTo>
                <a:lnTo>
                  <a:pt x="67957" y="74536"/>
                </a:lnTo>
                <a:lnTo>
                  <a:pt x="66756" y="74967"/>
                </a:lnTo>
                <a:lnTo>
                  <a:pt x="54608" y="77883"/>
                </a:lnTo>
                <a:lnTo>
                  <a:pt x="41452" y="78981"/>
                </a:lnTo>
                <a:lnTo>
                  <a:pt x="39664" y="78949"/>
                </a:lnTo>
                <a:lnTo>
                  <a:pt x="25606" y="74810"/>
                </a:lnTo>
                <a:lnTo>
                  <a:pt x="18943" y="64249"/>
                </a:lnTo>
                <a:lnTo>
                  <a:pt x="17259" y="48018"/>
                </a:lnTo>
                <a:lnTo>
                  <a:pt x="17438" y="41645"/>
                </a:lnTo>
                <a:lnTo>
                  <a:pt x="20459" y="26442"/>
                </a:lnTo>
                <a:lnTo>
                  <a:pt x="28251" y="16960"/>
                </a:lnTo>
                <a:lnTo>
                  <a:pt x="42163" y="13690"/>
                </a:lnTo>
                <a:lnTo>
                  <a:pt x="44126" y="13725"/>
                </a:lnTo>
                <a:lnTo>
                  <a:pt x="57765" y="15561"/>
                </a:lnTo>
                <a:lnTo>
                  <a:pt x="68846" y="19024"/>
                </a:lnTo>
                <a:lnTo>
                  <a:pt x="71513" y="6223"/>
                </a:lnTo>
                <a:lnTo>
                  <a:pt x="67557" y="4257"/>
                </a:lnTo>
                <a:lnTo>
                  <a:pt x="54661" y="999"/>
                </a:lnTo>
                <a:lnTo>
                  <a:pt x="41808" y="0"/>
                </a:lnTo>
                <a:lnTo>
                  <a:pt x="41568" y="0"/>
                </a:lnTo>
                <a:lnTo>
                  <a:pt x="25702" y="2048"/>
                </a:lnTo>
                <a:lnTo>
                  <a:pt x="13950" y="8000"/>
                </a:lnTo>
                <a:lnTo>
                  <a:pt x="5974" y="17730"/>
                </a:lnTo>
                <a:lnTo>
                  <a:pt x="1437" y="31112"/>
                </a:lnTo>
                <a:lnTo>
                  <a:pt x="0" y="480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0" name="object 1270"/>
          <p:cNvSpPr/>
          <p:nvPr/>
        </p:nvSpPr>
        <p:spPr>
          <a:xfrm>
            <a:off x="3081825" y="802625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97" y="105854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1" name="object 1271"/>
          <p:cNvSpPr/>
          <p:nvPr/>
        </p:nvSpPr>
        <p:spPr>
          <a:xfrm>
            <a:off x="3154005" y="8052944"/>
            <a:ext cx="81305" cy="92494"/>
          </a:xfrm>
          <a:custGeom>
            <a:avLst/>
            <a:gdLst/>
            <a:ahLst/>
            <a:cxnLst/>
            <a:rect l="l" t="t" r="r" b="b"/>
            <a:pathLst>
              <a:path w="81305" h="92494">
                <a:moveTo>
                  <a:pt x="16548" y="48018"/>
                </a:moveTo>
                <a:lnTo>
                  <a:pt x="16835" y="40445"/>
                </a:lnTo>
                <a:lnTo>
                  <a:pt x="20282" y="25415"/>
                </a:lnTo>
                <a:lnTo>
                  <a:pt x="28276" y="16036"/>
                </a:lnTo>
                <a:lnTo>
                  <a:pt x="41630" y="12801"/>
                </a:lnTo>
                <a:lnTo>
                  <a:pt x="43165" y="12830"/>
                </a:lnTo>
                <a:lnTo>
                  <a:pt x="56346" y="17060"/>
                </a:lnTo>
                <a:lnTo>
                  <a:pt x="62950" y="27884"/>
                </a:lnTo>
                <a:lnTo>
                  <a:pt x="64757" y="44475"/>
                </a:lnTo>
                <a:lnTo>
                  <a:pt x="64465" y="52156"/>
                </a:lnTo>
                <a:lnTo>
                  <a:pt x="61024" y="67245"/>
                </a:lnTo>
                <a:lnTo>
                  <a:pt x="53081" y="76636"/>
                </a:lnTo>
                <a:lnTo>
                  <a:pt x="55434" y="90356"/>
                </a:lnTo>
                <a:lnTo>
                  <a:pt x="67179" y="84363"/>
                </a:lnTo>
                <a:lnTo>
                  <a:pt x="75216" y="74636"/>
                </a:lnTo>
                <a:lnTo>
                  <a:pt x="79830" y="61298"/>
                </a:lnTo>
                <a:lnTo>
                  <a:pt x="81305" y="44475"/>
                </a:lnTo>
                <a:lnTo>
                  <a:pt x="80506" y="32497"/>
                </a:lnTo>
                <a:lnTo>
                  <a:pt x="76203" y="17878"/>
                </a:lnTo>
                <a:lnTo>
                  <a:pt x="68323" y="7767"/>
                </a:lnTo>
                <a:lnTo>
                  <a:pt x="57038" y="1897"/>
                </a:lnTo>
                <a:lnTo>
                  <a:pt x="42519" y="0"/>
                </a:lnTo>
                <a:lnTo>
                  <a:pt x="41622" y="5"/>
                </a:lnTo>
                <a:lnTo>
                  <a:pt x="25933" y="2167"/>
                </a:lnTo>
                <a:lnTo>
                  <a:pt x="14190" y="8173"/>
                </a:lnTo>
                <a:lnTo>
                  <a:pt x="6130" y="17900"/>
                </a:lnTo>
                <a:lnTo>
                  <a:pt x="1488" y="31223"/>
                </a:lnTo>
                <a:lnTo>
                  <a:pt x="0" y="48018"/>
                </a:lnTo>
                <a:lnTo>
                  <a:pt x="827" y="60130"/>
                </a:lnTo>
                <a:lnTo>
                  <a:pt x="5190" y="74688"/>
                </a:lnTo>
                <a:lnTo>
                  <a:pt x="13127" y="84757"/>
                </a:lnTo>
                <a:lnTo>
                  <a:pt x="16548" y="48018"/>
                </a:lnTo>
                <a:close/>
              </a:path>
              <a:path w="81305" h="92494">
                <a:moveTo>
                  <a:pt x="39852" y="79870"/>
                </a:moveTo>
                <a:lnTo>
                  <a:pt x="37979" y="79827"/>
                </a:lnTo>
                <a:lnTo>
                  <a:pt x="24886" y="75506"/>
                </a:lnTo>
                <a:lnTo>
                  <a:pt x="18336" y="64644"/>
                </a:lnTo>
                <a:lnTo>
                  <a:pt x="16548" y="48018"/>
                </a:lnTo>
                <a:lnTo>
                  <a:pt x="13127" y="84757"/>
                </a:lnTo>
                <a:lnTo>
                  <a:pt x="24448" y="90604"/>
                </a:lnTo>
                <a:lnTo>
                  <a:pt x="38963" y="92494"/>
                </a:lnTo>
                <a:lnTo>
                  <a:pt x="39697" y="92490"/>
                </a:lnTo>
                <a:lnTo>
                  <a:pt x="55434" y="90356"/>
                </a:lnTo>
                <a:lnTo>
                  <a:pt x="53081" y="76636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2" name="object 1272"/>
          <p:cNvSpPr/>
          <p:nvPr/>
        </p:nvSpPr>
        <p:spPr>
          <a:xfrm>
            <a:off x="3296239" y="8054363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87" y="25897"/>
                </a:moveTo>
                <a:lnTo>
                  <a:pt x="27684" y="0"/>
                </a:lnTo>
                <a:lnTo>
                  <a:pt x="15800" y="5436"/>
                </a:lnTo>
                <a:lnTo>
                  <a:pt x="16903" y="35041"/>
                </a:lnTo>
                <a:lnTo>
                  <a:pt x="19087" y="25897"/>
                </a:lnTo>
                <a:close/>
              </a:path>
              <a:path w="27684" h="36461">
                <a:moveTo>
                  <a:pt x="76764" y="33617"/>
                </a:moveTo>
                <a:lnTo>
                  <a:pt x="73899" y="18822"/>
                </a:lnTo>
                <a:lnTo>
                  <a:pt x="66915" y="7813"/>
                </a:lnTo>
                <a:lnTo>
                  <a:pt x="55627" y="947"/>
                </a:lnTo>
                <a:lnTo>
                  <a:pt x="39852" y="-1419"/>
                </a:lnTo>
                <a:lnTo>
                  <a:pt x="27684" y="0"/>
                </a:lnTo>
                <a:lnTo>
                  <a:pt x="19087" y="25897"/>
                </a:lnTo>
                <a:lnTo>
                  <a:pt x="27199" y="15425"/>
                </a:lnTo>
                <a:lnTo>
                  <a:pt x="39674" y="12270"/>
                </a:lnTo>
                <a:lnTo>
                  <a:pt x="46041" y="12973"/>
                </a:lnTo>
                <a:lnTo>
                  <a:pt x="56512" y="20209"/>
                </a:lnTo>
                <a:lnTo>
                  <a:pt x="60312" y="35041"/>
                </a:lnTo>
                <a:lnTo>
                  <a:pt x="16903" y="35041"/>
                </a:lnTo>
                <a:lnTo>
                  <a:pt x="15800" y="5436"/>
                </a:lnTo>
                <a:lnTo>
                  <a:pt x="7124" y="14849"/>
                </a:lnTo>
                <a:lnTo>
                  <a:pt x="1806" y="28134"/>
                </a:lnTo>
                <a:lnTo>
                  <a:pt x="0" y="45189"/>
                </a:lnTo>
                <a:lnTo>
                  <a:pt x="1616" y="62608"/>
                </a:lnTo>
                <a:lnTo>
                  <a:pt x="6912" y="76234"/>
                </a:lnTo>
                <a:lnTo>
                  <a:pt x="15638" y="85000"/>
                </a:lnTo>
                <a:lnTo>
                  <a:pt x="27535" y="89686"/>
                </a:lnTo>
                <a:lnTo>
                  <a:pt x="42341" y="91074"/>
                </a:lnTo>
                <a:lnTo>
                  <a:pt x="47523" y="90933"/>
                </a:lnTo>
                <a:lnTo>
                  <a:pt x="60362" y="89154"/>
                </a:lnTo>
                <a:lnTo>
                  <a:pt x="71881" y="85384"/>
                </a:lnTo>
                <a:lnTo>
                  <a:pt x="68846" y="73116"/>
                </a:lnTo>
                <a:lnTo>
                  <a:pt x="68511" y="73238"/>
                </a:lnTo>
                <a:lnTo>
                  <a:pt x="56439" y="76311"/>
                </a:lnTo>
                <a:lnTo>
                  <a:pt x="43408" y="77561"/>
                </a:lnTo>
                <a:lnTo>
                  <a:pt x="40839" y="77511"/>
                </a:lnTo>
                <a:lnTo>
                  <a:pt x="28215" y="74699"/>
                </a:lnTo>
                <a:lnTo>
                  <a:pt x="19794" y="65601"/>
                </a:lnTo>
                <a:lnTo>
                  <a:pt x="16548" y="47487"/>
                </a:lnTo>
                <a:lnTo>
                  <a:pt x="75793" y="47487"/>
                </a:lnTo>
                <a:lnTo>
                  <a:pt x="76682" y="43931"/>
                </a:lnTo>
                <a:lnTo>
                  <a:pt x="76860" y="38775"/>
                </a:lnTo>
                <a:lnTo>
                  <a:pt x="76764" y="336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3" name="object 1273"/>
          <p:cNvSpPr/>
          <p:nvPr/>
        </p:nvSpPr>
        <p:spPr>
          <a:xfrm>
            <a:off x="3392613" y="8052940"/>
            <a:ext cx="64935" cy="92494"/>
          </a:xfrm>
          <a:custGeom>
            <a:avLst/>
            <a:gdLst/>
            <a:ahLst/>
            <a:cxnLst/>
            <a:rect l="l" t="t" r="r" b="b"/>
            <a:pathLst>
              <a:path w="64935" h="92494">
                <a:moveTo>
                  <a:pt x="14698" y="77382"/>
                </a:moveTo>
                <a:lnTo>
                  <a:pt x="2844" y="74180"/>
                </a:lnTo>
                <a:lnTo>
                  <a:pt x="0" y="87884"/>
                </a:lnTo>
                <a:lnTo>
                  <a:pt x="2491" y="88633"/>
                </a:lnTo>
                <a:lnTo>
                  <a:pt x="15378" y="91367"/>
                </a:lnTo>
                <a:lnTo>
                  <a:pt x="27927" y="92494"/>
                </a:lnTo>
                <a:lnTo>
                  <a:pt x="38112" y="91780"/>
                </a:lnTo>
                <a:lnTo>
                  <a:pt x="52035" y="87412"/>
                </a:lnTo>
                <a:lnTo>
                  <a:pt x="61465" y="78717"/>
                </a:lnTo>
                <a:lnTo>
                  <a:pt x="64935" y="65290"/>
                </a:lnTo>
                <a:lnTo>
                  <a:pt x="64933" y="64898"/>
                </a:lnTo>
                <a:lnTo>
                  <a:pt x="60838" y="50983"/>
                </a:lnTo>
                <a:lnTo>
                  <a:pt x="50744" y="43106"/>
                </a:lnTo>
                <a:lnTo>
                  <a:pt x="37363" y="38595"/>
                </a:lnTo>
                <a:lnTo>
                  <a:pt x="27749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26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491"/>
                </a:lnTo>
                <a:lnTo>
                  <a:pt x="60490" y="4800"/>
                </a:lnTo>
                <a:lnTo>
                  <a:pt x="60094" y="4669"/>
                </a:lnTo>
                <a:lnTo>
                  <a:pt x="47980" y="1477"/>
                </a:lnTo>
                <a:lnTo>
                  <a:pt x="35051" y="0"/>
                </a:lnTo>
                <a:lnTo>
                  <a:pt x="28408" y="259"/>
                </a:lnTo>
                <a:lnTo>
                  <a:pt x="13500" y="3780"/>
                </a:lnTo>
                <a:lnTo>
                  <a:pt x="3919" y="11904"/>
                </a:lnTo>
                <a:lnTo>
                  <a:pt x="533" y="25247"/>
                </a:lnTo>
                <a:lnTo>
                  <a:pt x="3979" y="38143"/>
                </a:lnTo>
                <a:lnTo>
                  <a:pt x="13666" y="46639"/>
                </a:lnTo>
                <a:lnTo>
                  <a:pt x="27216" y="51409"/>
                </a:lnTo>
                <a:lnTo>
                  <a:pt x="28017" y="51610"/>
                </a:lnTo>
                <a:lnTo>
                  <a:pt x="42344" y="56600"/>
                </a:lnTo>
                <a:lnTo>
                  <a:pt x="48386" y="66522"/>
                </a:lnTo>
                <a:lnTo>
                  <a:pt x="48386" y="75425"/>
                </a:lnTo>
                <a:lnTo>
                  <a:pt x="39674" y="78981"/>
                </a:lnTo>
                <a:lnTo>
                  <a:pt x="27857" y="78976"/>
                </a:lnTo>
                <a:lnTo>
                  <a:pt x="14698" y="7738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4" name="object 1274"/>
          <p:cNvSpPr/>
          <p:nvPr/>
        </p:nvSpPr>
        <p:spPr>
          <a:xfrm>
            <a:off x="3472089" y="802625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97" y="105854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5" name="object 1275"/>
          <p:cNvSpPr/>
          <p:nvPr/>
        </p:nvSpPr>
        <p:spPr>
          <a:xfrm>
            <a:off x="3551742" y="8052949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65"/>
                </a:lnTo>
                <a:lnTo>
                  <a:pt x="0" y="1765"/>
                </a:lnTo>
                <a:lnTo>
                  <a:pt x="0" y="90716"/>
                </a:lnTo>
                <a:lnTo>
                  <a:pt x="16548" y="90716"/>
                </a:lnTo>
                <a:lnTo>
                  <a:pt x="16548" y="19380"/>
                </a:lnTo>
                <a:lnTo>
                  <a:pt x="19236" y="18335"/>
                </a:lnTo>
                <a:lnTo>
                  <a:pt x="30364" y="15929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6" name="object 1276"/>
          <p:cNvSpPr/>
          <p:nvPr/>
        </p:nvSpPr>
        <p:spPr>
          <a:xfrm>
            <a:off x="3612723" y="8054363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87" y="25897"/>
                </a:moveTo>
                <a:lnTo>
                  <a:pt x="27684" y="0"/>
                </a:lnTo>
                <a:lnTo>
                  <a:pt x="15800" y="5436"/>
                </a:lnTo>
                <a:lnTo>
                  <a:pt x="16903" y="35041"/>
                </a:lnTo>
                <a:lnTo>
                  <a:pt x="19087" y="25897"/>
                </a:lnTo>
                <a:close/>
              </a:path>
              <a:path w="27684" h="36461">
                <a:moveTo>
                  <a:pt x="76764" y="33617"/>
                </a:moveTo>
                <a:lnTo>
                  <a:pt x="73899" y="18822"/>
                </a:lnTo>
                <a:lnTo>
                  <a:pt x="66915" y="7813"/>
                </a:lnTo>
                <a:lnTo>
                  <a:pt x="55627" y="947"/>
                </a:lnTo>
                <a:lnTo>
                  <a:pt x="39852" y="-1419"/>
                </a:lnTo>
                <a:lnTo>
                  <a:pt x="27684" y="0"/>
                </a:lnTo>
                <a:lnTo>
                  <a:pt x="19087" y="25897"/>
                </a:lnTo>
                <a:lnTo>
                  <a:pt x="27199" y="15425"/>
                </a:lnTo>
                <a:lnTo>
                  <a:pt x="39674" y="12270"/>
                </a:lnTo>
                <a:lnTo>
                  <a:pt x="46041" y="12973"/>
                </a:lnTo>
                <a:lnTo>
                  <a:pt x="56512" y="20209"/>
                </a:lnTo>
                <a:lnTo>
                  <a:pt x="60312" y="35041"/>
                </a:lnTo>
                <a:lnTo>
                  <a:pt x="16903" y="35041"/>
                </a:lnTo>
                <a:lnTo>
                  <a:pt x="15800" y="5436"/>
                </a:lnTo>
                <a:lnTo>
                  <a:pt x="7124" y="14849"/>
                </a:lnTo>
                <a:lnTo>
                  <a:pt x="1806" y="28134"/>
                </a:lnTo>
                <a:lnTo>
                  <a:pt x="0" y="45189"/>
                </a:lnTo>
                <a:lnTo>
                  <a:pt x="1616" y="62608"/>
                </a:lnTo>
                <a:lnTo>
                  <a:pt x="6912" y="76234"/>
                </a:lnTo>
                <a:lnTo>
                  <a:pt x="15638" y="85000"/>
                </a:lnTo>
                <a:lnTo>
                  <a:pt x="27535" y="89686"/>
                </a:lnTo>
                <a:lnTo>
                  <a:pt x="42341" y="91074"/>
                </a:lnTo>
                <a:lnTo>
                  <a:pt x="47523" y="90933"/>
                </a:lnTo>
                <a:lnTo>
                  <a:pt x="60362" y="89154"/>
                </a:lnTo>
                <a:lnTo>
                  <a:pt x="71881" y="85384"/>
                </a:lnTo>
                <a:lnTo>
                  <a:pt x="68846" y="73116"/>
                </a:lnTo>
                <a:lnTo>
                  <a:pt x="68511" y="73238"/>
                </a:lnTo>
                <a:lnTo>
                  <a:pt x="56439" y="76311"/>
                </a:lnTo>
                <a:lnTo>
                  <a:pt x="43408" y="77561"/>
                </a:lnTo>
                <a:lnTo>
                  <a:pt x="40839" y="77511"/>
                </a:lnTo>
                <a:lnTo>
                  <a:pt x="28215" y="74699"/>
                </a:lnTo>
                <a:lnTo>
                  <a:pt x="19794" y="65601"/>
                </a:lnTo>
                <a:lnTo>
                  <a:pt x="16548" y="47487"/>
                </a:lnTo>
                <a:lnTo>
                  <a:pt x="75793" y="47487"/>
                </a:lnTo>
                <a:lnTo>
                  <a:pt x="76682" y="43931"/>
                </a:lnTo>
                <a:lnTo>
                  <a:pt x="76860" y="38775"/>
                </a:lnTo>
                <a:lnTo>
                  <a:pt x="76764" y="336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7" name="object 1277"/>
          <p:cNvSpPr/>
          <p:nvPr/>
        </p:nvSpPr>
        <p:spPr>
          <a:xfrm>
            <a:off x="3708740" y="8052944"/>
            <a:ext cx="71513" cy="92494"/>
          </a:xfrm>
          <a:custGeom>
            <a:avLst/>
            <a:gdLst/>
            <a:ahLst/>
            <a:cxnLst/>
            <a:rect l="l" t="t" r="r" b="b"/>
            <a:pathLst>
              <a:path w="71513" h="92494">
                <a:moveTo>
                  <a:pt x="0" y="48018"/>
                </a:moveTo>
                <a:lnTo>
                  <a:pt x="715" y="59591"/>
                </a:lnTo>
                <a:lnTo>
                  <a:pt x="4842" y="74394"/>
                </a:lnTo>
                <a:lnTo>
                  <a:pt x="12547" y="84631"/>
                </a:lnTo>
                <a:lnTo>
                  <a:pt x="23720" y="90573"/>
                </a:lnTo>
                <a:lnTo>
                  <a:pt x="38252" y="92494"/>
                </a:lnTo>
                <a:lnTo>
                  <a:pt x="46309" y="92223"/>
                </a:lnTo>
                <a:lnTo>
                  <a:pt x="59909" y="90495"/>
                </a:lnTo>
                <a:lnTo>
                  <a:pt x="70624" y="87160"/>
                </a:lnTo>
                <a:lnTo>
                  <a:pt x="67957" y="74536"/>
                </a:lnTo>
                <a:lnTo>
                  <a:pt x="66756" y="74967"/>
                </a:lnTo>
                <a:lnTo>
                  <a:pt x="54608" y="77883"/>
                </a:lnTo>
                <a:lnTo>
                  <a:pt x="41452" y="78981"/>
                </a:lnTo>
                <a:lnTo>
                  <a:pt x="39664" y="78949"/>
                </a:lnTo>
                <a:lnTo>
                  <a:pt x="25606" y="74810"/>
                </a:lnTo>
                <a:lnTo>
                  <a:pt x="18943" y="64249"/>
                </a:lnTo>
                <a:lnTo>
                  <a:pt x="17259" y="48018"/>
                </a:lnTo>
                <a:lnTo>
                  <a:pt x="17438" y="41645"/>
                </a:lnTo>
                <a:lnTo>
                  <a:pt x="20459" y="26442"/>
                </a:lnTo>
                <a:lnTo>
                  <a:pt x="28251" y="16960"/>
                </a:lnTo>
                <a:lnTo>
                  <a:pt x="42163" y="13690"/>
                </a:lnTo>
                <a:lnTo>
                  <a:pt x="44126" y="13725"/>
                </a:lnTo>
                <a:lnTo>
                  <a:pt x="57765" y="15561"/>
                </a:lnTo>
                <a:lnTo>
                  <a:pt x="68846" y="19024"/>
                </a:lnTo>
                <a:lnTo>
                  <a:pt x="71513" y="6223"/>
                </a:lnTo>
                <a:lnTo>
                  <a:pt x="67557" y="4257"/>
                </a:lnTo>
                <a:lnTo>
                  <a:pt x="54661" y="999"/>
                </a:lnTo>
                <a:lnTo>
                  <a:pt x="41808" y="0"/>
                </a:lnTo>
                <a:lnTo>
                  <a:pt x="41568" y="0"/>
                </a:lnTo>
                <a:lnTo>
                  <a:pt x="25702" y="2048"/>
                </a:lnTo>
                <a:lnTo>
                  <a:pt x="13950" y="8000"/>
                </a:lnTo>
                <a:lnTo>
                  <a:pt x="5974" y="17730"/>
                </a:lnTo>
                <a:lnTo>
                  <a:pt x="1437" y="31112"/>
                </a:lnTo>
                <a:lnTo>
                  <a:pt x="0" y="480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8" name="object 1278"/>
          <p:cNvSpPr/>
          <p:nvPr/>
        </p:nvSpPr>
        <p:spPr>
          <a:xfrm>
            <a:off x="3802983" y="8017358"/>
            <a:ext cx="74180" cy="126314"/>
          </a:xfrm>
          <a:custGeom>
            <a:avLst/>
            <a:gdLst/>
            <a:ahLst/>
            <a:cxnLst/>
            <a:rect l="l" t="t" r="r" b="b"/>
            <a:pathLst>
              <a:path w="74180" h="126314">
                <a:moveTo>
                  <a:pt x="29883" y="49276"/>
                </a:moveTo>
                <a:lnTo>
                  <a:pt x="41890" y="49311"/>
                </a:lnTo>
                <a:lnTo>
                  <a:pt x="53995" y="55465"/>
                </a:lnTo>
                <a:lnTo>
                  <a:pt x="57632" y="69380"/>
                </a:lnTo>
                <a:lnTo>
                  <a:pt x="57632" y="126314"/>
                </a:lnTo>
                <a:lnTo>
                  <a:pt x="74180" y="126314"/>
                </a:lnTo>
                <a:lnTo>
                  <a:pt x="74180" y="64922"/>
                </a:lnTo>
                <a:lnTo>
                  <a:pt x="74024" y="60921"/>
                </a:lnTo>
                <a:lnTo>
                  <a:pt x="69781" y="46845"/>
                </a:lnTo>
                <a:lnTo>
                  <a:pt x="60118" y="38400"/>
                </a:lnTo>
                <a:lnTo>
                  <a:pt x="45542" y="35585"/>
                </a:lnTo>
                <a:lnTo>
                  <a:pt x="41556" y="35737"/>
                </a:lnTo>
                <a:lnTo>
                  <a:pt x="29378" y="38302"/>
                </a:lnTo>
                <a:lnTo>
                  <a:pt x="17424" y="44297"/>
                </a:lnTo>
                <a:lnTo>
                  <a:pt x="16548" y="44297"/>
                </a:lnTo>
                <a:lnTo>
                  <a:pt x="16548" y="0"/>
                </a:lnTo>
                <a:lnTo>
                  <a:pt x="0" y="1778"/>
                </a:lnTo>
                <a:lnTo>
                  <a:pt x="0" y="126314"/>
                </a:lnTo>
                <a:lnTo>
                  <a:pt x="16548" y="126314"/>
                </a:lnTo>
                <a:lnTo>
                  <a:pt x="16548" y="54610"/>
                </a:lnTo>
                <a:lnTo>
                  <a:pt x="22237" y="52298"/>
                </a:lnTo>
                <a:lnTo>
                  <a:pt x="29883" y="4927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9" name="object 1279"/>
          <p:cNvSpPr/>
          <p:nvPr/>
        </p:nvSpPr>
        <p:spPr>
          <a:xfrm>
            <a:off x="3900756" y="8052944"/>
            <a:ext cx="81305" cy="92494"/>
          </a:xfrm>
          <a:custGeom>
            <a:avLst/>
            <a:gdLst/>
            <a:ahLst/>
            <a:cxnLst/>
            <a:rect l="l" t="t" r="r" b="b"/>
            <a:pathLst>
              <a:path w="81305" h="92494">
                <a:moveTo>
                  <a:pt x="16535" y="48018"/>
                </a:moveTo>
                <a:lnTo>
                  <a:pt x="16824" y="40436"/>
                </a:lnTo>
                <a:lnTo>
                  <a:pt x="20276" y="25410"/>
                </a:lnTo>
                <a:lnTo>
                  <a:pt x="28275" y="16035"/>
                </a:lnTo>
                <a:lnTo>
                  <a:pt x="41630" y="12801"/>
                </a:lnTo>
                <a:lnTo>
                  <a:pt x="43164" y="12830"/>
                </a:lnTo>
                <a:lnTo>
                  <a:pt x="56340" y="17060"/>
                </a:lnTo>
                <a:lnTo>
                  <a:pt x="62948" y="27884"/>
                </a:lnTo>
                <a:lnTo>
                  <a:pt x="64757" y="44475"/>
                </a:lnTo>
                <a:lnTo>
                  <a:pt x="64465" y="52156"/>
                </a:lnTo>
                <a:lnTo>
                  <a:pt x="61021" y="67245"/>
                </a:lnTo>
                <a:lnTo>
                  <a:pt x="53076" y="76636"/>
                </a:lnTo>
                <a:lnTo>
                  <a:pt x="55429" y="90356"/>
                </a:lnTo>
                <a:lnTo>
                  <a:pt x="67174" y="84363"/>
                </a:lnTo>
                <a:lnTo>
                  <a:pt x="75213" y="74636"/>
                </a:lnTo>
                <a:lnTo>
                  <a:pt x="79829" y="61298"/>
                </a:lnTo>
                <a:lnTo>
                  <a:pt x="81305" y="44475"/>
                </a:lnTo>
                <a:lnTo>
                  <a:pt x="80506" y="32497"/>
                </a:lnTo>
                <a:lnTo>
                  <a:pt x="76203" y="17878"/>
                </a:lnTo>
                <a:lnTo>
                  <a:pt x="68323" y="7767"/>
                </a:lnTo>
                <a:lnTo>
                  <a:pt x="57038" y="1897"/>
                </a:lnTo>
                <a:lnTo>
                  <a:pt x="42519" y="0"/>
                </a:lnTo>
                <a:lnTo>
                  <a:pt x="41621" y="5"/>
                </a:lnTo>
                <a:lnTo>
                  <a:pt x="25928" y="2167"/>
                </a:lnTo>
                <a:lnTo>
                  <a:pt x="14185" y="8173"/>
                </a:lnTo>
                <a:lnTo>
                  <a:pt x="6127" y="17900"/>
                </a:lnTo>
                <a:lnTo>
                  <a:pt x="1487" y="31223"/>
                </a:lnTo>
                <a:lnTo>
                  <a:pt x="0" y="48018"/>
                </a:lnTo>
                <a:lnTo>
                  <a:pt x="827" y="60130"/>
                </a:lnTo>
                <a:lnTo>
                  <a:pt x="5190" y="74688"/>
                </a:lnTo>
                <a:lnTo>
                  <a:pt x="13127" y="84757"/>
                </a:lnTo>
                <a:lnTo>
                  <a:pt x="16535" y="48018"/>
                </a:lnTo>
                <a:close/>
              </a:path>
              <a:path w="81305" h="92494">
                <a:moveTo>
                  <a:pt x="39852" y="79870"/>
                </a:moveTo>
                <a:lnTo>
                  <a:pt x="37969" y="79827"/>
                </a:lnTo>
                <a:lnTo>
                  <a:pt x="24879" y="75503"/>
                </a:lnTo>
                <a:lnTo>
                  <a:pt x="18325" y="64641"/>
                </a:lnTo>
                <a:lnTo>
                  <a:pt x="16535" y="48018"/>
                </a:lnTo>
                <a:lnTo>
                  <a:pt x="13127" y="84757"/>
                </a:lnTo>
                <a:lnTo>
                  <a:pt x="24448" y="90604"/>
                </a:lnTo>
                <a:lnTo>
                  <a:pt x="38963" y="92494"/>
                </a:lnTo>
                <a:lnTo>
                  <a:pt x="39697" y="92490"/>
                </a:lnTo>
                <a:lnTo>
                  <a:pt x="55429" y="90356"/>
                </a:lnTo>
                <a:lnTo>
                  <a:pt x="53076" y="76636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0" name="object 1280"/>
          <p:cNvSpPr/>
          <p:nvPr/>
        </p:nvSpPr>
        <p:spPr>
          <a:xfrm>
            <a:off x="4043001" y="8052944"/>
            <a:ext cx="71513" cy="92494"/>
          </a:xfrm>
          <a:custGeom>
            <a:avLst/>
            <a:gdLst/>
            <a:ahLst/>
            <a:cxnLst/>
            <a:rect l="l" t="t" r="r" b="b"/>
            <a:pathLst>
              <a:path w="71513" h="92494">
                <a:moveTo>
                  <a:pt x="0" y="48018"/>
                </a:moveTo>
                <a:lnTo>
                  <a:pt x="713" y="59581"/>
                </a:lnTo>
                <a:lnTo>
                  <a:pt x="4836" y="74389"/>
                </a:lnTo>
                <a:lnTo>
                  <a:pt x="12537" y="84629"/>
                </a:lnTo>
                <a:lnTo>
                  <a:pt x="23707" y="90573"/>
                </a:lnTo>
                <a:lnTo>
                  <a:pt x="38239" y="92494"/>
                </a:lnTo>
                <a:lnTo>
                  <a:pt x="46312" y="92222"/>
                </a:lnTo>
                <a:lnTo>
                  <a:pt x="59908" y="90494"/>
                </a:lnTo>
                <a:lnTo>
                  <a:pt x="70624" y="87160"/>
                </a:lnTo>
                <a:lnTo>
                  <a:pt x="67957" y="74536"/>
                </a:lnTo>
                <a:lnTo>
                  <a:pt x="66754" y="74967"/>
                </a:lnTo>
                <a:lnTo>
                  <a:pt x="54603" y="77883"/>
                </a:lnTo>
                <a:lnTo>
                  <a:pt x="41452" y="78981"/>
                </a:lnTo>
                <a:lnTo>
                  <a:pt x="39664" y="78949"/>
                </a:lnTo>
                <a:lnTo>
                  <a:pt x="25606" y="74810"/>
                </a:lnTo>
                <a:lnTo>
                  <a:pt x="18943" y="64249"/>
                </a:lnTo>
                <a:lnTo>
                  <a:pt x="17259" y="48018"/>
                </a:lnTo>
                <a:lnTo>
                  <a:pt x="17438" y="41654"/>
                </a:lnTo>
                <a:lnTo>
                  <a:pt x="20456" y="26446"/>
                </a:lnTo>
                <a:lnTo>
                  <a:pt x="28245" y="16961"/>
                </a:lnTo>
                <a:lnTo>
                  <a:pt x="42151" y="13690"/>
                </a:lnTo>
                <a:lnTo>
                  <a:pt x="44128" y="13725"/>
                </a:lnTo>
                <a:lnTo>
                  <a:pt x="57769" y="15562"/>
                </a:lnTo>
                <a:lnTo>
                  <a:pt x="68846" y="19024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67" y="0"/>
                </a:lnTo>
                <a:lnTo>
                  <a:pt x="25697" y="2046"/>
                </a:lnTo>
                <a:lnTo>
                  <a:pt x="13945" y="7997"/>
                </a:lnTo>
                <a:lnTo>
                  <a:pt x="5971" y="17727"/>
                </a:lnTo>
                <a:lnTo>
                  <a:pt x="1436" y="31110"/>
                </a:lnTo>
                <a:lnTo>
                  <a:pt x="0" y="480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1" name="object 1281"/>
          <p:cNvSpPr/>
          <p:nvPr/>
        </p:nvSpPr>
        <p:spPr>
          <a:xfrm>
            <a:off x="4131006" y="8052944"/>
            <a:ext cx="81305" cy="92494"/>
          </a:xfrm>
          <a:custGeom>
            <a:avLst/>
            <a:gdLst/>
            <a:ahLst/>
            <a:cxnLst/>
            <a:rect l="l" t="t" r="r" b="b"/>
            <a:pathLst>
              <a:path w="81305" h="92494">
                <a:moveTo>
                  <a:pt x="16548" y="48018"/>
                </a:moveTo>
                <a:lnTo>
                  <a:pt x="16835" y="40445"/>
                </a:lnTo>
                <a:lnTo>
                  <a:pt x="20282" y="25415"/>
                </a:lnTo>
                <a:lnTo>
                  <a:pt x="28276" y="16036"/>
                </a:lnTo>
                <a:lnTo>
                  <a:pt x="41630" y="12801"/>
                </a:lnTo>
                <a:lnTo>
                  <a:pt x="43164" y="12830"/>
                </a:lnTo>
                <a:lnTo>
                  <a:pt x="56340" y="17060"/>
                </a:lnTo>
                <a:lnTo>
                  <a:pt x="62948" y="27884"/>
                </a:lnTo>
                <a:lnTo>
                  <a:pt x="64757" y="44475"/>
                </a:lnTo>
                <a:lnTo>
                  <a:pt x="64465" y="52156"/>
                </a:lnTo>
                <a:lnTo>
                  <a:pt x="61021" y="67245"/>
                </a:lnTo>
                <a:lnTo>
                  <a:pt x="53076" y="76636"/>
                </a:lnTo>
                <a:lnTo>
                  <a:pt x="55429" y="90356"/>
                </a:lnTo>
                <a:lnTo>
                  <a:pt x="67174" y="84363"/>
                </a:lnTo>
                <a:lnTo>
                  <a:pt x="75213" y="74636"/>
                </a:lnTo>
                <a:lnTo>
                  <a:pt x="79829" y="61298"/>
                </a:lnTo>
                <a:lnTo>
                  <a:pt x="81305" y="44475"/>
                </a:lnTo>
                <a:lnTo>
                  <a:pt x="80506" y="32497"/>
                </a:lnTo>
                <a:lnTo>
                  <a:pt x="76203" y="17878"/>
                </a:lnTo>
                <a:lnTo>
                  <a:pt x="68323" y="7767"/>
                </a:lnTo>
                <a:lnTo>
                  <a:pt x="57038" y="1897"/>
                </a:lnTo>
                <a:lnTo>
                  <a:pt x="42519" y="0"/>
                </a:lnTo>
                <a:lnTo>
                  <a:pt x="41621" y="5"/>
                </a:lnTo>
                <a:lnTo>
                  <a:pt x="25928" y="2167"/>
                </a:lnTo>
                <a:lnTo>
                  <a:pt x="14185" y="8173"/>
                </a:lnTo>
                <a:lnTo>
                  <a:pt x="6127" y="17900"/>
                </a:lnTo>
                <a:lnTo>
                  <a:pt x="1487" y="31223"/>
                </a:lnTo>
                <a:lnTo>
                  <a:pt x="0" y="48018"/>
                </a:lnTo>
                <a:lnTo>
                  <a:pt x="827" y="60130"/>
                </a:lnTo>
                <a:lnTo>
                  <a:pt x="5190" y="74688"/>
                </a:lnTo>
                <a:lnTo>
                  <a:pt x="13127" y="84757"/>
                </a:lnTo>
                <a:lnTo>
                  <a:pt x="16548" y="48018"/>
                </a:lnTo>
                <a:close/>
              </a:path>
              <a:path w="81305" h="92494">
                <a:moveTo>
                  <a:pt x="39852" y="79870"/>
                </a:moveTo>
                <a:lnTo>
                  <a:pt x="37979" y="79827"/>
                </a:lnTo>
                <a:lnTo>
                  <a:pt x="24886" y="75506"/>
                </a:lnTo>
                <a:lnTo>
                  <a:pt x="18336" y="64644"/>
                </a:lnTo>
                <a:lnTo>
                  <a:pt x="16548" y="48018"/>
                </a:lnTo>
                <a:lnTo>
                  <a:pt x="13127" y="84757"/>
                </a:lnTo>
                <a:lnTo>
                  <a:pt x="24448" y="90604"/>
                </a:lnTo>
                <a:lnTo>
                  <a:pt x="38963" y="92494"/>
                </a:lnTo>
                <a:lnTo>
                  <a:pt x="39697" y="92490"/>
                </a:lnTo>
                <a:lnTo>
                  <a:pt x="55429" y="90356"/>
                </a:lnTo>
                <a:lnTo>
                  <a:pt x="53076" y="76636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2" name="object 1282"/>
          <p:cNvSpPr/>
          <p:nvPr/>
        </p:nvSpPr>
        <p:spPr>
          <a:xfrm>
            <a:off x="4236798" y="805294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690"/>
                </a:moveTo>
                <a:lnTo>
                  <a:pt x="42055" y="13725"/>
                </a:lnTo>
                <a:lnTo>
                  <a:pt x="54572" y="19879"/>
                </a:lnTo>
                <a:lnTo>
                  <a:pt x="57632" y="33794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37"/>
                </a:lnTo>
                <a:lnTo>
                  <a:pt x="74024" y="25336"/>
                </a:lnTo>
                <a:lnTo>
                  <a:pt x="69781" y="11260"/>
                </a:lnTo>
                <a:lnTo>
                  <a:pt x="60118" y="2815"/>
                </a:lnTo>
                <a:lnTo>
                  <a:pt x="45542" y="0"/>
                </a:lnTo>
                <a:lnTo>
                  <a:pt x="41556" y="152"/>
                </a:lnTo>
                <a:lnTo>
                  <a:pt x="29378" y="2717"/>
                </a:lnTo>
                <a:lnTo>
                  <a:pt x="17424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9883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3" name="object 1283"/>
          <p:cNvSpPr/>
          <p:nvPr/>
        </p:nvSpPr>
        <p:spPr>
          <a:xfrm>
            <a:off x="4377246" y="8054363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3"/>
                </a:lnTo>
                <a:lnTo>
                  <a:pt x="56499" y="20209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3" y="62599"/>
                </a:lnTo>
                <a:lnTo>
                  <a:pt x="6904" y="76230"/>
                </a:lnTo>
                <a:lnTo>
                  <a:pt x="15627" y="84998"/>
                </a:lnTo>
                <a:lnTo>
                  <a:pt x="27522" y="89685"/>
                </a:lnTo>
                <a:lnTo>
                  <a:pt x="42329" y="91074"/>
                </a:lnTo>
                <a:lnTo>
                  <a:pt x="47496" y="90934"/>
                </a:lnTo>
                <a:lnTo>
                  <a:pt x="60344" y="89156"/>
                </a:lnTo>
                <a:lnTo>
                  <a:pt x="71856" y="85384"/>
                </a:lnTo>
                <a:lnTo>
                  <a:pt x="68846" y="73116"/>
                </a:lnTo>
                <a:lnTo>
                  <a:pt x="68501" y="73242"/>
                </a:lnTo>
                <a:lnTo>
                  <a:pt x="56426" y="76312"/>
                </a:lnTo>
                <a:lnTo>
                  <a:pt x="43395" y="77561"/>
                </a:lnTo>
                <a:lnTo>
                  <a:pt x="40836" y="77512"/>
                </a:lnTo>
                <a:lnTo>
                  <a:pt x="28208" y="74701"/>
                </a:lnTo>
                <a:lnTo>
                  <a:pt x="19787" y="65604"/>
                </a:lnTo>
                <a:lnTo>
                  <a:pt x="16548" y="47487"/>
                </a:lnTo>
                <a:lnTo>
                  <a:pt x="75780" y="47487"/>
                </a:lnTo>
                <a:lnTo>
                  <a:pt x="76669" y="43931"/>
                </a:lnTo>
                <a:lnTo>
                  <a:pt x="76847" y="38775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4" name="object 1284"/>
          <p:cNvSpPr/>
          <p:nvPr/>
        </p:nvSpPr>
        <p:spPr>
          <a:xfrm>
            <a:off x="4473595" y="8052940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07" y="77382"/>
                </a:moveTo>
                <a:lnTo>
                  <a:pt x="2857" y="74180"/>
                </a:lnTo>
                <a:lnTo>
                  <a:pt x="0" y="87884"/>
                </a:lnTo>
                <a:lnTo>
                  <a:pt x="2504" y="88636"/>
                </a:lnTo>
                <a:lnTo>
                  <a:pt x="15395" y="91368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8"/>
                </a:lnTo>
                <a:lnTo>
                  <a:pt x="50750" y="43105"/>
                </a:lnTo>
                <a:lnTo>
                  <a:pt x="37363" y="38595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491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77"/>
                </a:lnTo>
                <a:lnTo>
                  <a:pt x="35051" y="0"/>
                </a:lnTo>
                <a:lnTo>
                  <a:pt x="28408" y="259"/>
                </a:lnTo>
                <a:lnTo>
                  <a:pt x="13500" y="3780"/>
                </a:lnTo>
                <a:lnTo>
                  <a:pt x="3919" y="11904"/>
                </a:lnTo>
                <a:lnTo>
                  <a:pt x="533" y="25247"/>
                </a:lnTo>
                <a:lnTo>
                  <a:pt x="3982" y="38148"/>
                </a:lnTo>
                <a:lnTo>
                  <a:pt x="13672" y="46640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60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8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5" name="object 1285"/>
          <p:cNvSpPr/>
          <p:nvPr/>
        </p:nvSpPr>
        <p:spPr>
          <a:xfrm>
            <a:off x="4553071" y="802625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85" y="105854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6" name="object 1286"/>
          <p:cNvSpPr/>
          <p:nvPr/>
        </p:nvSpPr>
        <p:spPr>
          <a:xfrm>
            <a:off x="4625263" y="8052944"/>
            <a:ext cx="81305" cy="92494"/>
          </a:xfrm>
          <a:custGeom>
            <a:avLst/>
            <a:gdLst/>
            <a:ahLst/>
            <a:cxnLst/>
            <a:rect l="l" t="t" r="r" b="b"/>
            <a:pathLst>
              <a:path w="81305" h="92494">
                <a:moveTo>
                  <a:pt x="16548" y="48018"/>
                </a:moveTo>
                <a:lnTo>
                  <a:pt x="16835" y="40445"/>
                </a:lnTo>
                <a:lnTo>
                  <a:pt x="20282" y="25415"/>
                </a:lnTo>
                <a:lnTo>
                  <a:pt x="28276" y="16036"/>
                </a:lnTo>
                <a:lnTo>
                  <a:pt x="41630" y="12801"/>
                </a:lnTo>
                <a:lnTo>
                  <a:pt x="43164" y="12830"/>
                </a:lnTo>
                <a:lnTo>
                  <a:pt x="56340" y="17060"/>
                </a:lnTo>
                <a:lnTo>
                  <a:pt x="62948" y="27884"/>
                </a:lnTo>
                <a:lnTo>
                  <a:pt x="64757" y="44475"/>
                </a:lnTo>
                <a:lnTo>
                  <a:pt x="64465" y="52156"/>
                </a:lnTo>
                <a:lnTo>
                  <a:pt x="61021" y="67245"/>
                </a:lnTo>
                <a:lnTo>
                  <a:pt x="53076" y="76636"/>
                </a:lnTo>
                <a:lnTo>
                  <a:pt x="55429" y="90356"/>
                </a:lnTo>
                <a:lnTo>
                  <a:pt x="67174" y="84363"/>
                </a:lnTo>
                <a:lnTo>
                  <a:pt x="75213" y="74636"/>
                </a:lnTo>
                <a:lnTo>
                  <a:pt x="79829" y="61298"/>
                </a:lnTo>
                <a:lnTo>
                  <a:pt x="81305" y="44475"/>
                </a:lnTo>
                <a:lnTo>
                  <a:pt x="80506" y="32497"/>
                </a:lnTo>
                <a:lnTo>
                  <a:pt x="76203" y="17878"/>
                </a:lnTo>
                <a:lnTo>
                  <a:pt x="68323" y="7767"/>
                </a:lnTo>
                <a:lnTo>
                  <a:pt x="57038" y="1897"/>
                </a:lnTo>
                <a:lnTo>
                  <a:pt x="42519" y="0"/>
                </a:lnTo>
                <a:lnTo>
                  <a:pt x="41621" y="5"/>
                </a:lnTo>
                <a:lnTo>
                  <a:pt x="25928" y="2167"/>
                </a:lnTo>
                <a:lnTo>
                  <a:pt x="14185" y="8173"/>
                </a:lnTo>
                <a:lnTo>
                  <a:pt x="6127" y="17900"/>
                </a:lnTo>
                <a:lnTo>
                  <a:pt x="1487" y="31223"/>
                </a:lnTo>
                <a:lnTo>
                  <a:pt x="0" y="48018"/>
                </a:lnTo>
                <a:lnTo>
                  <a:pt x="827" y="60130"/>
                </a:lnTo>
                <a:lnTo>
                  <a:pt x="5190" y="74688"/>
                </a:lnTo>
                <a:lnTo>
                  <a:pt x="13127" y="84757"/>
                </a:lnTo>
                <a:lnTo>
                  <a:pt x="16548" y="48018"/>
                </a:lnTo>
                <a:close/>
              </a:path>
              <a:path w="81305" h="92494">
                <a:moveTo>
                  <a:pt x="39852" y="79870"/>
                </a:moveTo>
                <a:lnTo>
                  <a:pt x="37979" y="79827"/>
                </a:lnTo>
                <a:lnTo>
                  <a:pt x="24886" y="75506"/>
                </a:lnTo>
                <a:lnTo>
                  <a:pt x="18336" y="64644"/>
                </a:lnTo>
                <a:lnTo>
                  <a:pt x="16548" y="48018"/>
                </a:lnTo>
                <a:lnTo>
                  <a:pt x="13127" y="84757"/>
                </a:lnTo>
                <a:lnTo>
                  <a:pt x="24448" y="90604"/>
                </a:lnTo>
                <a:lnTo>
                  <a:pt x="38963" y="92494"/>
                </a:lnTo>
                <a:lnTo>
                  <a:pt x="39697" y="92490"/>
                </a:lnTo>
                <a:lnTo>
                  <a:pt x="55429" y="90356"/>
                </a:lnTo>
                <a:lnTo>
                  <a:pt x="53076" y="76636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7" name="object 1287"/>
          <p:cNvSpPr/>
          <p:nvPr/>
        </p:nvSpPr>
        <p:spPr>
          <a:xfrm>
            <a:off x="4725175" y="8052940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07" y="77382"/>
                </a:moveTo>
                <a:lnTo>
                  <a:pt x="2857" y="74180"/>
                </a:lnTo>
                <a:lnTo>
                  <a:pt x="0" y="87884"/>
                </a:lnTo>
                <a:lnTo>
                  <a:pt x="2504" y="88636"/>
                </a:lnTo>
                <a:lnTo>
                  <a:pt x="15395" y="91368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8"/>
                </a:lnTo>
                <a:lnTo>
                  <a:pt x="50750" y="43105"/>
                </a:lnTo>
                <a:lnTo>
                  <a:pt x="37363" y="38595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491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77"/>
                </a:lnTo>
                <a:lnTo>
                  <a:pt x="35051" y="0"/>
                </a:lnTo>
                <a:lnTo>
                  <a:pt x="28408" y="259"/>
                </a:lnTo>
                <a:lnTo>
                  <a:pt x="13500" y="3780"/>
                </a:lnTo>
                <a:lnTo>
                  <a:pt x="3919" y="11904"/>
                </a:lnTo>
                <a:lnTo>
                  <a:pt x="533" y="25247"/>
                </a:lnTo>
                <a:lnTo>
                  <a:pt x="3982" y="38148"/>
                </a:lnTo>
                <a:lnTo>
                  <a:pt x="13672" y="46640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60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8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8" name="object 1288"/>
          <p:cNvSpPr/>
          <p:nvPr/>
        </p:nvSpPr>
        <p:spPr>
          <a:xfrm>
            <a:off x="4844654" y="8054719"/>
            <a:ext cx="84327" cy="89839"/>
          </a:xfrm>
          <a:custGeom>
            <a:avLst/>
            <a:gdLst/>
            <a:ahLst/>
            <a:cxnLst/>
            <a:rect l="l" t="t" r="r" b="b"/>
            <a:pathLst>
              <a:path w="84327" h="89839">
                <a:moveTo>
                  <a:pt x="50520" y="89839"/>
                </a:moveTo>
                <a:lnTo>
                  <a:pt x="84327" y="0"/>
                </a:lnTo>
                <a:lnTo>
                  <a:pt x="66713" y="0"/>
                </a:lnTo>
                <a:lnTo>
                  <a:pt x="43065" y="69557"/>
                </a:lnTo>
                <a:lnTo>
                  <a:pt x="41998" y="69557"/>
                </a:lnTo>
                <a:lnTo>
                  <a:pt x="18326" y="0"/>
                </a:lnTo>
                <a:lnTo>
                  <a:pt x="0" y="0"/>
                </a:lnTo>
                <a:lnTo>
                  <a:pt x="33807" y="89839"/>
                </a:lnTo>
                <a:lnTo>
                  <a:pt x="50520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9" name="object 1289"/>
          <p:cNvSpPr/>
          <p:nvPr/>
        </p:nvSpPr>
        <p:spPr>
          <a:xfrm>
            <a:off x="4945468" y="8021815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299"/>
                </a:moveTo>
                <a:lnTo>
                  <a:pt x="20472" y="4610"/>
                </a:lnTo>
                <a:lnTo>
                  <a:pt x="15836" y="0"/>
                </a:lnTo>
                <a:lnTo>
                  <a:pt x="4622" y="0"/>
                </a:lnTo>
                <a:lnTo>
                  <a:pt x="0" y="4610"/>
                </a:lnTo>
                <a:lnTo>
                  <a:pt x="0" y="15824"/>
                </a:lnTo>
                <a:lnTo>
                  <a:pt x="4622" y="20447"/>
                </a:lnTo>
                <a:lnTo>
                  <a:pt x="15836" y="20447"/>
                </a:lnTo>
                <a:lnTo>
                  <a:pt x="20472" y="15824"/>
                </a:lnTo>
                <a:lnTo>
                  <a:pt x="20472" y="10299"/>
                </a:lnTo>
                <a:close/>
              </a:path>
              <a:path w="20472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0" name="object 1290"/>
          <p:cNvSpPr/>
          <p:nvPr/>
        </p:nvSpPr>
        <p:spPr>
          <a:xfrm>
            <a:off x="4987968" y="8052940"/>
            <a:ext cx="84150" cy="92494"/>
          </a:xfrm>
          <a:custGeom>
            <a:avLst/>
            <a:gdLst/>
            <a:ahLst/>
            <a:cxnLst/>
            <a:rect l="l" t="t" r="r" b="b"/>
            <a:pathLst>
              <a:path w="84150" h="92494">
                <a:moveTo>
                  <a:pt x="30763" y="92388"/>
                </a:moveTo>
                <a:lnTo>
                  <a:pt x="43372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50" h="92494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1" name="object 1291"/>
          <p:cNvSpPr/>
          <p:nvPr/>
        </p:nvSpPr>
        <p:spPr>
          <a:xfrm>
            <a:off x="5072047" y="8021813"/>
            <a:ext cx="41452" cy="159207"/>
          </a:xfrm>
          <a:custGeom>
            <a:avLst/>
            <a:gdLst/>
            <a:ahLst/>
            <a:cxnLst/>
            <a:rect l="l" t="t" r="r" b="b"/>
            <a:pathLst>
              <a:path w="41452" h="159207">
                <a:moveTo>
                  <a:pt x="1790" y="144259"/>
                </a:moveTo>
                <a:lnTo>
                  <a:pt x="0" y="157429"/>
                </a:lnTo>
                <a:lnTo>
                  <a:pt x="4813" y="158318"/>
                </a:lnTo>
                <a:lnTo>
                  <a:pt x="10147" y="159207"/>
                </a:lnTo>
                <a:lnTo>
                  <a:pt x="16370" y="159207"/>
                </a:lnTo>
                <a:lnTo>
                  <a:pt x="24125" y="158382"/>
                </a:lnTo>
                <a:lnTo>
                  <a:pt x="35241" y="151685"/>
                </a:lnTo>
                <a:lnTo>
                  <a:pt x="39509" y="136969"/>
                </a:lnTo>
                <a:lnTo>
                  <a:pt x="39509" y="32905"/>
                </a:lnTo>
                <a:lnTo>
                  <a:pt x="22961" y="32905"/>
                </a:lnTo>
                <a:lnTo>
                  <a:pt x="22961" y="142849"/>
                </a:lnTo>
                <a:lnTo>
                  <a:pt x="17614" y="145516"/>
                </a:lnTo>
                <a:lnTo>
                  <a:pt x="12814" y="145516"/>
                </a:lnTo>
                <a:lnTo>
                  <a:pt x="8013" y="145694"/>
                </a:lnTo>
                <a:lnTo>
                  <a:pt x="1790" y="144259"/>
                </a:lnTo>
                <a:close/>
              </a:path>
              <a:path w="41452" h="159207">
                <a:moveTo>
                  <a:pt x="41452" y="10312"/>
                </a:moveTo>
                <a:lnTo>
                  <a:pt x="41452" y="4610"/>
                </a:lnTo>
                <a:lnTo>
                  <a:pt x="36842" y="0"/>
                </a:lnTo>
                <a:lnTo>
                  <a:pt x="25628" y="0"/>
                </a:lnTo>
                <a:lnTo>
                  <a:pt x="21005" y="4610"/>
                </a:lnTo>
                <a:lnTo>
                  <a:pt x="21005" y="15824"/>
                </a:lnTo>
                <a:lnTo>
                  <a:pt x="25628" y="20447"/>
                </a:lnTo>
                <a:lnTo>
                  <a:pt x="36842" y="20447"/>
                </a:lnTo>
                <a:lnTo>
                  <a:pt x="41452" y="15824"/>
                </a:lnTo>
                <a:lnTo>
                  <a:pt x="41452" y="103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2" name="object 1292"/>
          <p:cNvSpPr/>
          <p:nvPr/>
        </p:nvSpPr>
        <p:spPr>
          <a:xfrm>
            <a:off x="5137323" y="8054363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3"/>
                </a:lnTo>
                <a:lnTo>
                  <a:pt x="56499" y="20209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3" y="62599"/>
                </a:lnTo>
                <a:lnTo>
                  <a:pt x="6904" y="76230"/>
                </a:lnTo>
                <a:lnTo>
                  <a:pt x="15627" y="84998"/>
                </a:lnTo>
                <a:lnTo>
                  <a:pt x="27522" y="89685"/>
                </a:lnTo>
                <a:lnTo>
                  <a:pt x="42329" y="91074"/>
                </a:lnTo>
                <a:lnTo>
                  <a:pt x="47496" y="90934"/>
                </a:lnTo>
                <a:lnTo>
                  <a:pt x="60344" y="89156"/>
                </a:lnTo>
                <a:lnTo>
                  <a:pt x="71856" y="85384"/>
                </a:lnTo>
                <a:lnTo>
                  <a:pt x="68846" y="73116"/>
                </a:lnTo>
                <a:lnTo>
                  <a:pt x="68500" y="73242"/>
                </a:lnTo>
                <a:lnTo>
                  <a:pt x="56422" y="76312"/>
                </a:lnTo>
                <a:lnTo>
                  <a:pt x="43395" y="77561"/>
                </a:lnTo>
                <a:lnTo>
                  <a:pt x="40826" y="77511"/>
                </a:lnTo>
                <a:lnTo>
                  <a:pt x="28203" y="74699"/>
                </a:lnTo>
                <a:lnTo>
                  <a:pt x="19782" y="65601"/>
                </a:lnTo>
                <a:lnTo>
                  <a:pt x="16535" y="47487"/>
                </a:lnTo>
                <a:lnTo>
                  <a:pt x="75780" y="47487"/>
                </a:lnTo>
                <a:lnTo>
                  <a:pt x="76669" y="43931"/>
                </a:lnTo>
                <a:lnTo>
                  <a:pt x="76847" y="38775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3" name="object 1293"/>
          <p:cNvSpPr/>
          <p:nvPr/>
        </p:nvSpPr>
        <p:spPr>
          <a:xfrm>
            <a:off x="5240799" y="8052949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35" y="18332"/>
                </a:lnTo>
                <a:lnTo>
                  <a:pt x="30368" y="15928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4" name="object 1294"/>
          <p:cNvSpPr/>
          <p:nvPr/>
        </p:nvSpPr>
        <p:spPr>
          <a:xfrm>
            <a:off x="5301774" y="8052944"/>
            <a:ext cx="81305" cy="92494"/>
          </a:xfrm>
          <a:custGeom>
            <a:avLst/>
            <a:gdLst/>
            <a:ahLst/>
            <a:cxnLst/>
            <a:rect l="l" t="t" r="r" b="b"/>
            <a:pathLst>
              <a:path w="81305" h="92494">
                <a:moveTo>
                  <a:pt x="16535" y="48018"/>
                </a:moveTo>
                <a:lnTo>
                  <a:pt x="16824" y="40436"/>
                </a:lnTo>
                <a:lnTo>
                  <a:pt x="20276" y="25410"/>
                </a:lnTo>
                <a:lnTo>
                  <a:pt x="28275" y="16035"/>
                </a:lnTo>
                <a:lnTo>
                  <a:pt x="41630" y="12801"/>
                </a:lnTo>
                <a:lnTo>
                  <a:pt x="43164" y="12830"/>
                </a:lnTo>
                <a:lnTo>
                  <a:pt x="56340" y="17060"/>
                </a:lnTo>
                <a:lnTo>
                  <a:pt x="62948" y="27884"/>
                </a:lnTo>
                <a:lnTo>
                  <a:pt x="64757" y="44475"/>
                </a:lnTo>
                <a:lnTo>
                  <a:pt x="64465" y="52156"/>
                </a:lnTo>
                <a:lnTo>
                  <a:pt x="61021" y="67245"/>
                </a:lnTo>
                <a:lnTo>
                  <a:pt x="53076" y="76636"/>
                </a:lnTo>
                <a:lnTo>
                  <a:pt x="55429" y="90356"/>
                </a:lnTo>
                <a:lnTo>
                  <a:pt x="67174" y="84363"/>
                </a:lnTo>
                <a:lnTo>
                  <a:pt x="75213" y="74636"/>
                </a:lnTo>
                <a:lnTo>
                  <a:pt x="79829" y="61298"/>
                </a:lnTo>
                <a:lnTo>
                  <a:pt x="81305" y="44475"/>
                </a:lnTo>
                <a:lnTo>
                  <a:pt x="80506" y="32497"/>
                </a:lnTo>
                <a:lnTo>
                  <a:pt x="76203" y="17878"/>
                </a:lnTo>
                <a:lnTo>
                  <a:pt x="68323" y="7767"/>
                </a:lnTo>
                <a:lnTo>
                  <a:pt x="57038" y="1897"/>
                </a:lnTo>
                <a:lnTo>
                  <a:pt x="42519" y="0"/>
                </a:lnTo>
                <a:lnTo>
                  <a:pt x="41621" y="5"/>
                </a:lnTo>
                <a:lnTo>
                  <a:pt x="25928" y="2167"/>
                </a:lnTo>
                <a:lnTo>
                  <a:pt x="14185" y="8173"/>
                </a:lnTo>
                <a:lnTo>
                  <a:pt x="6127" y="17900"/>
                </a:lnTo>
                <a:lnTo>
                  <a:pt x="1487" y="31223"/>
                </a:lnTo>
                <a:lnTo>
                  <a:pt x="0" y="48018"/>
                </a:lnTo>
                <a:lnTo>
                  <a:pt x="827" y="60130"/>
                </a:lnTo>
                <a:lnTo>
                  <a:pt x="5190" y="74688"/>
                </a:lnTo>
                <a:lnTo>
                  <a:pt x="13127" y="84757"/>
                </a:lnTo>
                <a:lnTo>
                  <a:pt x="16535" y="48018"/>
                </a:lnTo>
                <a:close/>
              </a:path>
              <a:path w="81305" h="92494">
                <a:moveTo>
                  <a:pt x="39852" y="79870"/>
                </a:moveTo>
                <a:lnTo>
                  <a:pt x="37969" y="79827"/>
                </a:lnTo>
                <a:lnTo>
                  <a:pt x="24879" y="75503"/>
                </a:lnTo>
                <a:lnTo>
                  <a:pt x="18325" y="64641"/>
                </a:lnTo>
                <a:lnTo>
                  <a:pt x="16535" y="48018"/>
                </a:lnTo>
                <a:lnTo>
                  <a:pt x="13127" y="84757"/>
                </a:lnTo>
                <a:lnTo>
                  <a:pt x="24448" y="90604"/>
                </a:lnTo>
                <a:lnTo>
                  <a:pt x="38963" y="92494"/>
                </a:lnTo>
                <a:lnTo>
                  <a:pt x="39697" y="92490"/>
                </a:lnTo>
                <a:lnTo>
                  <a:pt x="55429" y="90356"/>
                </a:lnTo>
                <a:lnTo>
                  <a:pt x="53076" y="76636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5" name="object 1295"/>
          <p:cNvSpPr/>
          <p:nvPr/>
        </p:nvSpPr>
        <p:spPr>
          <a:xfrm>
            <a:off x="5401687" y="8052940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07" y="77382"/>
                </a:moveTo>
                <a:lnTo>
                  <a:pt x="2857" y="74180"/>
                </a:lnTo>
                <a:lnTo>
                  <a:pt x="0" y="87884"/>
                </a:lnTo>
                <a:lnTo>
                  <a:pt x="2504" y="88636"/>
                </a:lnTo>
                <a:lnTo>
                  <a:pt x="15395" y="91368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8"/>
                </a:lnTo>
                <a:lnTo>
                  <a:pt x="50750" y="43105"/>
                </a:lnTo>
                <a:lnTo>
                  <a:pt x="37363" y="38595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491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77"/>
                </a:lnTo>
                <a:lnTo>
                  <a:pt x="35051" y="0"/>
                </a:lnTo>
                <a:lnTo>
                  <a:pt x="28408" y="259"/>
                </a:lnTo>
                <a:lnTo>
                  <a:pt x="13500" y="3780"/>
                </a:lnTo>
                <a:lnTo>
                  <a:pt x="3919" y="11904"/>
                </a:lnTo>
                <a:lnTo>
                  <a:pt x="533" y="25247"/>
                </a:lnTo>
                <a:lnTo>
                  <a:pt x="3982" y="38148"/>
                </a:lnTo>
                <a:lnTo>
                  <a:pt x="13672" y="46640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60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8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6" name="object 1296"/>
          <p:cNvSpPr/>
          <p:nvPr/>
        </p:nvSpPr>
        <p:spPr>
          <a:xfrm>
            <a:off x="5489345" y="8123562"/>
            <a:ext cx="21526" cy="21170"/>
          </a:xfrm>
          <a:custGeom>
            <a:avLst/>
            <a:gdLst/>
            <a:ahLst/>
            <a:cxnLst/>
            <a:rect l="l" t="t" r="r" b="b"/>
            <a:pathLst>
              <a:path w="21526" h="21170">
                <a:moveTo>
                  <a:pt x="10845" y="0"/>
                </a:moveTo>
                <a:lnTo>
                  <a:pt x="4800" y="0"/>
                </a:lnTo>
                <a:lnTo>
                  <a:pt x="0" y="4800"/>
                </a:lnTo>
                <a:lnTo>
                  <a:pt x="0" y="16548"/>
                </a:lnTo>
                <a:lnTo>
                  <a:pt x="4800" y="21170"/>
                </a:lnTo>
                <a:lnTo>
                  <a:pt x="16725" y="21170"/>
                </a:lnTo>
                <a:lnTo>
                  <a:pt x="21526" y="16548"/>
                </a:lnTo>
                <a:lnTo>
                  <a:pt x="21526" y="4800"/>
                </a:lnTo>
                <a:lnTo>
                  <a:pt x="16725" y="0"/>
                </a:lnTo>
                <a:lnTo>
                  <a:pt x="1084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7" name="object 1297"/>
          <p:cNvSpPr/>
          <p:nvPr/>
        </p:nvSpPr>
        <p:spPr>
          <a:xfrm>
            <a:off x="815792" y="8244630"/>
            <a:ext cx="79514" cy="119189"/>
          </a:xfrm>
          <a:custGeom>
            <a:avLst/>
            <a:gdLst/>
            <a:ahLst/>
            <a:cxnLst/>
            <a:rect l="l" t="t" r="r" b="b"/>
            <a:pathLst>
              <a:path w="79514" h="119189">
                <a:moveTo>
                  <a:pt x="0" y="0"/>
                </a:moveTo>
                <a:lnTo>
                  <a:pt x="17081" y="14947"/>
                </a:lnTo>
                <a:lnTo>
                  <a:pt x="38430" y="0"/>
                </a:lnTo>
                <a:lnTo>
                  <a:pt x="0" y="0"/>
                </a:lnTo>
                <a:close/>
              </a:path>
              <a:path w="79514" h="119189">
                <a:moveTo>
                  <a:pt x="17081" y="14947"/>
                </a:moveTo>
                <a:lnTo>
                  <a:pt x="34340" y="14947"/>
                </a:lnTo>
                <a:lnTo>
                  <a:pt x="46533" y="16031"/>
                </a:lnTo>
                <a:lnTo>
                  <a:pt x="57986" y="22159"/>
                </a:lnTo>
                <a:lnTo>
                  <a:pt x="62268" y="36106"/>
                </a:lnTo>
                <a:lnTo>
                  <a:pt x="60475" y="45627"/>
                </a:lnTo>
                <a:lnTo>
                  <a:pt x="51697" y="55071"/>
                </a:lnTo>
                <a:lnTo>
                  <a:pt x="36652" y="58343"/>
                </a:lnTo>
                <a:lnTo>
                  <a:pt x="17081" y="58343"/>
                </a:lnTo>
                <a:lnTo>
                  <a:pt x="17081" y="14947"/>
                </a:lnTo>
                <a:lnTo>
                  <a:pt x="0" y="0"/>
                </a:lnTo>
                <a:lnTo>
                  <a:pt x="0" y="119189"/>
                </a:lnTo>
                <a:lnTo>
                  <a:pt x="17081" y="119189"/>
                </a:lnTo>
                <a:lnTo>
                  <a:pt x="17081" y="73113"/>
                </a:lnTo>
                <a:lnTo>
                  <a:pt x="36652" y="73113"/>
                </a:lnTo>
                <a:lnTo>
                  <a:pt x="43358" y="72789"/>
                </a:lnTo>
                <a:lnTo>
                  <a:pt x="57138" y="69666"/>
                </a:lnTo>
                <a:lnTo>
                  <a:pt x="68663" y="62833"/>
                </a:lnTo>
                <a:lnTo>
                  <a:pt x="76575" y="51807"/>
                </a:lnTo>
                <a:lnTo>
                  <a:pt x="79514" y="36106"/>
                </a:lnTo>
                <a:lnTo>
                  <a:pt x="79306" y="31420"/>
                </a:lnTo>
                <a:lnTo>
                  <a:pt x="75733" y="18177"/>
                </a:lnTo>
                <a:lnTo>
                  <a:pt x="67730" y="8302"/>
                </a:lnTo>
                <a:lnTo>
                  <a:pt x="55296" y="2131"/>
                </a:lnTo>
                <a:lnTo>
                  <a:pt x="38430" y="0"/>
                </a:lnTo>
                <a:lnTo>
                  <a:pt x="17081" y="1494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8" name="object 1298"/>
          <p:cNvSpPr/>
          <p:nvPr/>
        </p:nvSpPr>
        <p:spPr>
          <a:xfrm>
            <a:off x="911442" y="8274518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87" y="25897"/>
                </a:moveTo>
                <a:lnTo>
                  <a:pt x="27684" y="0"/>
                </a:lnTo>
                <a:lnTo>
                  <a:pt x="15800" y="5436"/>
                </a:lnTo>
                <a:lnTo>
                  <a:pt x="16903" y="35041"/>
                </a:lnTo>
                <a:lnTo>
                  <a:pt x="19087" y="25897"/>
                </a:lnTo>
                <a:close/>
              </a:path>
              <a:path w="27684" h="36461">
                <a:moveTo>
                  <a:pt x="76764" y="33617"/>
                </a:moveTo>
                <a:lnTo>
                  <a:pt x="73899" y="18822"/>
                </a:lnTo>
                <a:lnTo>
                  <a:pt x="66915" y="7813"/>
                </a:lnTo>
                <a:lnTo>
                  <a:pt x="55627" y="947"/>
                </a:lnTo>
                <a:lnTo>
                  <a:pt x="39852" y="-1419"/>
                </a:lnTo>
                <a:lnTo>
                  <a:pt x="27684" y="0"/>
                </a:lnTo>
                <a:lnTo>
                  <a:pt x="19087" y="25897"/>
                </a:lnTo>
                <a:lnTo>
                  <a:pt x="27199" y="15425"/>
                </a:lnTo>
                <a:lnTo>
                  <a:pt x="39674" y="12270"/>
                </a:lnTo>
                <a:lnTo>
                  <a:pt x="46041" y="12973"/>
                </a:lnTo>
                <a:lnTo>
                  <a:pt x="56512" y="20209"/>
                </a:lnTo>
                <a:lnTo>
                  <a:pt x="60312" y="35041"/>
                </a:lnTo>
                <a:lnTo>
                  <a:pt x="16903" y="35041"/>
                </a:lnTo>
                <a:lnTo>
                  <a:pt x="15800" y="5436"/>
                </a:lnTo>
                <a:lnTo>
                  <a:pt x="7124" y="14849"/>
                </a:lnTo>
                <a:lnTo>
                  <a:pt x="1806" y="28134"/>
                </a:lnTo>
                <a:lnTo>
                  <a:pt x="0" y="45189"/>
                </a:lnTo>
                <a:lnTo>
                  <a:pt x="1616" y="62608"/>
                </a:lnTo>
                <a:lnTo>
                  <a:pt x="6912" y="76234"/>
                </a:lnTo>
                <a:lnTo>
                  <a:pt x="15638" y="85000"/>
                </a:lnTo>
                <a:lnTo>
                  <a:pt x="27535" y="89686"/>
                </a:lnTo>
                <a:lnTo>
                  <a:pt x="42341" y="91074"/>
                </a:lnTo>
                <a:lnTo>
                  <a:pt x="47523" y="90933"/>
                </a:lnTo>
                <a:lnTo>
                  <a:pt x="60362" y="89154"/>
                </a:lnTo>
                <a:lnTo>
                  <a:pt x="71881" y="85384"/>
                </a:lnTo>
                <a:lnTo>
                  <a:pt x="68846" y="73116"/>
                </a:lnTo>
                <a:lnTo>
                  <a:pt x="68511" y="73238"/>
                </a:lnTo>
                <a:lnTo>
                  <a:pt x="56439" y="76311"/>
                </a:lnTo>
                <a:lnTo>
                  <a:pt x="43408" y="77561"/>
                </a:lnTo>
                <a:lnTo>
                  <a:pt x="40839" y="77511"/>
                </a:lnTo>
                <a:lnTo>
                  <a:pt x="28215" y="74699"/>
                </a:lnTo>
                <a:lnTo>
                  <a:pt x="19794" y="65601"/>
                </a:lnTo>
                <a:lnTo>
                  <a:pt x="16548" y="47487"/>
                </a:lnTo>
                <a:lnTo>
                  <a:pt x="75793" y="47487"/>
                </a:lnTo>
                <a:lnTo>
                  <a:pt x="76682" y="43931"/>
                </a:lnTo>
                <a:lnTo>
                  <a:pt x="76860" y="38775"/>
                </a:lnTo>
                <a:lnTo>
                  <a:pt x="76764" y="336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9" name="object 1299"/>
          <p:cNvSpPr/>
          <p:nvPr/>
        </p:nvSpPr>
        <p:spPr>
          <a:xfrm>
            <a:off x="1014930" y="8273102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65"/>
                </a:lnTo>
                <a:lnTo>
                  <a:pt x="0" y="1765"/>
                </a:lnTo>
                <a:lnTo>
                  <a:pt x="0" y="90716"/>
                </a:lnTo>
                <a:lnTo>
                  <a:pt x="16548" y="90716"/>
                </a:lnTo>
                <a:lnTo>
                  <a:pt x="16548" y="19380"/>
                </a:lnTo>
                <a:lnTo>
                  <a:pt x="19236" y="18335"/>
                </a:lnTo>
                <a:lnTo>
                  <a:pt x="30364" y="15929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0" name="object 1300"/>
          <p:cNvSpPr/>
          <p:nvPr/>
        </p:nvSpPr>
        <p:spPr>
          <a:xfrm>
            <a:off x="1076270" y="8273094"/>
            <a:ext cx="64935" cy="92494"/>
          </a:xfrm>
          <a:custGeom>
            <a:avLst/>
            <a:gdLst/>
            <a:ahLst/>
            <a:cxnLst/>
            <a:rect l="l" t="t" r="r" b="b"/>
            <a:pathLst>
              <a:path w="64935" h="92494">
                <a:moveTo>
                  <a:pt x="14703" y="77377"/>
                </a:moveTo>
                <a:lnTo>
                  <a:pt x="2844" y="74180"/>
                </a:lnTo>
                <a:lnTo>
                  <a:pt x="0" y="87871"/>
                </a:lnTo>
                <a:lnTo>
                  <a:pt x="2492" y="88625"/>
                </a:lnTo>
                <a:lnTo>
                  <a:pt x="15379" y="91366"/>
                </a:lnTo>
                <a:lnTo>
                  <a:pt x="27927" y="92494"/>
                </a:lnTo>
                <a:lnTo>
                  <a:pt x="38112" y="91780"/>
                </a:lnTo>
                <a:lnTo>
                  <a:pt x="52035" y="87412"/>
                </a:lnTo>
                <a:lnTo>
                  <a:pt x="61465" y="78717"/>
                </a:lnTo>
                <a:lnTo>
                  <a:pt x="64935" y="65290"/>
                </a:lnTo>
                <a:lnTo>
                  <a:pt x="64933" y="64898"/>
                </a:lnTo>
                <a:lnTo>
                  <a:pt x="60838" y="50980"/>
                </a:lnTo>
                <a:lnTo>
                  <a:pt x="50744" y="43100"/>
                </a:lnTo>
                <a:lnTo>
                  <a:pt x="37363" y="38595"/>
                </a:lnTo>
                <a:lnTo>
                  <a:pt x="27749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26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54" y="18491"/>
                </a:lnTo>
                <a:lnTo>
                  <a:pt x="60490" y="4800"/>
                </a:lnTo>
                <a:lnTo>
                  <a:pt x="60094" y="4669"/>
                </a:lnTo>
                <a:lnTo>
                  <a:pt x="4798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5" y="38144"/>
                </a:lnTo>
                <a:lnTo>
                  <a:pt x="13663" y="46643"/>
                </a:lnTo>
                <a:lnTo>
                  <a:pt x="27216" y="51409"/>
                </a:lnTo>
                <a:lnTo>
                  <a:pt x="28017" y="51610"/>
                </a:lnTo>
                <a:lnTo>
                  <a:pt x="42344" y="56600"/>
                </a:lnTo>
                <a:lnTo>
                  <a:pt x="48386" y="66522"/>
                </a:lnTo>
                <a:lnTo>
                  <a:pt x="48386" y="75425"/>
                </a:lnTo>
                <a:lnTo>
                  <a:pt x="39674" y="78981"/>
                </a:lnTo>
                <a:lnTo>
                  <a:pt x="27857" y="78976"/>
                </a:lnTo>
                <a:lnTo>
                  <a:pt x="14703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1" name="object 1301"/>
          <p:cNvSpPr/>
          <p:nvPr/>
        </p:nvSpPr>
        <p:spPr>
          <a:xfrm>
            <a:off x="1160365" y="8273098"/>
            <a:ext cx="81305" cy="92494"/>
          </a:xfrm>
          <a:custGeom>
            <a:avLst/>
            <a:gdLst/>
            <a:ahLst/>
            <a:cxnLst/>
            <a:rect l="l" t="t" r="r" b="b"/>
            <a:pathLst>
              <a:path w="81305" h="92494">
                <a:moveTo>
                  <a:pt x="16548" y="48031"/>
                </a:moveTo>
                <a:lnTo>
                  <a:pt x="16836" y="40441"/>
                </a:lnTo>
                <a:lnTo>
                  <a:pt x="20284" y="25411"/>
                </a:lnTo>
                <a:lnTo>
                  <a:pt x="28278" y="16035"/>
                </a:lnTo>
                <a:lnTo>
                  <a:pt x="41630" y="12801"/>
                </a:lnTo>
                <a:lnTo>
                  <a:pt x="43165" y="12830"/>
                </a:lnTo>
                <a:lnTo>
                  <a:pt x="56346" y="17060"/>
                </a:lnTo>
                <a:lnTo>
                  <a:pt x="62950" y="27884"/>
                </a:lnTo>
                <a:lnTo>
                  <a:pt x="64757" y="44475"/>
                </a:lnTo>
                <a:lnTo>
                  <a:pt x="64465" y="52156"/>
                </a:lnTo>
                <a:lnTo>
                  <a:pt x="61024" y="67245"/>
                </a:lnTo>
                <a:lnTo>
                  <a:pt x="53081" y="76636"/>
                </a:lnTo>
                <a:lnTo>
                  <a:pt x="55434" y="90356"/>
                </a:lnTo>
                <a:lnTo>
                  <a:pt x="67179" y="84363"/>
                </a:lnTo>
                <a:lnTo>
                  <a:pt x="75216" y="74636"/>
                </a:lnTo>
                <a:lnTo>
                  <a:pt x="79830" y="61298"/>
                </a:lnTo>
                <a:lnTo>
                  <a:pt x="81305" y="44475"/>
                </a:lnTo>
                <a:lnTo>
                  <a:pt x="80506" y="32497"/>
                </a:lnTo>
                <a:lnTo>
                  <a:pt x="76203" y="17878"/>
                </a:lnTo>
                <a:lnTo>
                  <a:pt x="68323" y="7767"/>
                </a:lnTo>
                <a:lnTo>
                  <a:pt x="57038" y="1897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0"/>
                </a:lnTo>
                <a:lnTo>
                  <a:pt x="14186" y="8178"/>
                </a:lnTo>
                <a:lnTo>
                  <a:pt x="6128" y="17906"/>
                </a:lnTo>
                <a:lnTo>
                  <a:pt x="1488" y="31231"/>
                </a:lnTo>
                <a:lnTo>
                  <a:pt x="0" y="48031"/>
                </a:lnTo>
                <a:lnTo>
                  <a:pt x="826" y="60127"/>
                </a:lnTo>
                <a:lnTo>
                  <a:pt x="5187" y="74685"/>
                </a:lnTo>
                <a:lnTo>
                  <a:pt x="13124" y="84756"/>
                </a:lnTo>
                <a:lnTo>
                  <a:pt x="16548" y="48031"/>
                </a:lnTo>
                <a:close/>
              </a:path>
              <a:path w="81305" h="92494">
                <a:moveTo>
                  <a:pt x="39852" y="79870"/>
                </a:moveTo>
                <a:lnTo>
                  <a:pt x="37992" y="79828"/>
                </a:lnTo>
                <a:lnTo>
                  <a:pt x="24891" y="75510"/>
                </a:lnTo>
                <a:lnTo>
                  <a:pt x="18337" y="64651"/>
                </a:lnTo>
                <a:lnTo>
                  <a:pt x="16548" y="48031"/>
                </a:lnTo>
                <a:lnTo>
                  <a:pt x="13124" y="84756"/>
                </a:lnTo>
                <a:lnTo>
                  <a:pt x="24446" y="90603"/>
                </a:lnTo>
                <a:lnTo>
                  <a:pt x="38963" y="92494"/>
                </a:lnTo>
                <a:lnTo>
                  <a:pt x="39697" y="92490"/>
                </a:lnTo>
                <a:lnTo>
                  <a:pt x="55434" y="90356"/>
                </a:lnTo>
                <a:lnTo>
                  <a:pt x="53081" y="76636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2" name="object 1302"/>
          <p:cNvSpPr/>
          <p:nvPr/>
        </p:nvSpPr>
        <p:spPr>
          <a:xfrm>
            <a:off x="1266158" y="8273097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6" y="13726"/>
                </a:lnTo>
                <a:lnTo>
                  <a:pt x="54581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37"/>
                </a:lnTo>
                <a:lnTo>
                  <a:pt x="74036" y="25325"/>
                </a:lnTo>
                <a:lnTo>
                  <a:pt x="69786" y="11255"/>
                </a:lnTo>
                <a:lnTo>
                  <a:pt x="60119" y="2813"/>
                </a:lnTo>
                <a:lnTo>
                  <a:pt x="45542" y="0"/>
                </a:lnTo>
                <a:lnTo>
                  <a:pt x="41566" y="151"/>
                </a:lnTo>
                <a:lnTo>
                  <a:pt x="29385" y="271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3" name="object 1303"/>
          <p:cNvSpPr/>
          <p:nvPr/>
        </p:nvSpPr>
        <p:spPr>
          <a:xfrm>
            <a:off x="1362174" y="8273094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4" name="object 1304"/>
          <p:cNvSpPr/>
          <p:nvPr/>
        </p:nvSpPr>
        <p:spPr>
          <a:xfrm>
            <a:off x="1466716" y="8237518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65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5" name="object 1305"/>
          <p:cNvSpPr/>
          <p:nvPr/>
        </p:nvSpPr>
        <p:spPr>
          <a:xfrm>
            <a:off x="1550102" y="8273094"/>
            <a:ext cx="64935" cy="92494"/>
          </a:xfrm>
          <a:custGeom>
            <a:avLst/>
            <a:gdLst/>
            <a:ahLst/>
            <a:cxnLst/>
            <a:rect l="l" t="t" r="r" b="b"/>
            <a:pathLst>
              <a:path w="64935" h="92494">
                <a:moveTo>
                  <a:pt x="14703" y="77377"/>
                </a:moveTo>
                <a:lnTo>
                  <a:pt x="2844" y="74180"/>
                </a:lnTo>
                <a:lnTo>
                  <a:pt x="0" y="87871"/>
                </a:lnTo>
                <a:lnTo>
                  <a:pt x="2492" y="88625"/>
                </a:lnTo>
                <a:lnTo>
                  <a:pt x="15379" y="91366"/>
                </a:lnTo>
                <a:lnTo>
                  <a:pt x="27927" y="92494"/>
                </a:lnTo>
                <a:lnTo>
                  <a:pt x="38112" y="91780"/>
                </a:lnTo>
                <a:lnTo>
                  <a:pt x="52035" y="87412"/>
                </a:lnTo>
                <a:lnTo>
                  <a:pt x="61465" y="78717"/>
                </a:lnTo>
                <a:lnTo>
                  <a:pt x="64935" y="65290"/>
                </a:lnTo>
                <a:lnTo>
                  <a:pt x="64933" y="64898"/>
                </a:lnTo>
                <a:lnTo>
                  <a:pt x="60838" y="50980"/>
                </a:lnTo>
                <a:lnTo>
                  <a:pt x="50744" y="43100"/>
                </a:lnTo>
                <a:lnTo>
                  <a:pt x="37363" y="38595"/>
                </a:lnTo>
                <a:lnTo>
                  <a:pt x="27749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26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54" y="18491"/>
                </a:lnTo>
                <a:lnTo>
                  <a:pt x="60490" y="4800"/>
                </a:lnTo>
                <a:lnTo>
                  <a:pt x="60094" y="4669"/>
                </a:lnTo>
                <a:lnTo>
                  <a:pt x="4798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5" y="38144"/>
                </a:lnTo>
                <a:lnTo>
                  <a:pt x="13663" y="46643"/>
                </a:lnTo>
                <a:lnTo>
                  <a:pt x="27216" y="51409"/>
                </a:lnTo>
                <a:lnTo>
                  <a:pt x="28017" y="51610"/>
                </a:lnTo>
                <a:lnTo>
                  <a:pt x="42344" y="56600"/>
                </a:lnTo>
                <a:lnTo>
                  <a:pt x="48386" y="66522"/>
                </a:lnTo>
                <a:lnTo>
                  <a:pt x="48386" y="75425"/>
                </a:lnTo>
                <a:lnTo>
                  <a:pt x="39674" y="78981"/>
                </a:lnTo>
                <a:lnTo>
                  <a:pt x="27857" y="78976"/>
                </a:lnTo>
                <a:lnTo>
                  <a:pt x="14703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6" name="object 1306"/>
          <p:cNvSpPr/>
          <p:nvPr/>
        </p:nvSpPr>
        <p:spPr>
          <a:xfrm>
            <a:off x="1632426" y="8273094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7" name="object 1307"/>
          <p:cNvSpPr/>
          <p:nvPr/>
        </p:nvSpPr>
        <p:spPr>
          <a:xfrm>
            <a:off x="1737323" y="8273097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6" y="13726"/>
                </a:lnTo>
                <a:lnTo>
                  <a:pt x="54581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37"/>
                </a:lnTo>
                <a:lnTo>
                  <a:pt x="74036" y="25325"/>
                </a:lnTo>
                <a:lnTo>
                  <a:pt x="69786" y="11255"/>
                </a:lnTo>
                <a:lnTo>
                  <a:pt x="60119" y="2813"/>
                </a:lnTo>
                <a:lnTo>
                  <a:pt x="45542" y="0"/>
                </a:lnTo>
                <a:lnTo>
                  <a:pt x="41566" y="151"/>
                </a:lnTo>
                <a:lnTo>
                  <a:pt x="29385" y="271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8" name="object 1308"/>
          <p:cNvSpPr/>
          <p:nvPr/>
        </p:nvSpPr>
        <p:spPr>
          <a:xfrm>
            <a:off x="1840623" y="8241969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299"/>
                </a:moveTo>
                <a:lnTo>
                  <a:pt x="20459" y="4610"/>
                </a:lnTo>
                <a:lnTo>
                  <a:pt x="15836" y="0"/>
                </a:lnTo>
                <a:lnTo>
                  <a:pt x="4622" y="0"/>
                </a:lnTo>
                <a:lnTo>
                  <a:pt x="0" y="4610"/>
                </a:lnTo>
                <a:lnTo>
                  <a:pt x="0" y="15824"/>
                </a:lnTo>
                <a:lnTo>
                  <a:pt x="4622" y="20447"/>
                </a:lnTo>
                <a:lnTo>
                  <a:pt x="15836" y="20447"/>
                </a:lnTo>
                <a:lnTo>
                  <a:pt x="20459" y="15824"/>
                </a:lnTo>
                <a:lnTo>
                  <a:pt x="20459" y="10299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9" name="object 1309"/>
          <p:cNvSpPr/>
          <p:nvPr/>
        </p:nvSpPr>
        <p:spPr>
          <a:xfrm>
            <a:off x="1880274" y="8246407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97" y="105854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0" name="object 1310"/>
          <p:cNvSpPr/>
          <p:nvPr/>
        </p:nvSpPr>
        <p:spPr>
          <a:xfrm>
            <a:off x="1950683" y="8273094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1" name="object 1311"/>
          <p:cNvSpPr/>
          <p:nvPr/>
        </p:nvSpPr>
        <p:spPr>
          <a:xfrm>
            <a:off x="2056825" y="8273102"/>
            <a:ext cx="45897" cy="90716"/>
          </a:xfrm>
          <a:custGeom>
            <a:avLst/>
            <a:gdLst/>
            <a:ahLst/>
            <a:cxnLst/>
            <a:rect l="l" t="t" r="r" b="b"/>
            <a:pathLst>
              <a:path w="45897" h="90716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65"/>
                </a:lnTo>
                <a:lnTo>
                  <a:pt x="0" y="1765"/>
                </a:lnTo>
                <a:lnTo>
                  <a:pt x="0" y="90716"/>
                </a:lnTo>
                <a:lnTo>
                  <a:pt x="16548" y="90716"/>
                </a:lnTo>
                <a:lnTo>
                  <a:pt x="16548" y="19380"/>
                </a:lnTo>
                <a:lnTo>
                  <a:pt x="19236" y="18335"/>
                </a:lnTo>
                <a:lnTo>
                  <a:pt x="30364" y="15929"/>
                </a:lnTo>
                <a:lnTo>
                  <a:pt x="45897" y="15113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2" name="object 1312"/>
          <p:cNvSpPr/>
          <p:nvPr/>
        </p:nvSpPr>
        <p:spPr>
          <a:xfrm>
            <a:off x="2123325" y="8241969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299"/>
                </a:moveTo>
                <a:lnTo>
                  <a:pt x="20459" y="4610"/>
                </a:lnTo>
                <a:lnTo>
                  <a:pt x="15836" y="0"/>
                </a:lnTo>
                <a:lnTo>
                  <a:pt x="4622" y="0"/>
                </a:lnTo>
                <a:lnTo>
                  <a:pt x="0" y="4610"/>
                </a:lnTo>
                <a:lnTo>
                  <a:pt x="0" y="15824"/>
                </a:lnTo>
                <a:lnTo>
                  <a:pt x="4622" y="20447"/>
                </a:lnTo>
                <a:lnTo>
                  <a:pt x="15836" y="20447"/>
                </a:lnTo>
                <a:lnTo>
                  <a:pt x="20459" y="15824"/>
                </a:lnTo>
                <a:lnTo>
                  <a:pt x="20459" y="10299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3" name="object 1313"/>
          <p:cNvSpPr/>
          <p:nvPr/>
        </p:nvSpPr>
        <p:spPr>
          <a:xfrm>
            <a:off x="2167591" y="8273098"/>
            <a:ext cx="81305" cy="92494"/>
          </a:xfrm>
          <a:custGeom>
            <a:avLst/>
            <a:gdLst/>
            <a:ahLst/>
            <a:cxnLst/>
            <a:rect l="l" t="t" r="r" b="b"/>
            <a:pathLst>
              <a:path w="81305" h="92494">
                <a:moveTo>
                  <a:pt x="16548" y="48031"/>
                </a:moveTo>
                <a:lnTo>
                  <a:pt x="16836" y="40441"/>
                </a:lnTo>
                <a:lnTo>
                  <a:pt x="20284" y="25411"/>
                </a:lnTo>
                <a:lnTo>
                  <a:pt x="28278" y="16035"/>
                </a:lnTo>
                <a:lnTo>
                  <a:pt x="41630" y="12801"/>
                </a:lnTo>
                <a:lnTo>
                  <a:pt x="43165" y="12830"/>
                </a:lnTo>
                <a:lnTo>
                  <a:pt x="56346" y="17060"/>
                </a:lnTo>
                <a:lnTo>
                  <a:pt x="62950" y="27884"/>
                </a:lnTo>
                <a:lnTo>
                  <a:pt x="64757" y="44475"/>
                </a:lnTo>
                <a:lnTo>
                  <a:pt x="64465" y="52156"/>
                </a:lnTo>
                <a:lnTo>
                  <a:pt x="61024" y="67245"/>
                </a:lnTo>
                <a:lnTo>
                  <a:pt x="53081" y="76636"/>
                </a:lnTo>
                <a:lnTo>
                  <a:pt x="55429" y="90356"/>
                </a:lnTo>
                <a:lnTo>
                  <a:pt x="67174" y="84363"/>
                </a:lnTo>
                <a:lnTo>
                  <a:pt x="75213" y="74636"/>
                </a:lnTo>
                <a:lnTo>
                  <a:pt x="79829" y="61298"/>
                </a:lnTo>
                <a:lnTo>
                  <a:pt x="81305" y="44475"/>
                </a:lnTo>
                <a:lnTo>
                  <a:pt x="80506" y="32497"/>
                </a:lnTo>
                <a:lnTo>
                  <a:pt x="76203" y="17878"/>
                </a:lnTo>
                <a:lnTo>
                  <a:pt x="68323" y="7767"/>
                </a:lnTo>
                <a:lnTo>
                  <a:pt x="57038" y="1897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0"/>
                </a:lnTo>
                <a:lnTo>
                  <a:pt x="14186" y="8178"/>
                </a:lnTo>
                <a:lnTo>
                  <a:pt x="6128" y="17906"/>
                </a:lnTo>
                <a:lnTo>
                  <a:pt x="1488" y="31231"/>
                </a:lnTo>
                <a:lnTo>
                  <a:pt x="0" y="48031"/>
                </a:lnTo>
                <a:lnTo>
                  <a:pt x="826" y="60127"/>
                </a:lnTo>
                <a:lnTo>
                  <a:pt x="5187" y="74685"/>
                </a:lnTo>
                <a:lnTo>
                  <a:pt x="13124" y="84756"/>
                </a:lnTo>
                <a:lnTo>
                  <a:pt x="16548" y="48031"/>
                </a:lnTo>
                <a:close/>
              </a:path>
              <a:path w="81305" h="92494">
                <a:moveTo>
                  <a:pt x="39852" y="79870"/>
                </a:moveTo>
                <a:lnTo>
                  <a:pt x="37992" y="79828"/>
                </a:lnTo>
                <a:lnTo>
                  <a:pt x="24891" y="75510"/>
                </a:lnTo>
                <a:lnTo>
                  <a:pt x="18337" y="64651"/>
                </a:lnTo>
                <a:lnTo>
                  <a:pt x="16548" y="48031"/>
                </a:lnTo>
                <a:lnTo>
                  <a:pt x="13124" y="84756"/>
                </a:lnTo>
                <a:lnTo>
                  <a:pt x="24446" y="90603"/>
                </a:lnTo>
                <a:lnTo>
                  <a:pt x="38963" y="92494"/>
                </a:lnTo>
                <a:lnTo>
                  <a:pt x="39697" y="92490"/>
                </a:lnTo>
                <a:lnTo>
                  <a:pt x="55429" y="90356"/>
                </a:lnTo>
                <a:lnTo>
                  <a:pt x="53081" y="76636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4" name="object 1314"/>
          <p:cNvSpPr/>
          <p:nvPr/>
        </p:nvSpPr>
        <p:spPr>
          <a:xfrm>
            <a:off x="2309826" y="8273093"/>
            <a:ext cx="42697" cy="126314"/>
          </a:xfrm>
          <a:custGeom>
            <a:avLst/>
            <a:gdLst/>
            <a:ahLst/>
            <a:cxnLst/>
            <a:rect l="l" t="t" r="r" b="b"/>
            <a:pathLst>
              <a:path w="42697" h="126314">
                <a:moveTo>
                  <a:pt x="17259" y="47142"/>
                </a:moveTo>
                <a:lnTo>
                  <a:pt x="17437" y="41297"/>
                </a:lnTo>
                <a:lnTo>
                  <a:pt x="20452" y="26655"/>
                </a:lnTo>
                <a:lnTo>
                  <a:pt x="28367" y="16779"/>
                </a:lnTo>
                <a:lnTo>
                  <a:pt x="42697" y="13157"/>
                </a:lnTo>
                <a:lnTo>
                  <a:pt x="41630" y="0"/>
                </a:lnTo>
                <a:lnTo>
                  <a:pt x="25977" y="2452"/>
                </a:lnTo>
                <a:lnTo>
                  <a:pt x="14268" y="9247"/>
                </a:lnTo>
                <a:lnTo>
                  <a:pt x="17259" y="47142"/>
                </a:lnTo>
                <a:close/>
              </a:path>
              <a:path w="42697" h="126314">
                <a:moveTo>
                  <a:pt x="18518" y="61952"/>
                </a:moveTo>
                <a:lnTo>
                  <a:pt x="17259" y="47142"/>
                </a:lnTo>
                <a:lnTo>
                  <a:pt x="14268" y="9247"/>
                </a:lnTo>
                <a:lnTo>
                  <a:pt x="6188" y="19620"/>
                </a:lnTo>
                <a:lnTo>
                  <a:pt x="1509" y="32803"/>
                </a:lnTo>
                <a:lnTo>
                  <a:pt x="0" y="48031"/>
                </a:lnTo>
                <a:lnTo>
                  <a:pt x="301" y="55082"/>
                </a:lnTo>
                <a:lnTo>
                  <a:pt x="3225" y="69464"/>
                </a:lnTo>
                <a:lnTo>
                  <a:pt x="9663" y="81376"/>
                </a:lnTo>
                <a:lnTo>
                  <a:pt x="20108" y="89494"/>
                </a:lnTo>
                <a:lnTo>
                  <a:pt x="35051" y="92494"/>
                </a:lnTo>
                <a:lnTo>
                  <a:pt x="35933" y="92487"/>
                </a:lnTo>
                <a:lnTo>
                  <a:pt x="47891" y="90803"/>
                </a:lnTo>
                <a:lnTo>
                  <a:pt x="60312" y="85204"/>
                </a:lnTo>
                <a:lnTo>
                  <a:pt x="61201" y="85204"/>
                </a:lnTo>
                <a:lnTo>
                  <a:pt x="61201" y="126314"/>
                </a:lnTo>
                <a:lnTo>
                  <a:pt x="77736" y="126314"/>
                </a:lnTo>
                <a:lnTo>
                  <a:pt x="77736" y="7112"/>
                </a:lnTo>
                <a:lnTo>
                  <a:pt x="68780" y="4306"/>
                </a:lnTo>
                <a:lnTo>
                  <a:pt x="56015" y="1332"/>
                </a:lnTo>
                <a:lnTo>
                  <a:pt x="41630" y="0"/>
                </a:lnTo>
                <a:lnTo>
                  <a:pt x="42697" y="13157"/>
                </a:lnTo>
                <a:lnTo>
                  <a:pt x="48742" y="13157"/>
                </a:lnTo>
                <a:lnTo>
                  <a:pt x="54089" y="14058"/>
                </a:lnTo>
                <a:lnTo>
                  <a:pt x="61201" y="15824"/>
                </a:lnTo>
                <a:lnTo>
                  <a:pt x="61201" y="75425"/>
                </a:lnTo>
                <a:lnTo>
                  <a:pt x="55156" y="77203"/>
                </a:lnTo>
                <a:lnTo>
                  <a:pt x="50520" y="78981"/>
                </a:lnTo>
                <a:lnTo>
                  <a:pt x="38476" y="78908"/>
                </a:lnTo>
                <a:lnTo>
                  <a:pt x="24493" y="73567"/>
                </a:lnTo>
                <a:lnTo>
                  <a:pt x="18518" y="6195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5" name="object 1315"/>
          <p:cNvSpPr/>
          <p:nvPr/>
        </p:nvSpPr>
        <p:spPr>
          <a:xfrm>
            <a:off x="2417404" y="8274872"/>
            <a:ext cx="74180" cy="90716"/>
          </a:xfrm>
          <a:custGeom>
            <a:avLst/>
            <a:gdLst/>
            <a:ahLst/>
            <a:cxnLst/>
            <a:rect l="l" t="t" r="r" b="b"/>
            <a:pathLst>
              <a:path w="74180" h="90716">
                <a:moveTo>
                  <a:pt x="158" y="65554"/>
                </a:moveTo>
                <a:lnTo>
                  <a:pt x="4456" y="79580"/>
                </a:lnTo>
                <a:lnTo>
                  <a:pt x="14198" y="87943"/>
                </a:lnTo>
                <a:lnTo>
                  <a:pt x="28816" y="90716"/>
                </a:lnTo>
                <a:lnTo>
                  <a:pt x="32650" y="90579"/>
                </a:lnTo>
                <a:lnTo>
                  <a:pt x="44836" y="8806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6" y="77197"/>
                </a:lnTo>
                <a:lnTo>
                  <a:pt x="19846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8" y="6555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6" name="object 1316"/>
          <p:cNvSpPr/>
          <p:nvPr/>
        </p:nvSpPr>
        <p:spPr>
          <a:xfrm>
            <a:off x="2516070" y="8274518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87" y="25897"/>
                </a:moveTo>
                <a:lnTo>
                  <a:pt x="27684" y="0"/>
                </a:lnTo>
                <a:lnTo>
                  <a:pt x="15800" y="5436"/>
                </a:lnTo>
                <a:lnTo>
                  <a:pt x="16903" y="35041"/>
                </a:lnTo>
                <a:lnTo>
                  <a:pt x="19087" y="25897"/>
                </a:lnTo>
                <a:close/>
              </a:path>
              <a:path w="27684" h="36461">
                <a:moveTo>
                  <a:pt x="76764" y="33617"/>
                </a:moveTo>
                <a:lnTo>
                  <a:pt x="73899" y="18822"/>
                </a:lnTo>
                <a:lnTo>
                  <a:pt x="66915" y="7813"/>
                </a:lnTo>
                <a:lnTo>
                  <a:pt x="55627" y="947"/>
                </a:lnTo>
                <a:lnTo>
                  <a:pt x="39852" y="-1419"/>
                </a:lnTo>
                <a:lnTo>
                  <a:pt x="27684" y="0"/>
                </a:lnTo>
                <a:lnTo>
                  <a:pt x="19087" y="25897"/>
                </a:lnTo>
                <a:lnTo>
                  <a:pt x="27199" y="15425"/>
                </a:lnTo>
                <a:lnTo>
                  <a:pt x="39674" y="12270"/>
                </a:lnTo>
                <a:lnTo>
                  <a:pt x="46041" y="12973"/>
                </a:lnTo>
                <a:lnTo>
                  <a:pt x="56512" y="20209"/>
                </a:lnTo>
                <a:lnTo>
                  <a:pt x="60312" y="35041"/>
                </a:lnTo>
                <a:lnTo>
                  <a:pt x="16903" y="35041"/>
                </a:lnTo>
                <a:lnTo>
                  <a:pt x="15800" y="5436"/>
                </a:lnTo>
                <a:lnTo>
                  <a:pt x="7124" y="14849"/>
                </a:lnTo>
                <a:lnTo>
                  <a:pt x="1806" y="28134"/>
                </a:lnTo>
                <a:lnTo>
                  <a:pt x="0" y="45189"/>
                </a:lnTo>
                <a:lnTo>
                  <a:pt x="1616" y="62608"/>
                </a:lnTo>
                <a:lnTo>
                  <a:pt x="6912" y="76234"/>
                </a:lnTo>
                <a:lnTo>
                  <a:pt x="15638" y="85000"/>
                </a:lnTo>
                <a:lnTo>
                  <a:pt x="27535" y="89686"/>
                </a:lnTo>
                <a:lnTo>
                  <a:pt x="42341" y="91074"/>
                </a:lnTo>
                <a:lnTo>
                  <a:pt x="47523" y="90933"/>
                </a:lnTo>
                <a:lnTo>
                  <a:pt x="60362" y="89154"/>
                </a:lnTo>
                <a:lnTo>
                  <a:pt x="71881" y="85384"/>
                </a:lnTo>
                <a:lnTo>
                  <a:pt x="68846" y="73116"/>
                </a:lnTo>
                <a:lnTo>
                  <a:pt x="68511" y="73238"/>
                </a:lnTo>
                <a:lnTo>
                  <a:pt x="56439" y="76311"/>
                </a:lnTo>
                <a:lnTo>
                  <a:pt x="43408" y="77561"/>
                </a:lnTo>
                <a:lnTo>
                  <a:pt x="40839" y="77511"/>
                </a:lnTo>
                <a:lnTo>
                  <a:pt x="28215" y="74699"/>
                </a:lnTo>
                <a:lnTo>
                  <a:pt x="19794" y="65601"/>
                </a:lnTo>
                <a:lnTo>
                  <a:pt x="16548" y="47487"/>
                </a:lnTo>
                <a:lnTo>
                  <a:pt x="75793" y="47487"/>
                </a:lnTo>
                <a:lnTo>
                  <a:pt x="76682" y="43931"/>
                </a:lnTo>
                <a:lnTo>
                  <a:pt x="76860" y="38775"/>
                </a:lnTo>
                <a:lnTo>
                  <a:pt x="76764" y="336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7" name="object 1317"/>
          <p:cNvSpPr/>
          <p:nvPr/>
        </p:nvSpPr>
        <p:spPr>
          <a:xfrm>
            <a:off x="2652984" y="8273094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8" name="object 1318"/>
          <p:cNvSpPr/>
          <p:nvPr/>
        </p:nvSpPr>
        <p:spPr>
          <a:xfrm>
            <a:off x="2747036" y="8246407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97" y="105854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9" name="object 1319"/>
          <p:cNvSpPr/>
          <p:nvPr/>
        </p:nvSpPr>
        <p:spPr>
          <a:xfrm>
            <a:off x="2824733" y="8241969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299"/>
                </a:moveTo>
                <a:lnTo>
                  <a:pt x="20459" y="4610"/>
                </a:lnTo>
                <a:lnTo>
                  <a:pt x="15836" y="0"/>
                </a:lnTo>
                <a:lnTo>
                  <a:pt x="4622" y="0"/>
                </a:lnTo>
                <a:lnTo>
                  <a:pt x="0" y="4610"/>
                </a:lnTo>
                <a:lnTo>
                  <a:pt x="0" y="15824"/>
                </a:lnTo>
                <a:lnTo>
                  <a:pt x="4622" y="20447"/>
                </a:lnTo>
                <a:lnTo>
                  <a:pt x="15836" y="20447"/>
                </a:lnTo>
                <a:lnTo>
                  <a:pt x="20459" y="15824"/>
                </a:lnTo>
                <a:lnTo>
                  <a:pt x="20459" y="10299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0" name="object 1320"/>
          <p:cNvSpPr/>
          <p:nvPr/>
        </p:nvSpPr>
        <p:spPr>
          <a:xfrm>
            <a:off x="2868997" y="8274518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87" y="25897"/>
                </a:moveTo>
                <a:lnTo>
                  <a:pt x="27684" y="0"/>
                </a:lnTo>
                <a:lnTo>
                  <a:pt x="15800" y="5436"/>
                </a:lnTo>
                <a:lnTo>
                  <a:pt x="16903" y="35041"/>
                </a:lnTo>
                <a:lnTo>
                  <a:pt x="19087" y="25897"/>
                </a:lnTo>
                <a:close/>
              </a:path>
              <a:path w="27684" h="36461">
                <a:moveTo>
                  <a:pt x="76764" y="33617"/>
                </a:moveTo>
                <a:lnTo>
                  <a:pt x="73899" y="18822"/>
                </a:lnTo>
                <a:lnTo>
                  <a:pt x="66915" y="7813"/>
                </a:lnTo>
                <a:lnTo>
                  <a:pt x="55627" y="947"/>
                </a:lnTo>
                <a:lnTo>
                  <a:pt x="39852" y="-1419"/>
                </a:lnTo>
                <a:lnTo>
                  <a:pt x="27684" y="0"/>
                </a:lnTo>
                <a:lnTo>
                  <a:pt x="19087" y="25897"/>
                </a:lnTo>
                <a:lnTo>
                  <a:pt x="27199" y="15425"/>
                </a:lnTo>
                <a:lnTo>
                  <a:pt x="39674" y="12270"/>
                </a:lnTo>
                <a:lnTo>
                  <a:pt x="46041" y="12973"/>
                </a:lnTo>
                <a:lnTo>
                  <a:pt x="56512" y="20209"/>
                </a:lnTo>
                <a:lnTo>
                  <a:pt x="60312" y="35041"/>
                </a:lnTo>
                <a:lnTo>
                  <a:pt x="16903" y="35041"/>
                </a:lnTo>
                <a:lnTo>
                  <a:pt x="15800" y="5436"/>
                </a:lnTo>
                <a:lnTo>
                  <a:pt x="7124" y="14849"/>
                </a:lnTo>
                <a:lnTo>
                  <a:pt x="1806" y="28134"/>
                </a:lnTo>
                <a:lnTo>
                  <a:pt x="0" y="45189"/>
                </a:lnTo>
                <a:lnTo>
                  <a:pt x="1616" y="62608"/>
                </a:lnTo>
                <a:lnTo>
                  <a:pt x="6912" y="76234"/>
                </a:lnTo>
                <a:lnTo>
                  <a:pt x="15638" y="85000"/>
                </a:lnTo>
                <a:lnTo>
                  <a:pt x="27535" y="89686"/>
                </a:lnTo>
                <a:lnTo>
                  <a:pt x="42341" y="91074"/>
                </a:lnTo>
                <a:lnTo>
                  <a:pt x="47523" y="90933"/>
                </a:lnTo>
                <a:lnTo>
                  <a:pt x="60362" y="89154"/>
                </a:lnTo>
                <a:lnTo>
                  <a:pt x="71881" y="85384"/>
                </a:lnTo>
                <a:lnTo>
                  <a:pt x="68846" y="73116"/>
                </a:lnTo>
                <a:lnTo>
                  <a:pt x="68511" y="73238"/>
                </a:lnTo>
                <a:lnTo>
                  <a:pt x="56439" y="76311"/>
                </a:lnTo>
                <a:lnTo>
                  <a:pt x="43408" y="77561"/>
                </a:lnTo>
                <a:lnTo>
                  <a:pt x="40839" y="77511"/>
                </a:lnTo>
                <a:lnTo>
                  <a:pt x="28215" y="74699"/>
                </a:lnTo>
                <a:lnTo>
                  <a:pt x="19794" y="65601"/>
                </a:lnTo>
                <a:lnTo>
                  <a:pt x="16548" y="47487"/>
                </a:lnTo>
                <a:lnTo>
                  <a:pt x="75793" y="47487"/>
                </a:lnTo>
                <a:lnTo>
                  <a:pt x="76682" y="43931"/>
                </a:lnTo>
                <a:lnTo>
                  <a:pt x="76860" y="38775"/>
                </a:lnTo>
                <a:lnTo>
                  <a:pt x="76764" y="336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1" name="object 1321"/>
          <p:cNvSpPr/>
          <p:nvPr/>
        </p:nvSpPr>
        <p:spPr>
          <a:xfrm>
            <a:off x="2971238" y="8273097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37"/>
                </a:lnTo>
                <a:lnTo>
                  <a:pt x="74036" y="25325"/>
                </a:lnTo>
                <a:lnTo>
                  <a:pt x="69786" y="11255"/>
                </a:lnTo>
                <a:lnTo>
                  <a:pt x="60119" y="2813"/>
                </a:lnTo>
                <a:lnTo>
                  <a:pt x="45542" y="0"/>
                </a:lnTo>
                <a:lnTo>
                  <a:pt x="41566" y="151"/>
                </a:lnTo>
                <a:lnTo>
                  <a:pt x="29385" y="271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2" name="object 1322"/>
          <p:cNvSpPr/>
          <p:nvPr/>
        </p:nvSpPr>
        <p:spPr>
          <a:xfrm>
            <a:off x="3069024" y="8273093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42"/>
                </a:moveTo>
                <a:lnTo>
                  <a:pt x="17358" y="42589"/>
                </a:lnTo>
                <a:lnTo>
                  <a:pt x="20031" y="27481"/>
                </a:lnTo>
                <a:lnTo>
                  <a:pt x="27577" y="17374"/>
                </a:lnTo>
                <a:lnTo>
                  <a:pt x="41630" y="13690"/>
                </a:lnTo>
                <a:lnTo>
                  <a:pt x="48742" y="13690"/>
                </a:lnTo>
                <a:lnTo>
                  <a:pt x="46443" y="0"/>
                </a:lnTo>
                <a:lnTo>
                  <a:pt x="39141" y="0"/>
                </a:lnTo>
                <a:lnTo>
                  <a:pt x="25516" y="1984"/>
                </a:lnTo>
                <a:lnTo>
                  <a:pt x="13843" y="8583"/>
                </a:lnTo>
                <a:lnTo>
                  <a:pt x="17259" y="47142"/>
                </a:lnTo>
                <a:close/>
              </a:path>
              <a:path w="48742" h="82727">
                <a:moveTo>
                  <a:pt x="18646" y="62172"/>
                </a:moveTo>
                <a:lnTo>
                  <a:pt x="17259" y="47142"/>
                </a:lnTo>
                <a:lnTo>
                  <a:pt x="13843" y="8583"/>
                </a:lnTo>
                <a:lnTo>
                  <a:pt x="5926" y="19008"/>
                </a:lnTo>
                <a:lnTo>
                  <a:pt x="1425" y="32434"/>
                </a:lnTo>
                <a:lnTo>
                  <a:pt x="0" y="48031"/>
                </a:lnTo>
                <a:lnTo>
                  <a:pt x="333" y="55318"/>
                </a:lnTo>
                <a:lnTo>
                  <a:pt x="3370" y="69620"/>
                </a:lnTo>
                <a:lnTo>
                  <a:pt x="9935" y="81455"/>
                </a:lnTo>
                <a:lnTo>
                  <a:pt x="20467" y="89516"/>
                </a:lnTo>
                <a:lnTo>
                  <a:pt x="35407" y="92494"/>
                </a:lnTo>
                <a:lnTo>
                  <a:pt x="36172" y="92489"/>
                </a:lnTo>
                <a:lnTo>
                  <a:pt x="48206" y="90657"/>
                </a:lnTo>
                <a:lnTo>
                  <a:pt x="60312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85"/>
                </a:lnTo>
                <a:lnTo>
                  <a:pt x="61201" y="-33807"/>
                </a:lnTo>
                <a:lnTo>
                  <a:pt x="61201" y="4978"/>
                </a:lnTo>
                <a:lnTo>
                  <a:pt x="60667" y="5334"/>
                </a:lnTo>
                <a:lnTo>
                  <a:pt x="54267" y="1778"/>
                </a:lnTo>
                <a:lnTo>
                  <a:pt x="46443" y="0"/>
                </a:lnTo>
                <a:lnTo>
                  <a:pt x="48742" y="13690"/>
                </a:lnTo>
                <a:lnTo>
                  <a:pt x="54267" y="14592"/>
                </a:lnTo>
                <a:lnTo>
                  <a:pt x="61201" y="16357"/>
                </a:lnTo>
                <a:lnTo>
                  <a:pt x="61201" y="75425"/>
                </a:lnTo>
                <a:lnTo>
                  <a:pt x="54622" y="77203"/>
                </a:lnTo>
                <a:lnTo>
                  <a:pt x="50164" y="78981"/>
                </a:lnTo>
                <a:lnTo>
                  <a:pt x="38454" y="78953"/>
                </a:lnTo>
                <a:lnTo>
                  <a:pt x="24743" y="73852"/>
                </a:lnTo>
                <a:lnTo>
                  <a:pt x="18646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3" name="object 1323"/>
          <p:cNvSpPr/>
          <p:nvPr/>
        </p:nvSpPr>
        <p:spPr>
          <a:xfrm>
            <a:off x="3169486" y="8273094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4" name="object 1324"/>
          <p:cNvSpPr/>
          <p:nvPr/>
        </p:nvSpPr>
        <p:spPr>
          <a:xfrm>
            <a:off x="3316698" y="8237518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65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5" name="object 1325"/>
          <p:cNvSpPr/>
          <p:nvPr/>
        </p:nvSpPr>
        <p:spPr>
          <a:xfrm>
            <a:off x="3357055" y="8273098"/>
            <a:ext cx="81305" cy="92494"/>
          </a:xfrm>
          <a:custGeom>
            <a:avLst/>
            <a:gdLst/>
            <a:ahLst/>
            <a:cxnLst/>
            <a:rect l="l" t="t" r="r" b="b"/>
            <a:pathLst>
              <a:path w="81305" h="92494">
                <a:moveTo>
                  <a:pt x="16548" y="48031"/>
                </a:moveTo>
                <a:lnTo>
                  <a:pt x="16836" y="40441"/>
                </a:lnTo>
                <a:lnTo>
                  <a:pt x="20284" y="25411"/>
                </a:lnTo>
                <a:lnTo>
                  <a:pt x="28278" y="16035"/>
                </a:lnTo>
                <a:lnTo>
                  <a:pt x="41630" y="12801"/>
                </a:lnTo>
                <a:lnTo>
                  <a:pt x="43165" y="12830"/>
                </a:lnTo>
                <a:lnTo>
                  <a:pt x="56346" y="17060"/>
                </a:lnTo>
                <a:lnTo>
                  <a:pt x="62950" y="27884"/>
                </a:lnTo>
                <a:lnTo>
                  <a:pt x="64757" y="44475"/>
                </a:lnTo>
                <a:lnTo>
                  <a:pt x="64465" y="52156"/>
                </a:lnTo>
                <a:lnTo>
                  <a:pt x="61024" y="67245"/>
                </a:lnTo>
                <a:lnTo>
                  <a:pt x="53081" y="76636"/>
                </a:lnTo>
                <a:lnTo>
                  <a:pt x="55434" y="90356"/>
                </a:lnTo>
                <a:lnTo>
                  <a:pt x="67179" y="84363"/>
                </a:lnTo>
                <a:lnTo>
                  <a:pt x="75216" y="74636"/>
                </a:lnTo>
                <a:lnTo>
                  <a:pt x="79830" y="61298"/>
                </a:lnTo>
                <a:lnTo>
                  <a:pt x="81305" y="44475"/>
                </a:lnTo>
                <a:lnTo>
                  <a:pt x="80506" y="32497"/>
                </a:lnTo>
                <a:lnTo>
                  <a:pt x="76203" y="17878"/>
                </a:lnTo>
                <a:lnTo>
                  <a:pt x="68323" y="7767"/>
                </a:lnTo>
                <a:lnTo>
                  <a:pt x="57038" y="1897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0"/>
                </a:lnTo>
                <a:lnTo>
                  <a:pt x="14186" y="8178"/>
                </a:lnTo>
                <a:lnTo>
                  <a:pt x="6128" y="17906"/>
                </a:lnTo>
                <a:lnTo>
                  <a:pt x="1488" y="31231"/>
                </a:lnTo>
                <a:lnTo>
                  <a:pt x="0" y="48031"/>
                </a:lnTo>
                <a:lnTo>
                  <a:pt x="826" y="60127"/>
                </a:lnTo>
                <a:lnTo>
                  <a:pt x="5187" y="74685"/>
                </a:lnTo>
                <a:lnTo>
                  <a:pt x="13124" y="84756"/>
                </a:lnTo>
                <a:lnTo>
                  <a:pt x="16548" y="48031"/>
                </a:lnTo>
                <a:close/>
              </a:path>
              <a:path w="81305" h="92494">
                <a:moveTo>
                  <a:pt x="39852" y="79870"/>
                </a:moveTo>
                <a:lnTo>
                  <a:pt x="37992" y="79828"/>
                </a:lnTo>
                <a:lnTo>
                  <a:pt x="24891" y="75510"/>
                </a:lnTo>
                <a:lnTo>
                  <a:pt x="18337" y="64651"/>
                </a:lnTo>
                <a:lnTo>
                  <a:pt x="16548" y="48031"/>
                </a:lnTo>
                <a:lnTo>
                  <a:pt x="13124" y="84756"/>
                </a:lnTo>
                <a:lnTo>
                  <a:pt x="24446" y="90603"/>
                </a:lnTo>
                <a:lnTo>
                  <a:pt x="38963" y="92494"/>
                </a:lnTo>
                <a:lnTo>
                  <a:pt x="39697" y="92490"/>
                </a:lnTo>
                <a:lnTo>
                  <a:pt x="55434" y="90356"/>
                </a:lnTo>
                <a:lnTo>
                  <a:pt x="53081" y="76636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6" name="object 1326"/>
          <p:cNvSpPr/>
          <p:nvPr/>
        </p:nvSpPr>
        <p:spPr>
          <a:xfrm>
            <a:off x="3456980" y="8273094"/>
            <a:ext cx="64935" cy="92494"/>
          </a:xfrm>
          <a:custGeom>
            <a:avLst/>
            <a:gdLst/>
            <a:ahLst/>
            <a:cxnLst/>
            <a:rect l="l" t="t" r="r" b="b"/>
            <a:pathLst>
              <a:path w="64935" h="92494">
                <a:moveTo>
                  <a:pt x="14698" y="77377"/>
                </a:moveTo>
                <a:lnTo>
                  <a:pt x="2844" y="74180"/>
                </a:lnTo>
                <a:lnTo>
                  <a:pt x="0" y="87871"/>
                </a:lnTo>
                <a:lnTo>
                  <a:pt x="2492" y="88625"/>
                </a:lnTo>
                <a:lnTo>
                  <a:pt x="15379" y="91366"/>
                </a:lnTo>
                <a:lnTo>
                  <a:pt x="27927" y="92494"/>
                </a:lnTo>
                <a:lnTo>
                  <a:pt x="38112" y="91780"/>
                </a:lnTo>
                <a:lnTo>
                  <a:pt x="52035" y="87412"/>
                </a:lnTo>
                <a:lnTo>
                  <a:pt x="61465" y="78717"/>
                </a:lnTo>
                <a:lnTo>
                  <a:pt x="64935" y="65290"/>
                </a:lnTo>
                <a:lnTo>
                  <a:pt x="64933" y="64898"/>
                </a:lnTo>
                <a:lnTo>
                  <a:pt x="60838" y="50980"/>
                </a:lnTo>
                <a:lnTo>
                  <a:pt x="50744" y="43100"/>
                </a:lnTo>
                <a:lnTo>
                  <a:pt x="37363" y="38595"/>
                </a:lnTo>
                <a:lnTo>
                  <a:pt x="27749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26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491"/>
                </a:lnTo>
                <a:lnTo>
                  <a:pt x="60490" y="4800"/>
                </a:lnTo>
                <a:lnTo>
                  <a:pt x="60094" y="4669"/>
                </a:lnTo>
                <a:lnTo>
                  <a:pt x="4798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5" y="38144"/>
                </a:lnTo>
                <a:lnTo>
                  <a:pt x="13663" y="46643"/>
                </a:lnTo>
                <a:lnTo>
                  <a:pt x="27216" y="51409"/>
                </a:lnTo>
                <a:lnTo>
                  <a:pt x="28017" y="51610"/>
                </a:lnTo>
                <a:lnTo>
                  <a:pt x="42344" y="56600"/>
                </a:lnTo>
                <a:lnTo>
                  <a:pt x="48386" y="66522"/>
                </a:lnTo>
                <a:lnTo>
                  <a:pt x="48386" y="75425"/>
                </a:lnTo>
                <a:lnTo>
                  <a:pt x="39674" y="78981"/>
                </a:lnTo>
                <a:lnTo>
                  <a:pt x="27857" y="78976"/>
                </a:lnTo>
                <a:lnTo>
                  <a:pt x="14698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7" name="object 1327"/>
          <p:cNvSpPr/>
          <p:nvPr/>
        </p:nvSpPr>
        <p:spPr>
          <a:xfrm>
            <a:off x="3583749" y="8273097"/>
            <a:ext cx="71513" cy="92494"/>
          </a:xfrm>
          <a:custGeom>
            <a:avLst/>
            <a:gdLst/>
            <a:ahLst/>
            <a:cxnLst/>
            <a:rect l="l" t="t" r="r" b="b"/>
            <a:pathLst>
              <a:path w="71513" h="92494">
                <a:moveTo>
                  <a:pt x="0" y="48031"/>
                </a:moveTo>
                <a:lnTo>
                  <a:pt x="713" y="59588"/>
                </a:lnTo>
                <a:lnTo>
                  <a:pt x="4839" y="74391"/>
                </a:lnTo>
                <a:lnTo>
                  <a:pt x="12544" y="84629"/>
                </a:lnTo>
                <a:lnTo>
                  <a:pt x="23718" y="90573"/>
                </a:lnTo>
                <a:lnTo>
                  <a:pt x="38252" y="92494"/>
                </a:lnTo>
                <a:lnTo>
                  <a:pt x="46309" y="92223"/>
                </a:lnTo>
                <a:lnTo>
                  <a:pt x="59909" y="90495"/>
                </a:lnTo>
                <a:lnTo>
                  <a:pt x="70624" y="87160"/>
                </a:lnTo>
                <a:lnTo>
                  <a:pt x="67957" y="74536"/>
                </a:lnTo>
                <a:lnTo>
                  <a:pt x="66756" y="74967"/>
                </a:lnTo>
                <a:lnTo>
                  <a:pt x="54608" y="77883"/>
                </a:lnTo>
                <a:lnTo>
                  <a:pt x="41452" y="78981"/>
                </a:lnTo>
                <a:lnTo>
                  <a:pt x="39678" y="78949"/>
                </a:lnTo>
                <a:lnTo>
                  <a:pt x="25611" y="74814"/>
                </a:lnTo>
                <a:lnTo>
                  <a:pt x="18944" y="64257"/>
                </a:lnTo>
                <a:lnTo>
                  <a:pt x="17259" y="48031"/>
                </a:lnTo>
                <a:lnTo>
                  <a:pt x="17439" y="41641"/>
                </a:lnTo>
                <a:lnTo>
                  <a:pt x="20462" y="26438"/>
                </a:lnTo>
                <a:lnTo>
                  <a:pt x="28254" y="16959"/>
                </a:lnTo>
                <a:lnTo>
                  <a:pt x="42163" y="13690"/>
                </a:lnTo>
                <a:lnTo>
                  <a:pt x="44126" y="13725"/>
                </a:lnTo>
                <a:lnTo>
                  <a:pt x="57765" y="15561"/>
                </a:lnTo>
                <a:lnTo>
                  <a:pt x="68846" y="19024"/>
                </a:lnTo>
                <a:lnTo>
                  <a:pt x="71513" y="6223"/>
                </a:lnTo>
                <a:lnTo>
                  <a:pt x="67557" y="4257"/>
                </a:lnTo>
                <a:lnTo>
                  <a:pt x="54661" y="999"/>
                </a:lnTo>
                <a:lnTo>
                  <a:pt x="41808" y="0"/>
                </a:lnTo>
                <a:lnTo>
                  <a:pt x="41554" y="0"/>
                </a:lnTo>
                <a:lnTo>
                  <a:pt x="25693" y="2050"/>
                </a:lnTo>
                <a:lnTo>
                  <a:pt x="13945" y="8004"/>
                </a:lnTo>
                <a:lnTo>
                  <a:pt x="5972" y="17736"/>
                </a:lnTo>
                <a:lnTo>
                  <a:pt x="1436" y="31120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8" name="object 1328"/>
          <p:cNvSpPr/>
          <p:nvPr/>
        </p:nvSpPr>
        <p:spPr>
          <a:xfrm>
            <a:off x="3669988" y="8273094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8" y="20360"/>
                </a:lnTo>
                <a:lnTo>
                  <a:pt x="65208" y="8533"/>
                </a:lnTo>
                <a:lnTo>
                  <a:pt x="53814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5" y="13777"/>
                </a:lnTo>
                <a:lnTo>
                  <a:pt x="51727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9" name="object 1329"/>
          <p:cNvSpPr/>
          <p:nvPr/>
        </p:nvSpPr>
        <p:spPr>
          <a:xfrm>
            <a:off x="3769018" y="8273094"/>
            <a:ext cx="64935" cy="92494"/>
          </a:xfrm>
          <a:custGeom>
            <a:avLst/>
            <a:gdLst/>
            <a:ahLst/>
            <a:cxnLst/>
            <a:rect l="l" t="t" r="r" b="b"/>
            <a:pathLst>
              <a:path w="64935" h="92494">
                <a:moveTo>
                  <a:pt x="14703" y="77377"/>
                </a:moveTo>
                <a:lnTo>
                  <a:pt x="2844" y="74180"/>
                </a:lnTo>
                <a:lnTo>
                  <a:pt x="0" y="87871"/>
                </a:lnTo>
                <a:lnTo>
                  <a:pt x="2492" y="88625"/>
                </a:lnTo>
                <a:lnTo>
                  <a:pt x="15379" y="91366"/>
                </a:lnTo>
                <a:lnTo>
                  <a:pt x="27927" y="92494"/>
                </a:lnTo>
                <a:lnTo>
                  <a:pt x="38112" y="91780"/>
                </a:lnTo>
                <a:lnTo>
                  <a:pt x="52035" y="87412"/>
                </a:lnTo>
                <a:lnTo>
                  <a:pt x="61465" y="78717"/>
                </a:lnTo>
                <a:lnTo>
                  <a:pt x="64935" y="65290"/>
                </a:lnTo>
                <a:lnTo>
                  <a:pt x="64932" y="64886"/>
                </a:lnTo>
                <a:lnTo>
                  <a:pt x="60834" y="50975"/>
                </a:lnTo>
                <a:lnTo>
                  <a:pt x="50737" y="43099"/>
                </a:lnTo>
                <a:lnTo>
                  <a:pt x="37350" y="38595"/>
                </a:lnTo>
                <a:lnTo>
                  <a:pt x="27749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26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54" y="18491"/>
                </a:lnTo>
                <a:lnTo>
                  <a:pt x="60490" y="4800"/>
                </a:lnTo>
                <a:lnTo>
                  <a:pt x="60095" y="4669"/>
                </a:lnTo>
                <a:lnTo>
                  <a:pt x="47985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5" y="38144"/>
                </a:lnTo>
                <a:lnTo>
                  <a:pt x="13663" y="46643"/>
                </a:lnTo>
                <a:lnTo>
                  <a:pt x="27216" y="51409"/>
                </a:lnTo>
                <a:lnTo>
                  <a:pt x="28017" y="51610"/>
                </a:lnTo>
                <a:lnTo>
                  <a:pt x="42344" y="56600"/>
                </a:lnTo>
                <a:lnTo>
                  <a:pt x="48386" y="66522"/>
                </a:lnTo>
                <a:lnTo>
                  <a:pt x="48386" y="75425"/>
                </a:lnTo>
                <a:lnTo>
                  <a:pt x="39674" y="78981"/>
                </a:lnTo>
                <a:lnTo>
                  <a:pt x="27857" y="78976"/>
                </a:lnTo>
                <a:lnTo>
                  <a:pt x="14703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0" name="object 1330"/>
          <p:cNvSpPr/>
          <p:nvPr/>
        </p:nvSpPr>
        <p:spPr>
          <a:xfrm>
            <a:off x="3853112" y="8273098"/>
            <a:ext cx="81292" cy="92494"/>
          </a:xfrm>
          <a:custGeom>
            <a:avLst/>
            <a:gdLst/>
            <a:ahLst/>
            <a:cxnLst/>
            <a:rect l="l" t="t" r="r" b="b"/>
            <a:pathLst>
              <a:path w="81292" h="92494">
                <a:moveTo>
                  <a:pt x="16535" y="48031"/>
                </a:moveTo>
                <a:lnTo>
                  <a:pt x="16825" y="40432"/>
                </a:lnTo>
                <a:lnTo>
                  <a:pt x="20278" y="25407"/>
                </a:lnTo>
                <a:lnTo>
                  <a:pt x="28277" y="16034"/>
                </a:lnTo>
                <a:lnTo>
                  <a:pt x="41630" y="12801"/>
                </a:lnTo>
                <a:lnTo>
                  <a:pt x="43154" y="12830"/>
                </a:lnTo>
                <a:lnTo>
                  <a:pt x="56333" y="17057"/>
                </a:lnTo>
                <a:lnTo>
                  <a:pt x="62937" y="27882"/>
                </a:lnTo>
                <a:lnTo>
                  <a:pt x="64744" y="44475"/>
                </a:lnTo>
                <a:lnTo>
                  <a:pt x="64453" y="52147"/>
                </a:lnTo>
                <a:lnTo>
                  <a:pt x="61014" y="67240"/>
                </a:lnTo>
                <a:lnTo>
                  <a:pt x="53075" y="76635"/>
                </a:lnTo>
                <a:lnTo>
                  <a:pt x="55416" y="90358"/>
                </a:lnTo>
                <a:lnTo>
                  <a:pt x="67160" y="84366"/>
                </a:lnTo>
                <a:lnTo>
                  <a:pt x="75199" y="74639"/>
                </a:lnTo>
                <a:lnTo>
                  <a:pt x="79816" y="61300"/>
                </a:lnTo>
                <a:lnTo>
                  <a:pt x="81292" y="44475"/>
                </a:lnTo>
                <a:lnTo>
                  <a:pt x="80495" y="32507"/>
                </a:lnTo>
                <a:lnTo>
                  <a:pt x="76193" y="17884"/>
                </a:lnTo>
                <a:lnTo>
                  <a:pt x="68315" y="7770"/>
                </a:lnTo>
                <a:lnTo>
                  <a:pt x="57033" y="1897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0"/>
                </a:lnTo>
                <a:lnTo>
                  <a:pt x="14180" y="8178"/>
                </a:lnTo>
                <a:lnTo>
                  <a:pt x="6125" y="17906"/>
                </a:lnTo>
                <a:lnTo>
                  <a:pt x="1486" y="31231"/>
                </a:lnTo>
                <a:lnTo>
                  <a:pt x="0" y="48031"/>
                </a:lnTo>
                <a:lnTo>
                  <a:pt x="826" y="60127"/>
                </a:lnTo>
                <a:lnTo>
                  <a:pt x="5187" y="74685"/>
                </a:lnTo>
                <a:lnTo>
                  <a:pt x="13124" y="84756"/>
                </a:lnTo>
                <a:lnTo>
                  <a:pt x="16535" y="48031"/>
                </a:lnTo>
                <a:close/>
              </a:path>
              <a:path w="81292" h="92494">
                <a:moveTo>
                  <a:pt x="39852" y="79870"/>
                </a:moveTo>
                <a:lnTo>
                  <a:pt x="37982" y="79827"/>
                </a:lnTo>
                <a:lnTo>
                  <a:pt x="24884" y="75507"/>
                </a:lnTo>
                <a:lnTo>
                  <a:pt x="18326" y="64649"/>
                </a:lnTo>
                <a:lnTo>
                  <a:pt x="16535" y="48031"/>
                </a:lnTo>
                <a:lnTo>
                  <a:pt x="13124" y="84756"/>
                </a:lnTo>
                <a:lnTo>
                  <a:pt x="24446" y="90603"/>
                </a:lnTo>
                <a:lnTo>
                  <a:pt x="38963" y="92494"/>
                </a:lnTo>
                <a:lnTo>
                  <a:pt x="39685" y="92490"/>
                </a:lnTo>
                <a:lnTo>
                  <a:pt x="55416" y="90358"/>
                </a:lnTo>
                <a:lnTo>
                  <a:pt x="53075" y="76635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1" name="object 1331"/>
          <p:cNvSpPr/>
          <p:nvPr/>
        </p:nvSpPr>
        <p:spPr>
          <a:xfrm>
            <a:off x="3953018" y="8273094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07" y="77377"/>
                </a:moveTo>
                <a:lnTo>
                  <a:pt x="2857" y="74180"/>
                </a:lnTo>
                <a:lnTo>
                  <a:pt x="0" y="87871"/>
                </a:lnTo>
                <a:lnTo>
                  <a:pt x="2506" y="88627"/>
                </a:lnTo>
                <a:lnTo>
                  <a:pt x="15396" y="91367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5"/>
                </a:lnTo>
                <a:lnTo>
                  <a:pt x="50750" y="43099"/>
                </a:lnTo>
                <a:lnTo>
                  <a:pt x="37363" y="38595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491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60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2" name="object 1332"/>
          <p:cNvSpPr/>
          <p:nvPr/>
        </p:nvSpPr>
        <p:spPr>
          <a:xfrm>
            <a:off x="4079783" y="8273093"/>
            <a:ext cx="42697" cy="126314"/>
          </a:xfrm>
          <a:custGeom>
            <a:avLst/>
            <a:gdLst/>
            <a:ahLst/>
            <a:cxnLst/>
            <a:rect l="l" t="t" r="r" b="b"/>
            <a:pathLst>
              <a:path w="42697" h="126314">
                <a:moveTo>
                  <a:pt x="17259" y="47142"/>
                </a:moveTo>
                <a:lnTo>
                  <a:pt x="17437" y="41297"/>
                </a:lnTo>
                <a:lnTo>
                  <a:pt x="20452" y="26655"/>
                </a:lnTo>
                <a:lnTo>
                  <a:pt x="28367" y="16779"/>
                </a:lnTo>
                <a:lnTo>
                  <a:pt x="42697" y="13157"/>
                </a:lnTo>
                <a:lnTo>
                  <a:pt x="41630" y="0"/>
                </a:lnTo>
                <a:lnTo>
                  <a:pt x="25972" y="2452"/>
                </a:lnTo>
                <a:lnTo>
                  <a:pt x="14263" y="9247"/>
                </a:lnTo>
                <a:lnTo>
                  <a:pt x="17259" y="47142"/>
                </a:lnTo>
                <a:close/>
              </a:path>
              <a:path w="42697" h="126314">
                <a:moveTo>
                  <a:pt x="18516" y="61952"/>
                </a:moveTo>
                <a:lnTo>
                  <a:pt x="17259" y="47142"/>
                </a:lnTo>
                <a:lnTo>
                  <a:pt x="14263" y="9247"/>
                </a:lnTo>
                <a:lnTo>
                  <a:pt x="6185" y="19620"/>
                </a:lnTo>
                <a:lnTo>
                  <a:pt x="1507" y="32803"/>
                </a:lnTo>
                <a:lnTo>
                  <a:pt x="0" y="48031"/>
                </a:lnTo>
                <a:lnTo>
                  <a:pt x="300" y="55074"/>
                </a:lnTo>
                <a:lnTo>
                  <a:pt x="3220" y="69459"/>
                </a:lnTo>
                <a:lnTo>
                  <a:pt x="9654" y="81373"/>
                </a:lnTo>
                <a:lnTo>
                  <a:pt x="20095" y="89493"/>
                </a:lnTo>
                <a:lnTo>
                  <a:pt x="35039" y="92494"/>
                </a:lnTo>
                <a:lnTo>
                  <a:pt x="35921" y="92487"/>
                </a:lnTo>
                <a:lnTo>
                  <a:pt x="47888" y="90803"/>
                </a:lnTo>
                <a:lnTo>
                  <a:pt x="60299" y="85204"/>
                </a:lnTo>
                <a:lnTo>
                  <a:pt x="61201" y="85204"/>
                </a:lnTo>
                <a:lnTo>
                  <a:pt x="61201" y="126314"/>
                </a:lnTo>
                <a:lnTo>
                  <a:pt x="77736" y="126314"/>
                </a:lnTo>
                <a:lnTo>
                  <a:pt x="77736" y="7112"/>
                </a:lnTo>
                <a:lnTo>
                  <a:pt x="68772" y="4306"/>
                </a:lnTo>
                <a:lnTo>
                  <a:pt x="56007" y="1332"/>
                </a:lnTo>
                <a:lnTo>
                  <a:pt x="41630" y="0"/>
                </a:lnTo>
                <a:lnTo>
                  <a:pt x="42697" y="13157"/>
                </a:lnTo>
                <a:lnTo>
                  <a:pt x="48742" y="13157"/>
                </a:lnTo>
                <a:lnTo>
                  <a:pt x="54076" y="14058"/>
                </a:lnTo>
                <a:lnTo>
                  <a:pt x="61201" y="15824"/>
                </a:lnTo>
                <a:lnTo>
                  <a:pt x="61201" y="75425"/>
                </a:lnTo>
                <a:lnTo>
                  <a:pt x="55143" y="77203"/>
                </a:lnTo>
                <a:lnTo>
                  <a:pt x="50520" y="78981"/>
                </a:lnTo>
                <a:lnTo>
                  <a:pt x="38475" y="78908"/>
                </a:lnTo>
                <a:lnTo>
                  <a:pt x="24487" y="73567"/>
                </a:lnTo>
                <a:lnTo>
                  <a:pt x="18516" y="6195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3" name="object 1333"/>
          <p:cNvSpPr/>
          <p:nvPr/>
        </p:nvSpPr>
        <p:spPr>
          <a:xfrm>
            <a:off x="4187355" y="8274872"/>
            <a:ext cx="74180" cy="90716"/>
          </a:xfrm>
          <a:custGeom>
            <a:avLst/>
            <a:gdLst/>
            <a:ahLst/>
            <a:cxnLst/>
            <a:rect l="l" t="t" r="r" b="b"/>
            <a:pathLst>
              <a:path w="74180" h="90716">
                <a:moveTo>
                  <a:pt x="158" y="65554"/>
                </a:moveTo>
                <a:lnTo>
                  <a:pt x="4456" y="79580"/>
                </a:lnTo>
                <a:lnTo>
                  <a:pt x="14198" y="87943"/>
                </a:lnTo>
                <a:lnTo>
                  <a:pt x="28816" y="90716"/>
                </a:lnTo>
                <a:lnTo>
                  <a:pt x="32650" y="90579"/>
                </a:lnTo>
                <a:lnTo>
                  <a:pt x="44836" y="8806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8" y="6555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4" name="object 1334"/>
          <p:cNvSpPr/>
          <p:nvPr/>
        </p:nvSpPr>
        <p:spPr>
          <a:xfrm>
            <a:off x="4286027" y="8274518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3"/>
                </a:lnTo>
                <a:lnTo>
                  <a:pt x="56499" y="20209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3" y="62599"/>
                </a:lnTo>
                <a:lnTo>
                  <a:pt x="6904" y="76230"/>
                </a:lnTo>
                <a:lnTo>
                  <a:pt x="15627" y="84998"/>
                </a:lnTo>
                <a:lnTo>
                  <a:pt x="27522" y="89685"/>
                </a:lnTo>
                <a:lnTo>
                  <a:pt x="42329" y="91074"/>
                </a:lnTo>
                <a:lnTo>
                  <a:pt x="47496" y="90934"/>
                </a:lnTo>
                <a:lnTo>
                  <a:pt x="60344" y="89156"/>
                </a:lnTo>
                <a:lnTo>
                  <a:pt x="71856" y="85384"/>
                </a:lnTo>
                <a:lnTo>
                  <a:pt x="68846" y="73116"/>
                </a:lnTo>
                <a:lnTo>
                  <a:pt x="68500" y="73242"/>
                </a:lnTo>
                <a:lnTo>
                  <a:pt x="56422" y="76312"/>
                </a:lnTo>
                <a:lnTo>
                  <a:pt x="43395" y="77561"/>
                </a:lnTo>
                <a:lnTo>
                  <a:pt x="40826" y="77511"/>
                </a:lnTo>
                <a:lnTo>
                  <a:pt x="28203" y="74699"/>
                </a:lnTo>
                <a:lnTo>
                  <a:pt x="19782" y="65601"/>
                </a:lnTo>
                <a:lnTo>
                  <a:pt x="16535" y="47487"/>
                </a:lnTo>
                <a:lnTo>
                  <a:pt x="75780" y="47487"/>
                </a:lnTo>
                <a:lnTo>
                  <a:pt x="76669" y="43931"/>
                </a:lnTo>
                <a:lnTo>
                  <a:pt x="76847" y="38775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5" name="object 1335"/>
          <p:cNvSpPr/>
          <p:nvPr/>
        </p:nvSpPr>
        <p:spPr>
          <a:xfrm>
            <a:off x="4417393" y="8274874"/>
            <a:ext cx="84327" cy="89839"/>
          </a:xfrm>
          <a:custGeom>
            <a:avLst/>
            <a:gdLst/>
            <a:ahLst/>
            <a:cxnLst/>
            <a:rect l="l" t="t" r="r" b="b"/>
            <a:pathLst>
              <a:path w="84327" h="89839">
                <a:moveTo>
                  <a:pt x="50520" y="89839"/>
                </a:moveTo>
                <a:lnTo>
                  <a:pt x="84327" y="0"/>
                </a:lnTo>
                <a:lnTo>
                  <a:pt x="66713" y="0"/>
                </a:lnTo>
                <a:lnTo>
                  <a:pt x="43065" y="69557"/>
                </a:lnTo>
                <a:lnTo>
                  <a:pt x="41998" y="69557"/>
                </a:lnTo>
                <a:lnTo>
                  <a:pt x="18326" y="0"/>
                </a:lnTo>
                <a:lnTo>
                  <a:pt x="0" y="0"/>
                </a:lnTo>
                <a:lnTo>
                  <a:pt x="33807" y="89839"/>
                </a:lnTo>
                <a:lnTo>
                  <a:pt x="50520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6" name="object 1336"/>
          <p:cNvSpPr/>
          <p:nvPr/>
        </p:nvSpPr>
        <p:spPr>
          <a:xfrm>
            <a:off x="4512704" y="8274518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3"/>
                </a:lnTo>
                <a:lnTo>
                  <a:pt x="56499" y="20209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3" y="62599"/>
                </a:lnTo>
                <a:lnTo>
                  <a:pt x="6904" y="76230"/>
                </a:lnTo>
                <a:lnTo>
                  <a:pt x="15627" y="84998"/>
                </a:lnTo>
                <a:lnTo>
                  <a:pt x="27522" y="89685"/>
                </a:lnTo>
                <a:lnTo>
                  <a:pt x="42329" y="91074"/>
                </a:lnTo>
                <a:lnTo>
                  <a:pt x="47496" y="90934"/>
                </a:lnTo>
                <a:lnTo>
                  <a:pt x="60344" y="89156"/>
                </a:lnTo>
                <a:lnTo>
                  <a:pt x="71856" y="85384"/>
                </a:lnTo>
                <a:lnTo>
                  <a:pt x="68846" y="73116"/>
                </a:lnTo>
                <a:lnTo>
                  <a:pt x="68501" y="73242"/>
                </a:lnTo>
                <a:lnTo>
                  <a:pt x="56426" y="76312"/>
                </a:lnTo>
                <a:lnTo>
                  <a:pt x="43395" y="77561"/>
                </a:lnTo>
                <a:lnTo>
                  <a:pt x="40836" y="77512"/>
                </a:lnTo>
                <a:lnTo>
                  <a:pt x="28208" y="74701"/>
                </a:lnTo>
                <a:lnTo>
                  <a:pt x="19787" y="65604"/>
                </a:lnTo>
                <a:lnTo>
                  <a:pt x="16548" y="47487"/>
                </a:lnTo>
                <a:lnTo>
                  <a:pt x="75780" y="47487"/>
                </a:lnTo>
                <a:lnTo>
                  <a:pt x="76669" y="43931"/>
                </a:lnTo>
                <a:lnTo>
                  <a:pt x="76847" y="38775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7" name="object 1337"/>
          <p:cNvSpPr/>
          <p:nvPr/>
        </p:nvSpPr>
        <p:spPr>
          <a:xfrm>
            <a:off x="4614933" y="8273097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690"/>
                </a:moveTo>
                <a:lnTo>
                  <a:pt x="42055" y="13725"/>
                </a:lnTo>
                <a:lnTo>
                  <a:pt x="54572" y="19879"/>
                </a:lnTo>
                <a:lnTo>
                  <a:pt x="57632" y="33794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37"/>
                </a:lnTo>
                <a:lnTo>
                  <a:pt x="74024" y="25336"/>
                </a:lnTo>
                <a:lnTo>
                  <a:pt x="69781" y="11260"/>
                </a:lnTo>
                <a:lnTo>
                  <a:pt x="60118" y="2815"/>
                </a:lnTo>
                <a:lnTo>
                  <a:pt x="45542" y="0"/>
                </a:lnTo>
                <a:lnTo>
                  <a:pt x="41556" y="152"/>
                </a:lnTo>
                <a:lnTo>
                  <a:pt x="29378" y="2717"/>
                </a:lnTo>
                <a:lnTo>
                  <a:pt x="17424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9883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8" name="object 1338"/>
          <p:cNvSpPr/>
          <p:nvPr/>
        </p:nvSpPr>
        <p:spPr>
          <a:xfrm>
            <a:off x="4711820" y="8308134"/>
            <a:ext cx="72457" cy="150152"/>
          </a:xfrm>
          <a:custGeom>
            <a:avLst/>
            <a:gdLst/>
            <a:ahLst/>
            <a:cxnLst/>
            <a:rect l="l" t="t" r="r" b="b"/>
            <a:pathLst>
              <a:path w="72457" h="150152">
                <a:moveTo>
                  <a:pt x="20660" y="13459"/>
                </a:moveTo>
                <a:lnTo>
                  <a:pt x="17614" y="0"/>
                </a:lnTo>
                <a:lnTo>
                  <a:pt x="19037" y="59956"/>
                </a:lnTo>
                <a:lnTo>
                  <a:pt x="23304" y="55689"/>
                </a:lnTo>
                <a:lnTo>
                  <a:pt x="20660" y="13459"/>
                </a:lnTo>
                <a:close/>
              </a:path>
              <a:path w="72457" h="150152">
                <a:moveTo>
                  <a:pt x="75971" y="-12446"/>
                </a:moveTo>
                <a:lnTo>
                  <a:pt x="72936" y="-18491"/>
                </a:lnTo>
                <a:lnTo>
                  <a:pt x="68846" y="-23647"/>
                </a:lnTo>
                <a:lnTo>
                  <a:pt x="86639" y="-38252"/>
                </a:lnTo>
                <a:lnTo>
                  <a:pt x="75437" y="-50698"/>
                </a:lnTo>
                <a:lnTo>
                  <a:pt x="59956" y="-30949"/>
                </a:lnTo>
                <a:lnTo>
                  <a:pt x="54800" y="-33794"/>
                </a:lnTo>
                <a:lnTo>
                  <a:pt x="47853" y="-35039"/>
                </a:lnTo>
                <a:lnTo>
                  <a:pt x="37597" y="-34998"/>
                </a:lnTo>
                <a:lnTo>
                  <a:pt x="21568" y="-32581"/>
                </a:lnTo>
                <a:lnTo>
                  <a:pt x="10029" y="-26207"/>
                </a:lnTo>
                <a:lnTo>
                  <a:pt x="3052" y="-15565"/>
                </a:lnTo>
                <a:lnTo>
                  <a:pt x="711" y="-342"/>
                </a:lnTo>
                <a:lnTo>
                  <a:pt x="1537" y="8191"/>
                </a:lnTo>
                <a:lnTo>
                  <a:pt x="7049" y="20140"/>
                </a:lnTo>
                <a:lnTo>
                  <a:pt x="16725" y="27584"/>
                </a:lnTo>
                <a:lnTo>
                  <a:pt x="12814" y="30416"/>
                </a:lnTo>
                <a:lnTo>
                  <a:pt x="10858" y="33807"/>
                </a:lnTo>
                <a:lnTo>
                  <a:pt x="10325" y="37363"/>
                </a:lnTo>
                <a:lnTo>
                  <a:pt x="9258" y="42875"/>
                </a:lnTo>
                <a:lnTo>
                  <a:pt x="11201" y="48031"/>
                </a:lnTo>
                <a:lnTo>
                  <a:pt x="14947" y="50888"/>
                </a:lnTo>
                <a:lnTo>
                  <a:pt x="11187" y="53249"/>
                </a:lnTo>
                <a:lnTo>
                  <a:pt x="1832" y="64660"/>
                </a:lnTo>
                <a:lnTo>
                  <a:pt x="0" y="74891"/>
                </a:lnTo>
                <a:lnTo>
                  <a:pt x="1095" y="81504"/>
                </a:lnTo>
                <a:lnTo>
                  <a:pt x="8551" y="91377"/>
                </a:lnTo>
                <a:lnTo>
                  <a:pt x="21323" y="97409"/>
                </a:lnTo>
                <a:lnTo>
                  <a:pt x="19998" y="81307"/>
                </a:lnTo>
                <a:lnTo>
                  <a:pt x="16357" y="72758"/>
                </a:lnTo>
                <a:lnTo>
                  <a:pt x="16357" y="64579"/>
                </a:lnTo>
                <a:lnTo>
                  <a:pt x="19037" y="59956"/>
                </a:lnTo>
                <a:lnTo>
                  <a:pt x="17614" y="0"/>
                </a:lnTo>
                <a:lnTo>
                  <a:pt x="18154" y="-7354"/>
                </a:lnTo>
                <a:lnTo>
                  <a:pt x="24236" y="-18503"/>
                </a:lnTo>
                <a:lnTo>
                  <a:pt x="39319" y="-22237"/>
                </a:lnTo>
                <a:lnTo>
                  <a:pt x="43464" y="-22059"/>
                </a:lnTo>
                <a:lnTo>
                  <a:pt x="56266" y="-16130"/>
                </a:lnTo>
                <a:lnTo>
                  <a:pt x="59423" y="-2844"/>
                </a:lnTo>
                <a:lnTo>
                  <a:pt x="58763" y="4994"/>
                </a:lnTo>
                <a:lnTo>
                  <a:pt x="52367" y="15890"/>
                </a:lnTo>
                <a:lnTo>
                  <a:pt x="37185" y="19570"/>
                </a:lnTo>
                <a:lnTo>
                  <a:pt x="33443" y="19420"/>
                </a:lnTo>
                <a:lnTo>
                  <a:pt x="20660" y="13459"/>
                </a:lnTo>
                <a:lnTo>
                  <a:pt x="23304" y="55689"/>
                </a:lnTo>
                <a:lnTo>
                  <a:pt x="65646" y="55689"/>
                </a:lnTo>
                <a:lnTo>
                  <a:pt x="69735" y="63334"/>
                </a:lnTo>
                <a:lnTo>
                  <a:pt x="67957" y="71691"/>
                </a:lnTo>
                <a:lnTo>
                  <a:pt x="72457" y="90359"/>
                </a:lnTo>
                <a:lnTo>
                  <a:pt x="80753" y="81918"/>
                </a:lnTo>
                <a:lnTo>
                  <a:pt x="84861" y="71526"/>
                </a:lnTo>
                <a:lnTo>
                  <a:pt x="85278" y="66881"/>
                </a:lnTo>
                <a:lnTo>
                  <a:pt x="82846" y="55213"/>
                </a:lnTo>
                <a:lnTo>
                  <a:pt x="74126" y="45942"/>
                </a:lnTo>
                <a:lnTo>
                  <a:pt x="57467" y="42164"/>
                </a:lnTo>
                <a:lnTo>
                  <a:pt x="26682" y="42164"/>
                </a:lnTo>
                <a:lnTo>
                  <a:pt x="24206" y="38785"/>
                </a:lnTo>
                <a:lnTo>
                  <a:pt x="25438" y="32550"/>
                </a:lnTo>
                <a:lnTo>
                  <a:pt x="26873" y="30607"/>
                </a:lnTo>
                <a:lnTo>
                  <a:pt x="29705" y="31140"/>
                </a:lnTo>
                <a:lnTo>
                  <a:pt x="32727" y="31483"/>
                </a:lnTo>
                <a:lnTo>
                  <a:pt x="39139" y="31433"/>
                </a:lnTo>
                <a:lnTo>
                  <a:pt x="54761" y="29024"/>
                </a:lnTo>
                <a:lnTo>
                  <a:pt x="66326" y="22694"/>
                </a:lnTo>
                <a:lnTo>
                  <a:pt x="73505" y="12031"/>
                </a:lnTo>
                <a:lnTo>
                  <a:pt x="75971" y="-3378"/>
                </a:lnTo>
                <a:lnTo>
                  <a:pt x="75971" y="-12446"/>
                </a:lnTo>
                <a:close/>
              </a:path>
              <a:path w="72457" h="150152">
                <a:moveTo>
                  <a:pt x="19998" y="81307"/>
                </a:moveTo>
                <a:lnTo>
                  <a:pt x="21323" y="97409"/>
                </a:lnTo>
                <a:lnTo>
                  <a:pt x="37363" y="99453"/>
                </a:lnTo>
                <a:lnTo>
                  <a:pt x="43766" y="99242"/>
                </a:lnTo>
                <a:lnTo>
                  <a:pt x="60089" y="96313"/>
                </a:lnTo>
                <a:lnTo>
                  <a:pt x="72457" y="90359"/>
                </a:lnTo>
                <a:lnTo>
                  <a:pt x="67957" y="71691"/>
                </a:lnTo>
                <a:lnTo>
                  <a:pt x="65434" y="77193"/>
                </a:lnTo>
                <a:lnTo>
                  <a:pt x="54384" y="84389"/>
                </a:lnTo>
                <a:lnTo>
                  <a:pt x="39852" y="86817"/>
                </a:lnTo>
                <a:lnTo>
                  <a:pt x="35814" y="86690"/>
                </a:lnTo>
                <a:lnTo>
                  <a:pt x="19998" y="8130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9" name="object 1339"/>
          <p:cNvSpPr/>
          <p:nvPr/>
        </p:nvSpPr>
        <p:spPr>
          <a:xfrm>
            <a:off x="4809262" y="8273094"/>
            <a:ext cx="84150" cy="92494"/>
          </a:xfrm>
          <a:custGeom>
            <a:avLst/>
            <a:gdLst/>
            <a:ahLst/>
            <a:cxnLst/>
            <a:rect l="l" t="t" r="r" b="b"/>
            <a:pathLst>
              <a:path w="84150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10"/>
                </a:lnTo>
                <a:lnTo>
                  <a:pt x="43474" y="77885"/>
                </a:lnTo>
                <a:lnTo>
                  <a:pt x="29692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50" h="92494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0" name="object 1340"/>
          <p:cNvSpPr/>
          <p:nvPr/>
        </p:nvSpPr>
        <p:spPr>
          <a:xfrm>
            <a:off x="4914164" y="8273097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690"/>
                </a:moveTo>
                <a:lnTo>
                  <a:pt x="42055" y="13725"/>
                </a:lnTo>
                <a:lnTo>
                  <a:pt x="54572" y="19879"/>
                </a:lnTo>
                <a:lnTo>
                  <a:pt x="57632" y="33794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37"/>
                </a:lnTo>
                <a:lnTo>
                  <a:pt x="74024" y="25336"/>
                </a:lnTo>
                <a:lnTo>
                  <a:pt x="69781" y="11260"/>
                </a:lnTo>
                <a:lnTo>
                  <a:pt x="60118" y="2815"/>
                </a:lnTo>
                <a:lnTo>
                  <a:pt x="45542" y="0"/>
                </a:lnTo>
                <a:lnTo>
                  <a:pt x="41556" y="152"/>
                </a:lnTo>
                <a:lnTo>
                  <a:pt x="29378" y="2717"/>
                </a:lnTo>
                <a:lnTo>
                  <a:pt x="17424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9883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1" name="object 1341"/>
          <p:cNvSpPr/>
          <p:nvPr/>
        </p:nvSpPr>
        <p:spPr>
          <a:xfrm>
            <a:off x="5054608" y="8273093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42"/>
                </a:moveTo>
                <a:lnTo>
                  <a:pt x="17358" y="42589"/>
                </a:lnTo>
                <a:lnTo>
                  <a:pt x="20028" y="27481"/>
                </a:lnTo>
                <a:lnTo>
                  <a:pt x="27571" y="17374"/>
                </a:lnTo>
                <a:lnTo>
                  <a:pt x="41630" y="13690"/>
                </a:lnTo>
                <a:lnTo>
                  <a:pt x="48742" y="13690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42"/>
                </a:lnTo>
                <a:close/>
              </a:path>
              <a:path w="48742" h="82727">
                <a:moveTo>
                  <a:pt x="18643" y="62172"/>
                </a:moveTo>
                <a:lnTo>
                  <a:pt x="17259" y="47142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2" y="55309"/>
                </a:lnTo>
                <a:lnTo>
                  <a:pt x="3364" y="69614"/>
                </a:lnTo>
                <a:lnTo>
                  <a:pt x="9925" y="81453"/>
                </a:lnTo>
                <a:lnTo>
                  <a:pt x="20454" y="89515"/>
                </a:lnTo>
                <a:lnTo>
                  <a:pt x="35394" y="92494"/>
                </a:lnTo>
                <a:lnTo>
                  <a:pt x="36160" y="92489"/>
                </a:lnTo>
                <a:lnTo>
                  <a:pt x="48198" y="90657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85"/>
                </a:lnTo>
                <a:lnTo>
                  <a:pt x="61201" y="-33807"/>
                </a:lnTo>
                <a:lnTo>
                  <a:pt x="61201" y="4978"/>
                </a:lnTo>
                <a:lnTo>
                  <a:pt x="60667" y="5334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57"/>
                </a:lnTo>
                <a:lnTo>
                  <a:pt x="61201" y="75425"/>
                </a:lnTo>
                <a:lnTo>
                  <a:pt x="54609" y="77203"/>
                </a:lnTo>
                <a:lnTo>
                  <a:pt x="50164" y="78981"/>
                </a:lnTo>
                <a:lnTo>
                  <a:pt x="38453" y="78953"/>
                </a:lnTo>
                <a:lnTo>
                  <a:pt x="24737" y="73852"/>
                </a:lnTo>
                <a:lnTo>
                  <a:pt x="18643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2" name="object 1342"/>
          <p:cNvSpPr/>
          <p:nvPr/>
        </p:nvSpPr>
        <p:spPr>
          <a:xfrm>
            <a:off x="5156846" y="8274518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3"/>
                </a:lnTo>
                <a:lnTo>
                  <a:pt x="56499" y="20209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3" y="62599"/>
                </a:lnTo>
                <a:lnTo>
                  <a:pt x="6904" y="76230"/>
                </a:lnTo>
                <a:lnTo>
                  <a:pt x="15627" y="84998"/>
                </a:lnTo>
                <a:lnTo>
                  <a:pt x="27522" y="89685"/>
                </a:lnTo>
                <a:lnTo>
                  <a:pt x="42329" y="91074"/>
                </a:lnTo>
                <a:lnTo>
                  <a:pt x="47496" y="90934"/>
                </a:lnTo>
                <a:lnTo>
                  <a:pt x="60344" y="89156"/>
                </a:lnTo>
                <a:lnTo>
                  <a:pt x="71856" y="85384"/>
                </a:lnTo>
                <a:lnTo>
                  <a:pt x="68846" y="73116"/>
                </a:lnTo>
                <a:lnTo>
                  <a:pt x="68500" y="73242"/>
                </a:lnTo>
                <a:lnTo>
                  <a:pt x="56422" y="76312"/>
                </a:lnTo>
                <a:lnTo>
                  <a:pt x="43395" y="77561"/>
                </a:lnTo>
                <a:lnTo>
                  <a:pt x="40826" y="77511"/>
                </a:lnTo>
                <a:lnTo>
                  <a:pt x="28203" y="74699"/>
                </a:lnTo>
                <a:lnTo>
                  <a:pt x="19782" y="65601"/>
                </a:lnTo>
                <a:lnTo>
                  <a:pt x="16535" y="47487"/>
                </a:lnTo>
                <a:lnTo>
                  <a:pt x="75780" y="47487"/>
                </a:lnTo>
                <a:lnTo>
                  <a:pt x="76669" y="43931"/>
                </a:lnTo>
                <a:lnTo>
                  <a:pt x="76847" y="38775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3" name="object 1343"/>
          <p:cNvSpPr/>
          <p:nvPr/>
        </p:nvSpPr>
        <p:spPr>
          <a:xfrm>
            <a:off x="5295516" y="8274518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74" y="25897"/>
                </a:moveTo>
                <a:lnTo>
                  <a:pt x="27679" y="0"/>
                </a:lnTo>
                <a:lnTo>
                  <a:pt x="15795" y="5436"/>
                </a:lnTo>
                <a:lnTo>
                  <a:pt x="16890" y="35041"/>
                </a:lnTo>
                <a:lnTo>
                  <a:pt x="19074" y="25897"/>
                </a:lnTo>
                <a:close/>
              </a:path>
              <a:path w="27679" h="36461">
                <a:moveTo>
                  <a:pt x="76752" y="33628"/>
                </a:moveTo>
                <a:lnTo>
                  <a:pt x="73892" y="18828"/>
                </a:lnTo>
                <a:lnTo>
                  <a:pt x="66912" y="7816"/>
                </a:lnTo>
                <a:lnTo>
                  <a:pt x="55627" y="948"/>
                </a:lnTo>
                <a:lnTo>
                  <a:pt x="39852" y="-1419"/>
                </a:lnTo>
                <a:lnTo>
                  <a:pt x="27679" y="0"/>
                </a:lnTo>
                <a:lnTo>
                  <a:pt x="19074" y="25897"/>
                </a:lnTo>
                <a:lnTo>
                  <a:pt x="27187" y="15425"/>
                </a:lnTo>
                <a:lnTo>
                  <a:pt x="39662" y="12270"/>
                </a:lnTo>
                <a:lnTo>
                  <a:pt x="46029" y="12973"/>
                </a:lnTo>
                <a:lnTo>
                  <a:pt x="56499" y="20209"/>
                </a:lnTo>
                <a:lnTo>
                  <a:pt x="60299" y="35041"/>
                </a:lnTo>
                <a:lnTo>
                  <a:pt x="16890" y="35041"/>
                </a:lnTo>
                <a:lnTo>
                  <a:pt x="15795" y="5436"/>
                </a:lnTo>
                <a:lnTo>
                  <a:pt x="7120" y="14849"/>
                </a:lnTo>
                <a:lnTo>
                  <a:pt x="1805" y="28134"/>
                </a:lnTo>
                <a:lnTo>
                  <a:pt x="0" y="45189"/>
                </a:lnTo>
                <a:lnTo>
                  <a:pt x="1613" y="62599"/>
                </a:lnTo>
                <a:lnTo>
                  <a:pt x="6904" y="76230"/>
                </a:lnTo>
                <a:lnTo>
                  <a:pt x="15627" y="84998"/>
                </a:lnTo>
                <a:lnTo>
                  <a:pt x="27522" y="89685"/>
                </a:lnTo>
                <a:lnTo>
                  <a:pt x="42329" y="91074"/>
                </a:lnTo>
                <a:lnTo>
                  <a:pt x="47496" y="90934"/>
                </a:lnTo>
                <a:lnTo>
                  <a:pt x="60344" y="89156"/>
                </a:lnTo>
                <a:lnTo>
                  <a:pt x="71856" y="85384"/>
                </a:lnTo>
                <a:lnTo>
                  <a:pt x="68846" y="73116"/>
                </a:lnTo>
                <a:lnTo>
                  <a:pt x="68501" y="73242"/>
                </a:lnTo>
                <a:lnTo>
                  <a:pt x="56426" y="76312"/>
                </a:lnTo>
                <a:lnTo>
                  <a:pt x="43395" y="77561"/>
                </a:lnTo>
                <a:lnTo>
                  <a:pt x="40836" y="77512"/>
                </a:lnTo>
                <a:lnTo>
                  <a:pt x="28208" y="74701"/>
                </a:lnTo>
                <a:lnTo>
                  <a:pt x="19787" y="65604"/>
                </a:lnTo>
                <a:lnTo>
                  <a:pt x="16548" y="47487"/>
                </a:lnTo>
                <a:lnTo>
                  <a:pt x="75780" y="47487"/>
                </a:lnTo>
                <a:lnTo>
                  <a:pt x="76669" y="43931"/>
                </a:lnTo>
                <a:lnTo>
                  <a:pt x="76847" y="38775"/>
                </a:lnTo>
                <a:lnTo>
                  <a:pt x="76752" y="33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4" name="object 1344"/>
          <p:cNvSpPr/>
          <p:nvPr/>
        </p:nvSpPr>
        <p:spPr>
          <a:xfrm>
            <a:off x="5391863" y="8273094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07" y="77377"/>
                </a:moveTo>
                <a:lnTo>
                  <a:pt x="2857" y="74180"/>
                </a:lnTo>
                <a:lnTo>
                  <a:pt x="0" y="87871"/>
                </a:lnTo>
                <a:lnTo>
                  <a:pt x="2506" y="88627"/>
                </a:lnTo>
                <a:lnTo>
                  <a:pt x="15396" y="91367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5"/>
                </a:lnTo>
                <a:lnTo>
                  <a:pt x="50750" y="43099"/>
                </a:lnTo>
                <a:lnTo>
                  <a:pt x="37363" y="38595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491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60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5" name="object 1345"/>
          <p:cNvSpPr/>
          <p:nvPr/>
        </p:nvSpPr>
        <p:spPr>
          <a:xfrm>
            <a:off x="5471341" y="8246407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54"/>
                </a:lnTo>
                <a:lnTo>
                  <a:pt x="47485" y="105854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6" name="object 1346"/>
          <p:cNvSpPr/>
          <p:nvPr/>
        </p:nvSpPr>
        <p:spPr>
          <a:xfrm>
            <a:off x="5541756" y="8273094"/>
            <a:ext cx="84150" cy="92494"/>
          </a:xfrm>
          <a:custGeom>
            <a:avLst/>
            <a:gdLst/>
            <a:ahLst/>
            <a:cxnLst/>
            <a:rect l="l" t="t" r="r" b="b"/>
            <a:pathLst>
              <a:path w="84150" h="92494">
                <a:moveTo>
                  <a:pt x="30763" y="92388"/>
                </a:moveTo>
                <a:lnTo>
                  <a:pt x="43372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8"/>
                </a:lnTo>
                <a:lnTo>
                  <a:pt x="43482" y="77884"/>
                </a:lnTo>
                <a:lnTo>
                  <a:pt x="29705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50" h="92494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7" name="object 1347"/>
          <p:cNvSpPr/>
          <p:nvPr/>
        </p:nvSpPr>
        <p:spPr>
          <a:xfrm>
            <a:off x="5640779" y="8273094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07" y="77377"/>
                </a:moveTo>
                <a:lnTo>
                  <a:pt x="2857" y="74180"/>
                </a:lnTo>
                <a:lnTo>
                  <a:pt x="0" y="87871"/>
                </a:lnTo>
                <a:lnTo>
                  <a:pt x="2506" y="88627"/>
                </a:lnTo>
                <a:lnTo>
                  <a:pt x="15396" y="91367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5"/>
                </a:lnTo>
                <a:lnTo>
                  <a:pt x="50750" y="43099"/>
                </a:lnTo>
                <a:lnTo>
                  <a:pt x="37363" y="38595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491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60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8" name="object 1348"/>
          <p:cNvSpPr/>
          <p:nvPr/>
        </p:nvSpPr>
        <p:spPr>
          <a:xfrm>
            <a:off x="5765757" y="8274876"/>
            <a:ext cx="68846" cy="88938"/>
          </a:xfrm>
          <a:custGeom>
            <a:avLst/>
            <a:gdLst/>
            <a:ahLst/>
            <a:cxnLst/>
            <a:rect l="l" t="t" r="r" b="b"/>
            <a:pathLst>
              <a:path w="68846" h="88938">
                <a:moveTo>
                  <a:pt x="20104" y="75069"/>
                </a:moveTo>
                <a:lnTo>
                  <a:pt x="67957" y="11912"/>
                </a:lnTo>
                <a:lnTo>
                  <a:pt x="67957" y="0"/>
                </a:lnTo>
                <a:lnTo>
                  <a:pt x="2666" y="0"/>
                </a:lnTo>
                <a:lnTo>
                  <a:pt x="2666" y="14046"/>
                </a:lnTo>
                <a:lnTo>
                  <a:pt x="48742" y="14046"/>
                </a:lnTo>
                <a:lnTo>
                  <a:pt x="0" y="77736"/>
                </a:lnTo>
                <a:lnTo>
                  <a:pt x="0" y="88938"/>
                </a:lnTo>
                <a:lnTo>
                  <a:pt x="68846" y="88938"/>
                </a:lnTo>
                <a:lnTo>
                  <a:pt x="68846" y="75069"/>
                </a:lnTo>
                <a:lnTo>
                  <a:pt x="20104" y="750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9" name="object 1349"/>
          <p:cNvSpPr/>
          <p:nvPr/>
        </p:nvSpPr>
        <p:spPr>
          <a:xfrm>
            <a:off x="5852885" y="8273098"/>
            <a:ext cx="81305" cy="92494"/>
          </a:xfrm>
          <a:custGeom>
            <a:avLst/>
            <a:gdLst/>
            <a:ahLst/>
            <a:cxnLst/>
            <a:rect l="l" t="t" r="r" b="b"/>
            <a:pathLst>
              <a:path w="81305" h="92494">
                <a:moveTo>
                  <a:pt x="16535" y="48031"/>
                </a:moveTo>
                <a:lnTo>
                  <a:pt x="16825" y="40432"/>
                </a:lnTo>
                <a:lnTo>
                  <a:pt x="20278" y="25407"/>
                </a:lnTo>
                <a:lnTo>
                  <a:pt x="28277" y="16034"/>
                </a:lnTo>
                <a:lnTo>
                  <a:pt x="41630" y="12801"/>
                </a:lnTo>
                <a:lnTo>
                  <a:pt x="43164" y="12830"/>
                </a:lnTo>
                <a:lnTo>
                  <a:pt x="56340" y="17060"/>
                </a:lnTo>
                <a:lnTo>
                  <a:pt x="62948" y="27884"/>
                </a:lnTo>
                <a:lnTo>
                  <a:pt x="64757" y="44475"/>
                </a:lnTo>
                <a:lnTo>
                  <a:pt x="64465" y="52156"/>
                </a:lnTo>
                <a:lnTo>
                  <a:pt x="61021" y="67245"/>
                </a:lnTo>
                <a:lnTo>
                  <a:pt x="53076" y="76636"/>
                </a:lnTo>
                <a:lnTo>
                  <a:pt x="55429" y="90356"/>
                </a:lnTo>
                <a:lnTo>
                  <a:pt x="67174" y="84363"/>
                </a:lnTo>
                <a:lnTo>
                  <a:pt x="75213" y="74636"/>
                </a:lnTo>
                <a:lnTo>
                  <a:pt x="79829" y="61298"/>
                </a:lnTo>
                <a:lnTo>
                  <a:pt x="81305" y="44475"/>
                </a:lnTo>
                <a:lnTo>
                  <a:pt x="80506" y="32497"/>
                </a:lnTo>
                <a:lnTo>
                  <a:pt x="76203" y="17878"/>
                </a:lnTo>
                <a:lnTo>
                  <a:pt x="68323" y="7767"/>
                </a:lnTo>
                <a:lnTo>
                  <a:pt x="57038" y="1897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0"/>
                </a:lnTo>
                <a:lnTo>
                  <a:pt x="14180" y="8178"/>
                </a:lnTo>
                <a:lnTo>
                  <a:pt x="6125" y="17906"/>
                </a:lnTo>
                <a:lnTo>
                  <a:pt x="1486" y="31231"/>
                </a:lnTo>
                <a:lnTo>
                  <a:pt x="0" y="48031"/>
                </a:lnTo>
                <a:lnTo>
                  <a:pt x="826" y="60127"/>
                </a:lnTo>
                <a:lnTo>
                  <a:pt x="5187" y="74685"/>
                </a:lnTo>
                <a:lnTo>
                  <a:pt x="13124" y="84756"/>
                </a:lnTo>
                <a:lnTo>
                  <a:pt x="16535" y="48031"/>
                </a:lnTo>
                <a:close/>
              </a:path>
              <a:path w="81305" h="92494">
                <a:moveTo>
                  <a:pt x="39852" y="79870"/>
                </a:moveTo>
                <a:lnTo>
                  <a:pt x="37982" y="79827"/>
                </a:lnTo>
                <a:lnTo>
                  <a:pt x="24884" y="75507"/>
                </a:lnTo>
                <a:lnTo>
                  <a:pt x="18326" y="64649"/>
                </a:lnTo>
                <a:lnTo>
                  <a:pt x="16535" y="48031"/>
                </a:lnTo>
                <a:lnTo>
                  <a:pt x="13124" y="84756"/>
                </a:lnTo>
                <a:lnTo>
                  <a:pt x="24446" y="90603"/>
                </a:lnTo>
                <a:lnTo>
                  <a:pt x="38963" y="92494"/>
                </a:lnTo>
                <a:lnTo>
                  <a:pt x="39697" y="92490"/>
                </a:lnTo>
                <a:lnTo>
                  <a:pt x="55429" y="90356"/>
                </a:lnTo>
                <a:lnTo>
                  <a:pt x="53076" y="76636"/>
                </a:lnTo>
                <a:lnTo>
                  <a:pt x="39852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0" name="object 1350"/>
          <p:cNvSpPr/>
          <p:nvPr/>
        </p:nvSpPr>
        <p:spPr>
          <a:xfrm>
            <a:off x="5958677" y="8273097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690"/>
                </a:moveTo>
                <a:lnTo>
                  <a:pt x="42055" y="13725"/>
                </a:lnTo>
                <a:lnTo>
                  <a:pt x="54572" y="19879"/>
                </a:lnTo>
                <a:lnTo>
                  <a:pt x="57632" y="33794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37"/>
                </a:lnTo>
                <a:lnTo>
                  <a:pt x="74024" y="25336"/>
                </a:lnTo>
                <a:lnTo>
                  <a:pt x="69781" y="11260"/>
                </a:lnTo>
                <a:lnTo>
                  <a:pt x="60118" y="2815"/>
                </a:lnTo>
                <a:lnTo>
                  <a:pt x="45542" y="0"/>
                </a:lnTo>
                <a:lnTo>
                  <a:pt x="41556" y="152"/>
                </a:lnTo>
                <a:lnTo>
                  <a:pt x="29378" y="2717"/>
                </a:lnTo>
                <a:lnTo>
                  <a:pt x="17424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37" y="16713"/>
                </a:lnTo>
                <a:lnTo>
                  <a:pt x="29883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1" name="object 1351"/>
          <p:cNvSpPr/>
          <p:nvPr/>
        </p:nvSpPr>
        <p:spPr>
          <a:xfrm>
            <a:off x="6054680" y="8273094"/>
            <a:ext cx="84150" cy="92494"/>
          </a:xfrm>
          <a:custGeom>
            <a:avLst/>
            <a:gdLst/>
            <a:ahLst/>
            <a:cxnLst/>
            <a:rect l="l" t="t" r="r" b="b"/>
            <a:pathLst>
              <a:path w="84150" h="92494">
                <a:moveTo>
                  <a:pt x="30763" y="92388"/>
                </a:moveTo>
                <a:lnTo>
                  <a:pt x="43377" y="9000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3"/>
                </a:lnTo>
                <a:lnTo>
                  <a:pt x="22360" y="14850"/>
                </a:lnTo>
                <a:lnTo>
                  <a:pt x="35572" y="13690"/>
                </a:lnTo>
                <a:lnTo>
                  <a:pt x="38482" y="13777"/>
                </a:lnTo>
                <a:lnTo>
                  <a:pt x="51722" y="18786"/>
                </a:lnTo>
                <a:lnTo>
                  <a:pt x="55854" y="32029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29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10"/>
                </a:lnTo>
                <a:lnTo>
                  <a:pt x="43474" y="77885"/>
                </a:lnTo>
                <a:lnTo>
                  <a:pt x="29692" y="78981"/>
                </a:lnTo>
                <a:lnTo>
                  <a:pt x="27393" y="92494"/>
                </a:lnTo>
                <a:lnTo>
                  <a:pt x="30763" y="92388"/>
                </a:lnTo>
                <a:close/>
              </a:path>
              <a:path w="84150" h="92494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3" y="81420"/>
                </a:lnTo>
                <a:lnTo>
                  <a:pt x="13293" y="89903"/>
                </a:lnTo>
                <a:lnTo>
                  <a:pt x="27393" y="92494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2" name="object 1352"/>
          <p:cNvSpPr/>
          <p:nvPr/>
        </p:nvSpPr>
        <p:spPr>
          <a:xfrm>
            <a:off x="6153703" y="8273094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07" y="77377"/>
                </a:moveTo>
                <a:lnTo>
                  <a:pt x="2857" y="74180"/>
                </a:lnTo>
                <a:lnTo>
                  <a:pt x="0" y="87871"/>
                </a:lnTo>
                <a:lnTo>
                  <a:pt x="2506" y="88627"/>
                </a:lnTo>
                <a:lnTo>
                  <a:pt x="15396" y="91367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5"/>
                </a:lnTo>
                <a:lnTo>
                  <a:pt x="50750" y="43099"/>
                </a:lnTo>
                <a:lnTo>
                  <a:pt x="37363" y="38595"/>
                </a:lnTo>
                <a:lnTo>
                  <a:pt x="27762" y="35928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81"/>
                </a:lnTo>
                <a:lnTo>
                  <a:pt x="57467" y="18491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60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3" name="object 1353"/>
          <p:cNvSpPr/>
          <p:nvPr/>
        </p:nvSpPr>
        <p:spPr>
          <a:xfrm>
            <a:off x="6241361" y="8343715"/>
            <a:ext cx="21526" cy="21170"/>
          </a:xfrm>
          <a:custGeom>
            <a:avLst/>
            <a:gdLst/>
            <a:ahLst/>
            <a:cxnLst/>
            <a:rect l="l" t="t" r="r" b="b"/>
            <a:pathLst>
              <a:path w="21526" h="21170">
                <a:moveTo>
                  <a:pt x="10845" y="0"/>
                </a:moveTo>
                <a:lnTo>
                  <a:pt x="4800" y="0"/>
                </a:lnTo>
                <a:lnTo>
                  <a:pt x="0" y="4800"/>
                </a:lnTo>
                <a:lnTo>
                  <a:pt x="0" y="16548"/>
                </a:lnTo>
                <a:lnTo>
                  <a:pt x="4800" y="21170"/>
                </a:lnTo>
                <a:lnTo>
                  <a:pt x="16725" y="21170"/>
                </a:lnTo>
                <a:lnTo>
                  <a:pt x="21526" y="16548"/>
                </a:lnTo>
                <a:lnTo>
                  <a:pt x="21526" y="4800"/>
                </a:lnTo>
                <a:lnTo>
                  <a:pt x="16725" y="0"/>
                </a:lnTo>
                <a:lnTo>
                  <a:pt x="1084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4" name="object 1354"/>
          <p:cNvSpPr/>
          <p:nvPr/>
        </p:nvSpPr>
        <p:spPr>
          <a:xfrm>
            <a:off x="542141" y="8598686"/>
            <a:ext cx="71615" cy="119189"/>
          </a:xfrm>
          <a:custGeom>
            <a:avLst/>
            <a:gdLst/>
            <a:ahLst/>
            <a:cxnLst/>
            <a:rect l="l" t="t" r="r" b="b"/>
            <a:pathLst>
              <a:path w="71615" h="119189">
                <a:moveTo>
                  <a:pt x="17056" y="104597"/>
                </a:moveTo>
                <a:lnTo>
                  <a:pt x="17056" y="64922"/>
                </a:lnTo>
                <a:lnTo>
                  <a:pt x="60426" y="64922"/>
                </a:lnTo>
                <a:lnTo>
                  <a:pt x="60426" y="50165"/>
                </a:lnTo>
                <a:lnTo>
                  <a:pt x="17056" y="50165"/>
                </a:lnTo>
                <a:lnTo>
                  <a:pt x="17056" y="14757"/>
                </a:lnTo>
                <a:lnTo>
                  <a:pt x="70904" y="14757"/>
                </a:lnTo>
                <a:lnTo>
                  <a:pt x="70904" y="0"/>
                </a:lnTo>
                <a:lnTo>
                  <a:pt x="0" y="0"/>
                </a:lnTo>
                <a:lnTo>
                  <a:pt x="0" y="119189"/>
                </a:lnTo>
                <a:lnTo>
                  <a:pt x="71615" y="119189"/>
                </a:lnTo>
                <a:lnTo>
                  <a:pt x="71615" y="104597"/>
                </a:lnTo>
                <a:lnTo>
                  <a:pt x="17056" y="10459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5" name="object 1355"/>
          <p:cNvSpPr/>
          <p:nvPr/>
        </p:nvSpPr>
        <p:spPr>
          <a:xfrm>
            <a:off x="632101" y="8627148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1991" y="13725"/>
                </a:lnTo>
                <a:lnTo>
                  <a:pt x="54507" y="19876"/>
                </a:lnTo>
                <a:lnTo>
                  <a:pt x="57569" y="33794"/>
                </a:lnTo>
                <a:lnTo>
                  <a:pt x="57569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2" y="11270"/>
                </a:lnTo>
                <a:lnTo>
                  <a:pt x="60056" y="2817"/>
                </a:lnTo>
                <a:lnTo>
                  <a:pt x="45491" y="0"/>
                </a:lnTo>
                <a:lnTo>
                  <a:pt x="41537" y="149"/>
                </a:lnTo>
                <a:lnTo>
                  <a:pt x="29360" y="2711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78"/>
                </a:lnTo>
                <a:lnTo>
                  <a:pt x="0" y="1778"/>
                </a:lnTo>
                <a:lnTo>
                  <a:pt x="0" y="90728"/>
                </a:lnTo>
                <a:lnTo>
                  <a:pt x="16522" y="90728"/>
                </a:lnTo>
                <a:lnTo>
                  <a:pt x="16522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6" name="object 1356"/>
          <p:cNvSpPr/>
          <p:nvPr/>
        </p:nvSpPr>
        <p:spPr>
          <a:xfrm>
            <a:off x="755676" y="8596894"/>
            <a:ext cx="89204" cy="122745"/>
          </a:xfrm>
          <a:custGeom>
            <a:avLst/>
            <a:gdLst/>
            <a:ahLst/>
            <a:cxnLst/>
            <a:rect l="l" t="t" r="r" b="b"/>
            <a:pathLst>
              <a:path w="89204" h="122745">
                <a:moveTo>
                  <a:pt x="18250" y="10846"/>
                </a:moveTo>
                <a:lnTo>
                  <a:pt x="9759" y="20643"/>
                </a:lnTo>
                <a:lnTo>
                  <a:pt x="4112" y="32813"/>
                </a:lnTo>
                <a:lnTo>
                  <a:pt x="971" y="46859"/>
                </a:lnTo>
                <a:lnTo>
                  <a:pt x="0" y="62280"/>
                </a:lnTo>
                <a:lnTo>
                  <a:pt x="66" y="66102"/>
                </a:lnTo>
                <a:lnTo>
                  <a:pt x="1765" y="81018"/>
                </a:lnTo>
                <a:lnTo>
                  <a:pt x="5917" y="94508"/>
                </a:lnTo>
                <a:lnTo>
                  <a:pt x="12737" y="106001"/>
                </a:lnTo>
                <a:lnTo>
                  <a:pt x="22439" y="114920"/>
                </a:lnTo>
                <a:lnTo>
                  <a:pt x="35237" y="120693"/>
                </a:lnTo>
                <a:lnTo>
                  <a:pt x="51346" y="122745"/>
                </a:lnTo>
                <a:lnTo>
                  <a:pt x="52474" y="122736"/>
                </a:lnTo>
                <a:lnTo>
                  <a:pt x="66322" y="121177"/>
                </a:lnTo>
                <a:lnTo>
                  <a:pt x="78784" y="117607"/>
                </a:lnTo>
                <a:lnTo>
                  <a:pt x="89204" y="112979"/>
                </a:lnTo>
                <a:lnTo>
                  <a:pt x="85648" y="99974"/>
                </a:lnTo>
                <a:lnTo>
                  <a:pt x="79606" y="102559"/>
                </a:lnTo>
                <a:lnTo>
                  <a:pt x="66777" y="106433"/>
                </a:lnTo>
                <a:lnTo>
                  <a:pt x="54546" y="107988"/>
                </a:lnTo>
                <a:lnTo>
                  <a:pt x="43701" y="106922"/>
                </a:lnTo>
                <a:lnTo>
                  <a:pt x="31014" y="101285"/>
                </a:lnTo>
                <a:lnTo>
                  <a:pt x="22930" y="91466"/>
                </a:lnTo>
                <a:lnTo>
                  <a:pt x="18659" y="78214"/>
                </a:lnTo>
                <a:lnTo>
                  <a:pt x="17411" y="62280"/>
                </a:lnTo>
                <a:lnTo>
                  <a:pt x="18138" y="49480"/>
                </a:lnTo>
                <a:lnTo>
                  <a:pt x="21635" y="35146"/>
                </a:lnTo>
                <a:lnTo>
                  <a:pt x="28547" y="24269"/>
                </a:lnTo>
                <a:lnTo>
                  <a:pt x="39448" y="17364"/>
                </a:lnTo>
                <a:lnTo>
                  <a:pt x="54914" y="14947"/>
                </a:lnTo>
                <a:lnTo>
                  <a:pt x="58824" y="15031"/>
                </a:lnTo>
                <a:lnTo>
                  <a:pt x="72403" y="16818"/>
                </a:lnTo>
                <a:lnTo>
                  <a:pt x="82981" y="20281"/>
                </a:lnTo>
                <a:lnTo>
                  <a:pt x="87604" y="6235"/>
                </a:lnTo>
                <a:lnTo>
                  <a:pt x="78833" y="3166"/>
                </a:lnTo>
                <a:lnTo>
                  <a:pt x="65918" y="776"/>
                </a:lnTo>
                <a:lnTo>
                  <a:pt x="52781" y="0"/>
                </a:lnTo>
                <a:lnTo>
                  <a:pt x="45116" y="367"/>
                </a:lnTo>
                <a:lnTo>
                  <a:pt x="29923" y="3921"/>
                </a:lnTo>
                <a:lnTo>
                  <a:pt x="18250" y="108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7" name="object 1357"/>
          <p:cNvSpPr/>
          <p:nvPr/>
        </p:nvSpPr>
        <p:spPr>
          <a:xfrm>
            <a:off x="853464" y="8627148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8" name="object 1358"/>
          <p:cNvSpPr/>
          <p:nvPr/>
        </p:nvSpPr>
        <p:spPr>
          <a:xfrm>
            <a:off x="950004" y="8591569"/>
            <a:ext cx="16522" cy="126301"/>
          </a:xfrm>
          <a:custGeom>
            <a:avLst/>
            <a:gdLst/>
            <a:ahLst/>
            <a:cxnLst/>
            <a:rect l="l" t="t" r="r" b="b"/>
            <a:pathLst>
              <a:path w="16522" h="126301">
                <a:moveTo>
                  <a:pt x="16522" y="126301"/>
                </a:moveTo>
                <a:lnTo>
                  <a:pt x="16522" y="0"/>
                </a:lnTo>
                <a:lnTo>
                  <a:pt x="0" y="1765"/>
                </a:lnTo>
                <a:lnTo>
                  <a:pt x="0" y="126301"/>
                </a:lnTo>
                <a:lnTo>
                  <a:pt x="16522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9" name="object 1359"/>
          <p:cNvSpPr/>
          <p:nvPr/>
        </p:nvSpPr>
        <p:spPr>
          <a:xfrm>
            <a:off x="981475" y="8627148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0" name="object 1360"/>
          <p:cNvSpPr/>
          <p:nvPr/>
        </p:nvSpPr>
        <p:spPr>
          <a:xfrm>
            <a:off x="1078368" y="8627148"/>
            <a:ext cx="129895" cy="90728"/>
          </a:xfrm>
          <a:custGeom>
            <a:avLst/>
            <a:gdLst/>
            <a:ahLst/>
            <a:cxnLst/>
            <a:rect l="l" t="t" r="r" b="b"/>
            <a:pathLst>
              <a:path w="129895" h="90728">
                <a:moveTo>
                  <a:pt x="28428" y="2801"/>
                </a:moveTo>
                <a:lnTo>
                  <a:pt x="17411" y="8712"/>
                </a:lnTo>
                <a:lnTo>
                  <a:pt x="16522" y="8712"/>
                </a:lnTo>
                <a:lnTo>
                  <a:pt x="16522" y="1778"/>
                </a:lnTo>
                <a:lnTo>
                  <a:pt x="0" y="1778"/>
                </a:lnTo>
                <a:lnTo>
                  <a:pt x="0" y="90728"/>
                </a:lnTo>
                <a:lnTo>
                  <a:pt x="16522" y="90728"/>
                </a:lnTo>
                <a:lnTo>
                  <a:pt x="16522" y="19024"/>
                </a:lnTo>
                <a:lnTo>
                  <a:pt x="22212" y="16713"/>
                </a:lnTo>
                <a:lnTo>
                  <a:pt x="28613" y="13690"/>
                </a:lnTo>
                <a:lnTo>
                  <a:pt x="40913" y="13731"/>
                </a:lnTo>
                <a:lnTo>
                  <a:pt x="53392" y="19779"/>
                </a:lnTo>
                <a:lnTo>
                  <a:pt x="56502" y="33794"/>
                </a:lnTo>
                <a:lnTo>
                  <a:pt x="56502" y="90728"/>
                </a:lnTo>
                <a:lnTo>
                  <a:pt x="73037" y="90728"/>
                </a:lnTo>
                <a:lnTo>
                  <a:pt x="73037" y="25971"/>
                </a:lnTo>
                <a:lnTo>
                  <a:pt x="72682" y="22771"/>
                </a:lnTo>
                <a:lnTo>
                  <a:pt x="71970" y="20104"/>
                </a:lnTo>
                <a:lnTo>
                  <a:pt x="77482" y="17246"/>
                </a:lnTo>
                <a:lnTo>
                  <a:pt x="85470" y="13690"/>
                </a:lnTo>
                <a:lnTo>
                  <a:pt x="97746" y="13734"/>
                </a:lnTo>
                <a:lnTo>
                  <a:pt x="110142" y="19408"/>
                </a:lnTo>
                <a:lnTo>
                  <a:pt x="113372" y="33794"/>
                </a:lnTo>
                <a:lnTo>
                  <a:pt x="113372" y="90728"/>
                </a:lnTo>
                <a:lnTo>
                  <a:pt x="129895" y="90728"/>
                </a:lnTo>
                <a:lnTo>
                  <a:pt x="129895" y="29337"/>
                </a:lnTo>
                <a:lnTo>
                  <a:pt x="129707" y="25052"/>
                </a:lnTo>
                <a:lnTo>
                  <a:pt x="125256" y="11134"/>
                </a:lnTo>
                <a:lnTo>
                  <a:pt x="115425" y="2783"/>
                </a:lnTo>
                <a:lnTo>
                  <a:pt x="100926" y="0"/>
                </a:lnTo>
                <a:lnTo>
                  <a:pt x="92384" y="684"/>
                </a:lnTo>
                <a:lnTo>
                  <a:pt x="80168" y="4139"/>
                </a:lnTo>
                <a:lnTo>
                  <a:pt x="68237" y="10845"/>
                </a:lnTo>
                <a:lnTo>
                  <a:pt x="67616" y="9904"/>
                </a:lnTo>
                <a:lnTo>
                  <a:pt x="57218" y="2280"/>
                </a:lnTo>
                <a:lnTo>
                  <a:pt x="44068" y="0"/>
                </a:lnTo>
                <a:lnTo>
                  <a:pt x="40963" y="88"/>
                </a:lnTo>
                <a:lnTo>
                  <a:pt x="28428" y="28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1" name="object 1361"/>
          <p:cNvSpPr/>
          <p:nvPr/>
        </p:nvSpPr>
        <p:spPr>
          <a:xfrm>
            <a:off x="1229314" y="8591562"/>
            <a:ext cx="77647" cy="128079"/>
          </a:xfrm>
          <a:custGeom>
            <a:avLst/>
            <a:gdLst/>
            <a:ahLst/>
            <a:cxnLst/>
            <a:rect l="l" t="t" r="r" b="b"/>
            <a:pathLst>
              <a:path w="77647" h="128079">
                <a:moveTo>
                  <a:pt x="77647" y="80060"/>
                </a:moveTo>
                <a:lnTo>
                  <a:pt x="77349" y="73032"/>
                </a:lnTo>
                <a:lnTo>
                  <a:pt x="74434" y="58639"/>
                </a:lnTo>
                <a:lnTo>
                  <a:pt x="68009" y="46716"/>
                </a:lnTo>
                <a:lnTo>
                  <a:pt x="57578" y="38589"/>
                </a:lnTo>
                <a:lnTo>
                  <a:pt x="42646" y="35585"/>
                </a:lnTo>
                <a:lnTo>
                  <a:pt x="41741" y="35591"/>
                </a:lnTo>
                <a:lnTo>
                  <a:pt x="53110" y="54566"/>
                </a:lnTo>
                <a:lnTo>
                  <a:pt x="59142" y="66115"/>
                </a:lnTo>
                <a:lnTo>
                  <a:pt x="60413" y="80937"/>
                </a:lnTo>
                <a:lnTo>
                  <a:pt x="60225" y="86935"/>
                </a:lnTo>
                <a:lnTo>
                  <a:pt x="57191" y="101562"/>
                </a:lnTo>
                <a:lnTo>
                  <a:pt x="49282" y="111460"/>
                </a:lnTo>
                <a:lnTo>
                  <a:pt x="35001" y="115100"/>
                </a:lnTo>
                <a:lnTo>
                  <a:pt x="36067" y="128079"/>
                </a:lnTo>
                <a:lnTo>
                  <a:pt x="51669" y="125640"/>
                </a:lnTo>
                <a:lnTo>
                  <a:pt x="63381" y="118850"/>
                </a:lnTo>
                <a:lnTo>
                  <a:pt x="71460" y="108477"/>
                </a:lnTo>
                <a:lnTo>
                  <a:pt x="76139" y="95291"/>
                </a:lnTo>
                <a:lnTo>
                  <a:pt x="77647" y="80060"/>
                </a:lnTo>
                <a:close/>
              </a:path>
              <a:path w="77647" h="128079">
                <a:moveTo>
                  <a:pt x="29804" y="37308"/>
                </a:moveTo>
                <a:lnTo>
                  <a:pt x="17411" y="43053"/>
                </a:lnTo>
                <a:lnTo>
                  <a:pt x="16522" y="43053"/>
                </a:lnTo>
                <a:lnTo>
                  <a:pt x="16522" y="0"/>
                </a:lnTo>
                <a:lnTo>
                  <a:pt x="0" y="1778"/>
                </a:lnTo>
                <a:lnTo>
                  <a:pt x="0" y="120980"/>
                </a:lnTo>
                <a:lnTo>
                  <a:pt x="8927" y="123770"/>
                </a:lnTo>
                <a:lnTo>
                  <a:pt x="21689" y="126744"/>
                </a:lnTo>
                <a:lnTo>
                  <a:pt x="36067" y="128079"/>
                </a:lnTo>
                <a:lnTo>
                  <a:pt x="35001" y="115100"/>
                </a:lnTo>
                <a:lnTo>
                  <a:pt x="28955" y="115100"/>
                </a:lnTo>
                <a:lnTo>
                  <a:pt x="23634" y="114211"/>
                </a:lnTo>
                <a:lnTo>
                  <a:pt x="16522" y="112433"/>
                </a:lnTo>
                <a:lnTo>
                  <a:pt x="16522" y="52832"/>
                </a:lnTo>
                <a:lnTo>
                  <a:pt x="22567" y="51066"/>
                </a:lnTo>
                <a:lnTo>
                  <a:pt x="27190" y="49276"/>
                </a:lnTo>
                <a:lnTo>
                  <a:pt x="38989" y="49335"/>
                </a:lnTo>
                <a:lnTo>
                  <a:pt x="53110" y="54566"/>
                </a:lnTo>
                <a:lnTo>
                  <a:pt x="41741" y="35591"/>
                </a:lnTo>
                <a:lnTo>
                  <a:pt x="29804" y="373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2" name="object 1362"/>
          <p:cNvSpPr/>
          <p:nvPr/>
        </p:nvSpPr>
        <p:spPr>
          <a:xfrm>
            <a:off x="1321942" y="8596020"/>
            <a:ext cx="20434" cy="121843"/>
          </a:xfrm>
          <a:custGeom>
            <a:avLst/>
            <a:gdLst/>
            <a:ahLst/>
            <a:cxnLst/>
            <a:rect l="l" t="t" r="r" b="b"/>
            <a:pathLst>
              <a:path w="20434" h="121843">
                <a:moveTo>
                  <a:pt x="20434" y="10299"/>
                </a:moveTo>
                <a:lnTo>
                  <a:pt x="20434" y="4610"/>
                </a:lnTo>
                <a:lnTo>
                  <a:pt x="15811" y="0"/>
                </a:lnTo>
                <a:lnTo>
                  <a:pt x="4622" y="0"/>
                </a:lnTo>
                <a:lnTo>
                  <a:pt x="0" y="4610"/>
                </a:lnTo>
                <a:lnTo>
                  <a:pt x="0" y="15824"/>
                </a:lnTo>
                <a:lnTo>
                  <a:pt x="4622" y="20447"/>
                </a:lnTo>
                <a:lnTo>
                  <a:pt x="15811" y="20447"/>
                </a:lnTo>
                <a:lnTo>
                  <a:pt x="20434" y="15824"/>
                </a:lnTo>
                <a:lnTo>
                  <a:pt x="20434" y="10299"/>
                </a:lnTo>
                <a:close/>
              </a:path>
              <a:path w="20434" h="121843">
                <a:moveTo>
                  <a:pt x="1955" y="32893"/>
                </a:moveTo>
                <a:lnTo>
                  <a:pt x="1955" y="121843"/>
                </a:lnTo>
                <a:lnTo>
                  <a:pt x="18478" y="121843"/>
                </a:lnTo>
                <a:lnTo>
                  <a:pt x="18478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3" name="object 1363"/>
          <p:cNvSpPr/>
          <p:nvPr/>
        </p:nvSpPr>
        <p:spPr>
          <a:xfrm>
            <a:off x="1355545" y="8627144"/>
            <a:ext cx="84061" cy="92494"/>
          </a:xfrm>
          <a:custGeom>
            <a:avLst/>
            <a:gdLst/>
            <a:ahLst/>
            <a:cxnLst/>
            <a:rect l="l" t="t" r="r" b="b"/>
            <a:pathLst>
              <a:path w="84061" h="92494">
                <a:moveTo>
                  <a:pt x="30715" y="92389"/>
                </a:moveTo>
                <a:lnTo>
                  <a:pt x="43331" y="90012"/>
                </a:lnTo>
                <a:lnTo>
                  <a:pt x="54914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15" y="92494"/>
                </a:lnTo>
                <a:lnTo>
                  <a:pt x="77304" y="91262"/>
                </a:lnTo>
                <a:lnTo>
                  <a:pt x="84061" y="88417"/>
                </a:lnTo>
                <a:lnTo>
                  <a:pt x="84061" y="78447"/>
                </a:lnTo>
                <a:lnTo>
                  <a:pt x="72326" y="78447"/>
                </a:lnTo>
                <a:lnTo>
                  <a:pt x="72326" y="29171"/>
                </a:lnTo>
                <a:lnTo>
                  <a:pt x="71412" y="20398"/>
                </a:lnTo>
                <a:lnTo>
                  <a:pt x="65159" y="8549"/>
                </a:lnTo>
                <a:lnTo>
                  <a:pt x="53780" y="2008"/>
                </a:lnTo>
                <a:lnTo>
                  <a:pt x="38214" y="0"/>
                </a:lnTo>
                <a:lnTo>
                  <a:pt x="31357" y="203"/>
                </a:lnTo>
                <a:lnTo>
                  <a:pt x="18492" y="1904"/>
                </a:lnTo>
                <a:lnTo>
                  <a:pt x="7111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69" y="42329"/>
                </a:lnTo>
                <a:lnTo>
                  <a:pt x="37680" y="41630"/>
                </a:lnTo>
                <a:lnTo>
                  <a:pt x="30924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4" y="75603"/>
                </a:lnTo>
                <a:lnTo>
                  <a:pt x="43457" y="77882"/>
                </a:lnTo>
                <a:lnTo>
                  <a:pt x="29679" y="78981"/>
                </a:lnTo>
                <a:lnTo>
                  <a:pt x="27368" y="92494"/>
                </a:lnTo>
                <a:lnTo>
                  <a:pt x="30715" y="92389"/>
                </a:lnTo>
                <a:close/>
              </a:path>
              <a:path w="84061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24" y="41630"/>
                </a:lnTo>
                <a:lnTo>
                  <a:pt x="27987" y="41688"/>
                </a:lnTo>
                <a:lnTo>
                  <a:pt x="12845" y="44769"/>
                </a:lnTo>
                <a:lnTo>
                  <a:pt x="3312" y="53051"/>
                </a:lnTo>
                <a:lnTo>
                  <a:pt x="0" y="67246"/>
                </a:lnTo>
                <a:lnTo>
                  <a:pt x="3415" y="81408"/>
                </a:lnTo>
                <a:lnTo>
                  <a:pt x="13280" y="89900"/>
                </a:lnTo>
                <a:lnTo>
                  <a:pt x="27368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4" name="object 1364"/>
          <p:cNvSpPr/>
          <p:nvPr/>
        </p:nvSpPr>
        <p:spPr>
          <a:xfrm>
            <a:off x="1448897" y="8697763"/>
            <a:ext cx="21678" cy="47332"/>
          </a:xfrm>
          <a:custGeom>
            <a:avLst/>
            <a:gdLst/>
            <a:ahLst/>
            <a:cxnLst/>
            <a:rect l="l" t="t" r="r" b="b"/>
            <a:pathLst>
              <a:path w="21678" h="47332">
                <a:moveTo>
                  <a:pt x="8712" y="47332"/>
                </a:moveTo>
                <a:lnTo>
                  <a:pt x="14987" y="37126"/>
                </a:lnTo>
                <a:lnTo>
                  <a:pt x="19965" y="25106"/>
                </a:lnTo>
                <a:lnTo>
                  <a:pt x="21678" y="14058"/>
                </a:lnTo>
                <a:lnTo>
                  <a:pt x="21678" y="7124"/>
                </a:lnTo>
                <a:lnTo>
                  <a:pt x="18478" y="0"/>
                </a:lnTo>
                <a:lnTo>
                  <a:pt x="4787" y="0"/>
                </a:lnTo>
                <a:lnTo>
                  <a:pt x="0" y="4800"/>
                </a:lnTo>
                <a:lnTo>
                  <a:pt x="0" y="16370"/>
                </a:lnTo>
                <a:lnTo>
                  <a:pt x="4089" y="20993"/>
                </a:lnTo>
                <a:lnTo>
                  <a:pt x="9778" y="21170"/>
                </a:lnTo>
                <a:lnTo>
                  <a:pt x="9588" y="29895"/>
                </a:lnTo>
                <a:lnTo>
                  <a:pt x="4978" y="37719"/>
                </a:lnTo>
                <a:lnTo>
                  <a:pt x="1600" y="43408"/>
                </a:lnTo>
                <a:lnTo>
                  <a:pt x="8712" y="4733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5" name="object 1365"/>
          <p:cNvSpPr/>
          <p:nvPr/>
        </p:nvSpPr>
        <p:spPr>
          <a:xfrm>
            <a:off x="1517507" y="8628562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6" name="object 1366"/>
          <p:cNvSpPr/>
          <p:nvPr/>
        </p:nvSpPr>
        <p:spPr>
          <a:xfrm>
            <a:off x="1610509" y="8591569"/>
            <a:ext cx="16522" cy="126301"/>
          </a:xfrm>
          <a:custGeom>
            <a:avLst/>
            <a:gdLst/>
            <a:ahLst/>
            <a:cxnLst/>
            <a:rect l="l" t="t" r="r" b="b"/>
            <a:pathLst>
              <a:path w="16522" h="126301">
                <a:moveTo>
                  <a:pt x="16522" y="126301"/>
                </a:moveTo>
                <a:lnTo>
                  <a:pt x="16522" y="0"/>
                </a:lnTo>
                <a:lnTo>
                  <a:pt x="0" y="1765"/>
                </a:lnTo>
                <a:lnTo>
                  <a:pt x="0" y="126301"/>
                </a:lnTo>
                <a:lnTo>
                  <a:pt x="16522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7" name="object 1367"/>
          <p:cNvSpPr/>
          <p:nvPr/>
        </p:nvSpPr>
        <p:spPr>
          <a:xfrm>
            <a:off x="1681977" y="8627148"/>
            <a:ext cx="129895" cy="90728"/>
          </a:xfrm>
          <a:custGeom>
            <a:avLst/>
            <a:gdLst/>
            <a:ahLst/>
            <a:cxnLst/>
            <a:rect l="l" t="t" r="r" b="b"/>
            <a:pathLst>
              <a:path w="129895" h="90728">
                <a:moveTo>
                  <a:pt x="28428" y="2801"/>
                </a:moveTo>
                <a:lnTo>
                  <a:pt x="17411" y="8712"/>
                </a:lnTo>
                <a:lnTo>
                  <a:pt x="16522" y="8712"/>
                </a:lnTo>
                <a:lnTo>
                  <a:pt x="16522" y="1778"/>
                </a:lnTo>
                <a:lnTo>
                  <a:pt x="0" y="1778"/>
                </a:lnTo>
                <a:lnTo>
                  <a:pt x="0" y="90728"/>
                </a:lnTo>
                <a:lnTo>
                  <a:pt x="16522" y="90728"/>
                </a:lnTo>
                <a:lnTo>
                  <a:pt x="16522" y="19024"/>
                </a:lnTo>
                <a:lnTo>
                  <a:pt x="22212" y="16713"/>
                </a:lnTo>
                <a:lnTo>
                  <a:pt x="28613" y="13690"/>
                </a:lnTo>
                <a:lnTo>
                  <a:pt x="40913" y="13731"/>
                </a:lnTo>
                <a:lnTo>
                  <a:pt x="53392" y="19779"/>
                </a:lnTo>
                <a:lnTo>
                  <a:pt x="56502" y="33794"/>
                </a:lnTo>
                <a:lnTo>
                  <a:pt x="56502" y="90728"/>
                </a:lnTo>
                <a:lnTo>
                  <a:pt x="73037" y="90728"/>
                </a:lnTo>
                <a:lnTo>
                  <a:pt x="73037" y="25971"/>
                </a:lnTo>
                <a:lnTo>
                  <a:pt x="72682" y="22771"/>
                </a:lnTo>
                <a:lnTo>
                  <a:pt x="71970" y="20104"/>
                </a:lnTo>
                <a:lnTo>
                  <a:pt x="77482" y="17246"/>
                </a:lnTo>
                <a:lnTo>
                  <a:pt x="85470" y="13690"/>
                </a:lnTo>
                <a:lnTo>
                  <a:pt x="97746" y="13734"/>
                </a:lnTo>
                <a:lnTo>
                  <a:pt x="110142" y="19408"/>
                </a:lnTo>
                <a:lnTo>
                  <a:pt x="113372" y="33794"/>
                </a:lnTo>
                <a:lnTo>
                  <a:pt x="113372" y="90728"/>
                </a:lnTo>
                <a:lnTo>
                  <a:pt x="129895" y="90728"/>
                </a:lnTo>
                <a:lnTo>
                  <a:pt x="129895" y="29337"/>
                </a:lnTo>
                <a:lnTo>
                  <a:pt x="129707" y="25052"/>
                </a:lnTo>
                <a:lnTo>
                  <a:pt x="125256" y="11134"/>
                </a:lnTo>
                <a:lnTo>
                  <a:pt x="115425" y="2783"/>
                </a:lnTo>
                <a:lnTo>
                  <a:pt x="100926" y="0"/>
                </a:lnTo>
                <a:lnTo>
                  <a:pt x="92384" y="684"/>
                </a:lnTo>
                <a:lnTo>
                  <a:pt x="80168" y="4139"/>
                </a:lnTo>
                <a:lnTo>
                  <a:pt x="68237" y="10845"/>
                </a:lnTo>
                <a:lnTo>
                  <a:pt x="67616" y="9904"/>
                </a:lnTo>
                <a:lnTo>
                  <a:pt x="57218" y="2280"/>
                </a:lnTo>
                <a:lnTo>
                  <a:pt x="44068" y="0"/>
                </a:lnTo>
                <a:lnTo>
                  <a:pt x="40963" y="88"/>
                </a:lnTo>
                <a:lnTo>
                  <a:pt x="28428" y="28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8" name="object 1368"/>
          <p:cNvSpPr/>
          <p:nvPr/>
        </p:nvSpPr>
        <p:spPr>
          <a:xfrm>
            <a:off x="1824918" y="8627144"/>
            <a:ext cx="84061" cy="92494"/>
          </a:xfrm>
          <a:custGeom>
            <a:avLst/>
            <a:gdLst/>
            <a:ahLst/>
            <a:cxnLst/>
            <a:rect l="l" t="t" r="r" b="b"/>
            <a:pathLst>
              <a:path w="84061" h="92494">
                <a:moveTo>
                  <a:pt x="30715" y="92389"/>
                </a:moveTo>
                <a:lnTo>
                  <a:pt x="43326" y="90012"/>
                </a:lnTo>
                <a:lnTo>
                  <a:pt x="54914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15" y="92494"/>
                </a:lnTo>
                <a:lnTo>
                  <a:pt x="77304" y="91262"/>
                </a:lnTo>
                <a:lnTo>
                  <a:pt x="84061" y="88417"/>
                </a:lnTo>
                <a:lnTo>
                  <a:pt x="84061" y="78447"/>
                </a:lnTo>
                <a:lnTo>
                  <a:pt x="72326" y="78447"/>
                </a:lnTo>
                <a:lnTo>
                  <a:pt x="72326" y="29171"/>
                </a:lnTo>
                <a:lnTo>
                  <a:pt x="71412" y="20398"/>
                </a:lnTo>
                <a:lnTo>
                  <a:pt x="65159" y="8549"/>
                </a:lnTo>
                <a:lnTo>
                  <a:pt x="53780" y="2008"/>
                </a:lnTo>
                <a:lnTo>
                  <a:pt x="38214" y="0"/>
                </a:lnTo>
                <a:lnTo>
                  <a:pt x="31357" y="203"/>
                </a:lnTo>
                <a:lnTo>
                  <a:pt x="18492" y="1904"/>
                </a:lnTo>
                <a:lnTo>
                  <a:pt x="7111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69" y="42329"/>
                </a:lnTo>
                <a:lnTo>
                  <a:pt x="37680" y="41630"/>
                </a:lnTo>
                <a:lnTo>
                  <a:pt x="30924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4" y="75603"/>
                </a:lnTo>
                <a:lnTo>
                  <a:pt x="43457" y="77882"/>
                </a:lnTo>
                <a:lnTo>
                  <a:pt x="29679" y="78981"/>
                </a:lnTo>
                <a:lnTo>
                  <a:pt x="27368" y="92494"/>
                </a:lnTo>
                <a:lnTo>
                  <a:pt x="30715" y="92389"/>
                </a:lnTo>
                <a:close/>
              </a:path>
              <a:path w="84061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24" y="41630"/>
                </a:lnTo>
                <a:lnTo>
                  <a:pt x="27987" y="41688"/>
                </a:lnTo>
                <a:lnTo>
                  <a:pt x="12845" y="44769"/>
                </a:lnTo>
                <a:lnTo>
                  <a:pt x="3312" y="53051"/>
                </a:lnTo>
                <a:lnTo>
                  <a:pt x="0" y="67246"/>
                </a:lnTo>
                <a:lnTo>
                  <a:pt x="3415" y="81408"/>
                </a:lnTo>
                <a:lnTo>
                  <a:pt x="13280" y="89900"/>
                </a:lnTo>
                <a:lnTo>
                  <a:pt x="27368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9" name="object 1369"/>
          <p:cNvSpPr/>
          <p:nvPr/>
        </p:nvSpPr>
        <p:spPr>
          <a:xfrm>
            <a:off x="1907435" y="8628923"/>
            <a:ext cx="81559" cy="125590"/>
          </a:xfrm>
          <a:custGeom>
            <a:avLst/>
            <a:gdLst/>
            <a:ahLst/>
            <a:cxnLst/>
            <a:rect l="l" t="t" r="r" b="b"/>
            <a:pathLst>
              <a:path w="81559" h="125590">
                <a:moveTo>
                  <a:pt x="6743" y="124879"/>
                </a:moveTo>
                <a:lnTo>
                  <a:pt x="11010" y="125590"/>
                </a:lnTo>
                <a:lnTo>
                  <a:pt x="15278" y="125590"/>
                </a:lnTo>
                <a:lnTo>
                  <a:pt x="26529" y="124197"/>
                </a:lnTo>
                <a:lnTo>
                  <a:pt x="36320" y="119415"/>
                </a:lnTo>
                <a:lnTo>
                  <a:pt x="44768" y="110723"/>
                </a:lnTo>
                <a:lnTo>
                  <a:pt x="52078" y="97596"/>
                </a:lnTo>
                <a:lnTo>
                  <a:pt x="58458" y="79514"/>
                </a:lnTo>
                <a:lnTo>
                  <a:pt x="81559" y="0"/>
                </a:lnTo>
                <a:lnTo>
                  <a:pt x="63969" y="0"/>
                </a:lnTo>
                <a:lnTo>
                  <a:pt x="44767" y="71869"/>
                </a:lnTo>
                <a:lnTo>
                  <a:pt x="43522" y="71869"/>
                </a:lnTo>
                <a:lnTo>
                  <a:pt x="18300" y="0"/>
                </a:lnTo>
                <a:lnTo>
                  <a:pt x="0" y="0"/>
                </a:lnTo>
                <a:lnTo>
                  <a:pt x="31800" y="87172"/>
                </a:lnTo>
                <a:lnTo>
                  <a:pt x="39623" y="87172"/>
                </a:lnTo>
                <a:lnTo>
                  <a:pt x="38287" y="91224"/>
                </a:lnTo>
                <a:lnTo>
                  <a:pt x="31909" y="103145"/>
                </a:lnTo>
                <a:lnTo>
                  <a:pt x="18300" y="111887"/>
                </a:lnTo>
                <a:lnTo>
                  <a:pt x="15455" y="112420"/>
                </a:lnTo>
                <a:lnTo>
                  <a:pt x="9766" y="112420"/>
                </a:lnTo>
                <a:lnTo>
                  <a:pt x="4432" y="111188"/>
                </a:lnTo>
                <a:lnTo>
                  <a:pt x="2476" y="123812"/>
                </a:lnTo>
                <a:lnTo>
                  <a:pt x="6743" y="1248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0" name="object 1370"/>
          <p:cNvSpPr/>
          <p:nvPr/>
        </p:nvSpPr>
        <p:spPr>
          <a:xfrm>
            <a:off x="1991163" y="8627148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1" name="object 1371"/>
          <p:cNvSpPr/>
          <p:nvPr/>
        </p:nvSpPr>
        <p:spPr>
          <a:xfrm>
            <a:off x="2089297" y="8627151"/>
            <a:ext cx="45846" cy="90716"/>
          </a:xfrm>
          <a:custGeom>
            <a:avLst/>
            <a:gdLst/>
            <a:ahLst/>
            <a:cxnLst/>
            <a:rect l="l" t="t" r="r" b="b"/>
            <a:pathLst>
              <a:path w="45846" h="90716">
                <a:moveTo>
                  <a:pt x="40918" y="40"/>
                </a:moveTo>
                <a:lnTo>
                  <a:pt x="28599" y="2792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65"/>
                </a:lnTo>
                <a:lnTo>
                  <a:pt x="0" y="1765"/>
                </a:lnTo>
                <a:lnTo>
                  <a:pt x="0" y="90716"/>
                </a:lnTo>
                <a:lnTo>
                  <a:pt x="16522" y="90716"/>
                </a:lnTo>
                <a:lnTo>
                  <a:pt x="16522" y="19380"/>
                </a:lnTo>
                <a:lnTo>
                  <a:pt x="19196" y="18340"/>
                </a:lnTo>
                <a:lnTo>
                  <a:pt x="30322" y="15930"/>
                </a:lnTo>
                <a:lnTo>
                  <a:pt x="45846" y="15113"/>
                </a:lnTo>
                <a:lnTo>
                  <a:pt x="45846" y="0"/>
                </a:lnTo>
                <a:lnTo>
                  <a:pt x="40918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2" name="object 1372"/>
          <p:cNvSpPr/>
          <p:nvPr/>
        </p:nvSpPr>
        <p:spPr>
          <a:xfrm>
            <a:off x="2182637" y="8627151"/>
            <a:ext cx="45846" cy="90716"/>
          </a:xfrm>
          <a:custGeom>
            <a:avLst/>
            <a:gdLst/>
            <a:ahLst/>
            <a:cxnLst/>
            <a:rect l="l" t="t" r="r" b="b"/>
            <a:pathLst>
              <a:path w="45846" h="90716">
                <a:moveTo>
                  <a:pt x="40918" y="40"/>
                </a:moveTo>
                <a:lnTo>
                  <a:pt x="28599" y="2792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65"/>
                </a:lnTo>
                <a:lnTo>
                  <a:pt x="0" y="1765"/>
                </a:lnTo>
                <a:lnTo>
                  <a:pt x="0" y="90716"/>
                </a:lnTo>
                <a:lnTo>
                  <a:pt x="16522" y="90716"/>
                </a:lnTo>
                <a:lnTo>
                  <a:pt x="16522" y="19380"/>
                </a:lnTo>
                <a:lnTo>
                  <a:pt x="19196" y="18340"/>
                </a:lnTo>
                <a:lnTo>
                  <a:pt x="30322" y="15930"/>
                </a:lnTo>
                <a:lnTo>
                  <a:pt x="45846" y="15113"/>
                </a:lnTo>
                <a:lnTo>
                  <a:pt x="45846" y="0"/>
                </a:lnTo>
                <a:lnTo>
                  <a:pt x="40918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3" name="object 1373"/>
          <p:cNvSpPr/>
          <p:nvPr/>
        </p:nvSpPr>
        <p:spPr>
          <a:xfrm>
            <a:off x="2240241" y="8596020"/>
            <a:ext cx="20434" cy="121843"/>
          </a:xfrm>
          <a:custGeom>
            <a:avLst/>
            <a:gdLst/>
            <a:ahLst/>
            <a:cxnLst/>
            <a:rect l="l" t="t" r="r" b="b"/>
            <a:pathLst>
              <a:path w="20434" h="121843">
                <a:moveTo>
                  <a:pt x="20434" y="10299"/>
                </a:moveTo>
                <a:lnTo>
                  <a:pt x="20434" y="4610"/>
                </a:lnTo>
                <a:lnTo>
                  <a:pt x="15824" y="0"/>
                </a:lnTo>
                <a:lnTo>
                  <a:pt x="4622" y="0"/>
                </a:lnTo>
                <a:lnTo>
                  <a:pt x="0" y="4610"/>
                </a:lnTo>
                <a:lnTo>
                  <a:pt x="0" y="15824"/>
                </a:lnTo>
                <a:lnTo>
                  <a:pt x="4622" y="20447"/>
                </a:lnTo>
                <a:lnTo>
                  <a:pt x="15824" y="20447"/>
                </a:lnTo>
                <a:lnTo>
                  <a:pt x="20434" y="15824"/>
                </a:lnTo>
                <a:lnTo>
                  <a:pt x="20434" y="10299"/>
                </a:lnTo>
                <a:close/>
              </a:path>
              <a:path w="20434" h="121843">
                <a:moveTo>
                  <a:pt x="1968" y="32893"/>
                </a:moveTo>
                <a:lnTo>
                  <a:pt x="1968" y="121843"/>
                </a:lnTo>
                <a:lnTo>
                  <a:pt x="18491" y="121843"/>
                </a:lnTo>
                <a:lnTo>
                  <a:pt x="18491" y="32893"/>
                </a:lnTo>
                <a:lnTo>
                  <a:pt x="1968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4" name="object 1374"/>
          <p:cNvSpPr/>
          <p:nvPr/>
        </p:nvSpPr>
        <p:spPr>
          <a:xfrm>
            <a:off x="2275620" y="8628562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5" name="object 1375"/>
          <p:cNvSpPr/>
          <p:nvPr/>
        </p:nvSpPr>
        <p:spPr>
          <a:xfrm>
            <a:off x="2363100" y="8627144"/>
            <a:ext cx="64858" cy="92494"/>
          </a:xfrm>
          <a:custGeom>
            <a:avLst/>
            <a:gdLst/>
            <a:ahLst/>
            <a:cxnLst/>
            <a:rect l="l" t="t" r="r" b="b"/>
            <a:pathLst>
              <a:path w="64858" h="92494">
                <a:moveTo>
                  <a:pt x="14699" y="77380"/>
                </a:moveTo>
                <a:lnTo>
                  <a:pt x="2844" y="74180"/>
                </a:lnTo>
                <a:lnTo>
                  <a:pt x="0" y="87871"/>
                </a:lnTo>
                <a:lnTo>
                  <a:pt x="2471" y="88619"/>
                </a:lnTo>
                <a:lnTo>
                  <a:pt x="15352" y="91364"/>
                </a:lnTo>
                <a:lnTo>
                  <a:pt x="27901" y="92494"/>
                </a:lnTo>
                <a:lnTo>
                  <a:pt x="38032" y="91786"/>
                </a:lnTo>
                <a:lnTo>
                  <a:pt x="51957" y="87424"/>
                </a:lnTo>
                <a:lnTo>
                  <a:pt x="61388" y="78727"/>
                </a:lnTo>
                <a:lnTo>
                  <a:pt x="64858" y="65290"/>
                </a:lnTo>
                <a:lnTo>
                  <a:pt x="64857" y="64937"/>
                </a:lnTo>
                <a:lnTo>
                  <a:pt x="60780" y="50995"/>
                </a:lnTo>
                <a:lnTo>
                  <a:pt x="50699" y="43104"/>
                </a:lnTo>
                <a:lnTo>
                  <a:pt x="37325" y="38595"/>
                </a:lnTo>
                <a:lnTo>
                  <a:pt x="27724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01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2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5" y="38134"/>
                </a:lnTo>
                <a:lnTo>
                  <a:pt x="13644" y="46640"/>
                </a:lnTo>
                <a:lnTo>
                  <a:pt x="27190" y="51409"/>
                </a:lnTo>
                <a:lnTo>
                  <a:pt x="27964" y="51604"/>
                </a:lnTo>
                <a:lnTo>
                  <a:pt x="42292" y="56594"/>
                </a:lnTo>
                <a:lnTo>
                  <a:pt x="48336" y="66522"/>
                </a:lnTo>
                <a:lnTo>
                  <a:pt x="48336" y="75425"/>
                </a:lnTo>
                <a:lnTo>
                  <a:pt x="39623" y="78981"/>
                </a:lnTo>
                <a:lnTo>
                  <a:pt x="27854" y="78976"/>
                </a:lnTo>
                <a:lnTo>
                  <a:pt x="14699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6" name="object 1376"/>
          <p:cNvSpPr/>
          <p:nvPr/>
        </p:nvSpPr>
        <p:spPr>
          <a:xfrm>
            <a:off x="2437430" y="8662183"/>
            <a:ext cx="72358" cy="150152"/>
          </a:xfrm>
          <a:custGeom>
            <a:avLst/>
            <a:gdLst/>
            <a:ahLst/>
            <a:cxnLst/>
            <a:rect l="l" t="t" r="r" b="b"/>
            <a:pathLst>
              <a:path w="72358" h="150152">
                <a:moveTo>
                  <a:pt x="20637" y="13465"/>
                </a:moveTo>
                <a:lnTo>
                  <a:pt x="17589" y="0"/>
                </a:lnTo>
                <a:lnTo>
                  <a:pt x="19011" y="59956"/>
                </a:lnTo>
                <a:lnTo>
                  <a:pt x="23279" y="55689"/>
                </a:lnTo>
                <a:lnTo>
                  <a:pt x="20637" y="13465"/>
                </a:lnTo>
                <a:close/>
              </a:path>
              <a:path w="72358" h="150152">
                <a:moveTo>
                  <a:pt x="75869" y="-12446"/>
                </a:moveTo>
                <a:lnTo>
                  <a:pt x="72859" y="-18491"/>
                </a:lnTo>
                <a:lnTo>
                  <a:pt x="68770" y="-23647"/>
                </a:lnTo>
                <a:lnTo>
                  <a:pt x="86537" y="-38252"/>
                </a:lnTo>
                <a:lnTo>
                  <a:pt x="75336" y="-50698"/>
                </a:lnTo>
                <a:lnTo>
                  <a:pt x="59880" y="-30949"/>
                </a:lnTo>
                <a:lnTo>
                  <a:pt x="54724" y="-33794"/>
                </a:lnTo>
                <a:lnTo>
                  <a:pt x="47802" y="-35039"/>
                </a:lnTo>
                <a:lnTo>
                  <a:pt x="37603" y="-35000"/>
                </a:lnTo>
                <a:lnTo>
                  <a:pt x="21573" y="-32590"/>
                </a:lnTo>
                <a:lnTo>
                  <a:pt x="10032" y="-26220"/>
                </a:lnTo>
                <a:lnTo>
                  <a:pt x="3053" y="-15575"/>
                </a:lnTo>
                <a:lnTo>
                  <a:pt x="711" y="-342"/>
                </a:lnTo>
                <a:lnTo>
                  <a:pt x="1532" y="8179"/>
                </a:lnTo>
                <a:lnTo>
                  <a:pt x="7029" y="20137"/>
                </a:lnTo>
                <a:lnTo>
                  <a:pt x="16700" y="27584"/>
                </a:lnTo>
                <a:lnTo>
                  <a:pt x="12788" y="30416"/>
                </a:lnTo>
                <a:lnTo>
                  <a:pt x="10833" y="33807"/>
                </a:lnTo>
                <a:lnTo>
                  <a:pt x="10299" y="37363"/>
                </a:lnTo>
                <a:lnTo>
                  <a:pt x="9232" y="42875"/>
                </a:lnTo>
                <a:lnTo>
                  <a:pt x="11201" y="48031"/>
                </a:lnTo>
                <a:lnTo>
                  <a:pt x="14922" y="50888"/>
                </a:lnTo>
                <a:lnTo>
                  <a:pt x="11176" y="53239"/>
                </a:lnTo>
                <a:lnTo>
                  <a:pt x="1824" y="64655"/>
                </a:lnTo>
                <a:lnTo>
                  <a:pt x="0" y="74891"/>
                </a:lnTo>
                <a:lnTo>
                  <a:pt x="1082" y="81471"/>
                </a:lnTo>
                <a:lnTo>
                  <a:pt x="8523" y="91362"/>
                </a:lnTo>
                <a:lnTo>
                  <a:pt x="21285" y="97406"/>
                </a:lnTo>
                <a:lnTo>
                  <a:pt x="19988" y="81317"/>
                </a:lnTo>
                <a:lnTo>
                  <a:pt x="16344" y="72758"/>
                </a:lnTo>
                <a:lnTo>
                  <a:pt x="16344" y="64579"/>
                </a:lnTo>
                <a:lnTo>
                  <a:pt x="19011" y="59956"/>
                </a:lnTo>
                <a:lnTo>
                  <a:pt x="17589" y="0"/>
                </a:lnTo>
                <a:lnTo>
                  <a:pt x="18125" y="-7337"/>
                </a:lnTo>
                <a:lnTo>
                  <a:pt x="24199" y="-18498"/>
                </a:lnTo>
                <a:lnTo>
                  <a:pt x="39268" y="-22237"/>
                </a:lnTo>
                <a:lnTo>
                  <a:pt x="43388" y="-22061"/>
                </a:lnTo>
                <a:lnTo>
                  <a:pt x="56196" y="-16136"/>
                </a:lnTo>
                <a:lnTo>
                  <a:pt x="59347" y="-2844"/>
                </a:lnTo>
                <a:lnTo>
                  <a:pt x="58693" y="4978"/>
                </a:lnTo>
                <a:lnTo>
                  <a:pt x="52313" y="15886"/>
                </a:lnTo>
                <a:lnTo>
                  <a:pt x="37134" y="19570"/>
                </a:lnTo>
                <a:lnTo>
                  <a:pt x="33424" y="19422"/>
                </a:lnTo>
                <a:lnTo>
                  <a:pt x="20637" y="13465"/>
                </a:lnTo>
                <a:lnTo>
                  <a:pt x="23279" y="55689"/>
                </a:lnTo>
                <a:lnTo>
                  <a:pt x="65570" y="55689"/>
                </a:lnTo>
                <a:lnTo>
                  <a:pt x="69659" y="63334"/>
                </a:lnTo>
                <a:lnTo>
                  <a:pt x="67881" y="71691"/>
                </a:lnTo>
                <a:lnTo>
                  <a:pt x="72358" y="90371"/>
                </a:lnTo>
                <a:lnTo>
                  <a:pt x="80655" y="81925"/>
                </a:lnTo>
                <a:lnTo>
                  <a:pt x="84759" y="71526"/>
                </a:lnTo>
                <a:lnTo>
                  <a:pt x="85177" y="66896"/>
                </a:lnTo>
                <a:lnTo>
                  <a:pt x="82754" y="55222"/>
                </a:lnTo>
                <a:lnTo>
                  <a:pt x="74044" y="45945"/>
                </a:lnTo>
                <a:lnTo>
                  <a:pt x="57391" y="42164"/>
                </a:lnTo>
                <a:lnTo>
                  <a:pt x="26657" y="42164"/>
                </a:lnTo>
                <a:lnTo>
                  <a:pt x="24168" y="38785"/>
                </a:lnTo>
                <a:lnTo>
                  <a:pt x="25412" y="32550"/>
                </a:lnTo>
                <a:lnTo>
                  <a:pt x="26822" y="30607"/>
                </a:lnTo>
                <a:lnTo>
                  <a:pt x="29679" y="31140"/>
                </a:lnTo>
                <a:lnTo>
                  <a:pt x="32689" y="31483"/>
                </a:lnTo>
                <a:lnTo>
                  <a:pt x="39036" y="31435"/>
                </a:lnTo>
                <a:lnTo>
                  <a:pt x="54665" y="29033"/>
                </a:lnTo>
                <a:lnTo>
                  <a:pt x="66230" y="22706"/>
                </a:lnTo>
                <a:lnTo>
                  <a:pt x="73405" y="12040"/>
                </a:lnTo>
                <a:lnTo>
                  <a:pt x="75869" y="-3378"/>
                </a:lnTo>
                <a:lnTo>
                  <a:pt x="75869" y="-12446"/>
                </a:lnTo>
                <a:close/>
              </a:path>
              <a:path w="72358" h="150152">
                <a:moveTo>
                  <a:pt x="19988" y="81317"/>
                </a:moveTo>
                <a:lnTo>
                  <a:pt x="21285" y="97406"/>
                </a:lnTo>
                <a:lnTo>
                  <a:pt x="37312" y="99453"/>
                </a:lnTo>
                <a:lnTo>
                  <a:pt x="43651" y="99246"/>
                </a:lnTo>
                <a:lnTo>
                  <a:pt x="59984" y="96324"/>
                </a:lnTo>
                <a:lnTo>
                  <a:pt x="72358" y="90371"/>
                </a:lnTo>
                <a:lnTo>
                  <a:pt x="67881" y="71691"/>
                </a:lnTo>
                <a:lnTo>
                  <a:pt x="65371" y="77179"/>
                </a:lnTo>
                <a:lnTo>
                  <a:pt x="54334" y="84386"/>
                </a:lnTo>
                <a:lnTo>
                  <a:pt x="39801" y="86817"/>
                </a:lnTo>
                <a:lnTo>
                  <a:pt x="35827" y="86694"/>
                </a:lnTo>
                <a:lnTo>
                  <a:pt x="19988" y="8131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7" name="object 1377"/>
          <p:cNvSpPr/>
          <p:nvPr/>
        </p:nvSpPr>
        <p:spPr>
          <a:xfrm>
            <a:off x="2527743" y="8627148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8" name="object 1378"/>
          <p:cNvSpPr/>
          <p:nvPr/>
        </p:nvSpPr>
        <p:spPr>
          <a:xfrm>
            <a:off x="2658068" y="8591569"/>
            <a:ext cx="16522" cy="126301"/>
          </a:xfrm>
          <a:custGeom>
            <a:avLst/>
            <a:gdLst/>
            <a:ahLst/>
            <a:cxnLst/>
            <a:rect l="l" t="t" r="r" b="b"/>
            <a:pathLst>
              <a:path w="16522" h="126301">
                <a:moveTo>
                  <a:pt x="16522" y="126301"/>
                </a:moveTo>
                <a:lnTo>
                  <a:pt x="16522" y="0"/>
                </a:lnTo>
                <a:lnTo>
                  <a:pt x="0" y="1765"/>
                </a:lnTo>
                <a:lnTo>
                  <a:pt x="0" y="126301"/>
                </a:lnTo>
                <a:lnTo>
                  <a:pt x="16522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9" name="object 1379"/>
          <p:cNvSpPr/>
          <p:nvPr/>
        </p:nvSpPr>
        <p:spPr>
          <a:xfrm>
            <a:off x="2689538" y="8627148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0" name="object 1380"/>
          <p:cNvSpPr/>
          <p:nvPr/>
        </p:nvSpPr>
        <p:spPr>
          <a:xfrm>
            <a:off x="2820211" y="8627148"/>
            <a:ext cx="77647" cy="126301"/>
          </a:xfrm>
          <a:custGeom>
            <a:avLst/>
            <a:gdLst/>
            <a:ahLst/>
            <a:cxnLst/>
            <a:rect l="l" t="t" r="r" b="b"/>
            <a:pathLst>
              <a:path w="77647" h="126301">
                <a:moveTo>
                  <a:pt x="77647" y="44475"/>
                </a:moveTo>
                <a:lnTo>
                  <a:pt x="77379" y="37683"/>
                </a:lnTo>
                <a:lnTo>
                  <a:pt x="74575" y="23210"/>
                </a:lnTo>
                <a:lnTo>
                  <a:pt x="68278" y="11210"/>
                </a:lnTo>
                <a:lnTo>
                  <a:pt x="57936" y="3026"/>
                </a:lnTo>
                <a:lnTo>
                  <a:pt x="43002" y="0"/>
                </a:lnTo>
                <a:lnTo>
                  <a:pt x="41503" y="15"/>
                </a:lnTo>
                <a:lnTo>
                  <a:pt x="52859" y="18696"/>
                </a:lnTo>
                <a:lnTo>
                  <a:pt x="59014" y="30309"/>
                </a:lnTo>
                <a:lnTo>
                  <a:pt x="60413" y="45351"/>
                </a:lnTo>
                <a:lnTo>
                  <a:pt x="60280" y="50607"/>
                </a:lnTo>
                <a:lnTo>
                  <a:pt x="57511" y="65599"/>
                </a:lnTo>
                <a:lnTo>
                  <a:pt x="49962" y="75769"/>
                </a:lnTo>
                <a:lnTo>
                  <a:pt x="36067" y="79514"/>
                </a:lnTo>
                <a:lnTo>
                  <a:pt x="28955" y="79514"/>
                </a:lnTo>
                <a:lnTo>
                  <a:pt x="31267" y="92494"/>
                </a:lnTo>
                <a:lnTo>
                  <a:pt x="38557" y="92494"/>
                </a:lnTo>
                <a:lnTo>
                  <a:pt x="52131" y="90521"/>
                </a:lnTo>
                <a:lnTo>
                  <a:pt x="63807" y="83929"/>
                </a:lnTo>
                <a:lnTo>
                  <a:pt x="71723" y="73504"/>
                </a:lnTo>
                <a:lnTo>
                  <a:pt x="76223" y="60076"/>
                </a:lnTo>
                <a:lnTo>
                  <a:pt x="77647" y="44475"/>
                </a:lnTo>
                <a:close/>
              </a:path>
              <a:path w="77647" h="126301">
                <a:moveTo>
                  <a:pt x="29225" y="1866"/>
                </a:moveTo>
                <a:lnTo>
                  <a:pt x="17411" y="8001"/>
                </a:lnTo>
                <a:lnTo>
                  <a:pt x="16522" y="8001"/>
                </a:lnTo>
                <a:lnTo>
                  <a:pt x="16522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22" y="126301"/>
                </a:lnTo>
                <a:lnTo>
                  <a:pt x="16522" y="87515"/>
                </a:lnTo>
                <a:lnTo>
                  <a:pt x="17056" y="87160"/>
                </a:lnTo>
                <a:lnTo>
                  <a:pt x="23456" y="90716"/>
                </a:lnTo>
                <a:lnTo>
                  <a:pt x="31267" y="92494"/>
                </a:lnTo>
                <a:lnTo>
                  <a:pt x="28955" y="79514"/>
                </a:lnTo>
                <a:lnTo>
                  <a:pt x="23456" y="78625"/>
                </a:lnTo>
                <a:lnTo>
                  <a:pt x="16522" y="76847"/>
                </a:lnTo>
                <a:lnTo>
                  <a:pt x="16522" y="17246"/>
                </a:lnTo>
                <a:lnTo>
                  <a:pt x="23101" y="15481"/>
                </a:lnTo>
                <a:lnTo>
                  <a:pt x="27533" y="13690"/>
                </a:lnTo>
                <a:lnTo>
                  <a:pt x="39014" y="13709"/>
                </a:lnTo>
                <a:lnTo>
                  <a:pt x="52859" y="18696"/>
                </a:lnTo>
                <a:lnTo>
                  <a:pt x="41503" y="15"/>
                </a:lnTo>
                <a:lnTo>
                  <a:pt x="29225" y="18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1" name="object 1381"/>
          <p:cNvSpPr/>
          <p:nvPr/>
        </p:nvSpPr>
        <p:spPr>
          <a:xfrm>
            <a:off x="2907336" y="8627148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2" name="object 1382"/>
          <p:cNvSpPr/>
          <p:nvPr/>
        </p:nvSpPr>
        <p:spPr>
          <a:xfrm>
            <a:off x="2998010" y="8627144"/>
            <a:ext cx="48691" cy="82727"/>
          </a:xfrm>
          <a:custGeom>
            <a:avLst/>
            <a:gdLst/>
            <a:ahLst/>
            <a:cxnLst/>
            <a:rect l="l" t="t" r="r" b="b"/>
            <a:pathLst>
              <a:path w="48691" h="82727">
                <a:moveTo>
                  <a:pt x="17233" y="47142"/>
                </a:moveTo>
                <a:lnTo>
                  <a:pt x="17332" y="42608"/>
                </a:lnTo>
                <a:lnTo>
                  <a:pt x="20001" y="27490"/>
                </a:lnTo>
                <a:lnTo>
                  <a:pt x="27539" y="17377"/>
                </a:lnTo>
                <a:lnTo>
                  <a:pt x="41579" y="13690"/>
                </a:lnTo>
                <a:lnTo>
                  <a:pt x="48691" y="13690"/>
                </a:lnTo>
                <a:lnTo>
                  <a:pt x="46380" y="0"/>
                </a:lnTo>
                <a:lnTo>
                  <a:pt x="39090" y="0"/>
                </a:lnTo>
                <a:lnTo>
                  <a:pt x="25511" y="1975"/>
                </a:lnTo>
                <a:lnTo>
                  <a:pt x="13841" y="8569"/>
                </a:lnTo>
                <a:lnTo>
                  <a:pt x="17233" y="47142"/>
                </a:lnTo>
                <a:close/>
              </a:path>
              <a:path w="48691" h="82727">
                <a:moveTo>
                  <a:pt x="18621" y="62177"/>
                </a:moveTo>
                <a:lnTo>
                  <a:pt x="17233" y="47142"/>
                </a:lnTo>
                <a:lnTo>
                  <a:pt x="13841" y="8569"/>
                </a:lnTo>
                <a:lnTo>
                  <a:pt x="5925" y="18996"/>
                </a:lnTo>
                <a:lnTo>
                  <a:pt x="1424" y="32426"/>
                </a:lnTo>
                <a:lnTo>
                  <a:pt x="0" y="48031"/>
                </a:lnTo>
                <a:lnTo>
                  <a:pt x="329" y="55284"/>
                </a:lnTo>
                <a:lnTo>
                  <a:pt x="3357" y="69598"/>
                </a:lnTo>
                <a:lnTo>
                  <a:pt x="9911" y="81444"/>
                </a:lnTo>
                <a:lnTo>
                  <a:pt x="20431" y="89513"/>
                </a:lnTo>
                <a:lnTo>
                  <a:pt x="35356" y="92494"/>
                </a:lnTo>
                <a:lnTo>
                  <a:pt x="36098" y="92489"/>
                </a:lnTo>
                <a:lnTo>
                  <a:pt x="48136" y="90661"/>
                </a:lnTo>
                <a:lnTo>
                  <a:pt x="60236" y="84505"/>
                </a:lnTo>
                <a:lnTo>
                  <a:pt x="61125" y="84505"/>
                </a:lnTo>
                <a:lnTo>
                  <a:pt x="61125" y="90728"/>
                </a:lnTo>
                <a:lnTo>
                  <a:pt x="77647" y="90728"/>
                </a:lnTo>
                <a:lnTo>
                  <a:pt x="77647" y="-35585"/>
                </a:lnTo>
                <a:lnTo>
                  <a:pt x="61125" y="-33807"/>
                </a:lnTo>
                <a:lnTo>
                  <a:pt x="61125" y="4978"/>
                </a:lnTo>
                <a:lnTo>
                  <a:pt x="60591" y="5334"/>
                </a:lnTo>
                <a:lnTo>
                  <a:pt x="54203" y="1778"/>
                </a:lnTo>
                <a:lnTo>
                  <a:pt x="46380" y="0"/>
                </a:lnTo>
                <a:lnTo>
                  <a:pt x="48691" y="13690"/>
                </a:lnTo>
                <a:lnTo>
                  <a:pt x="54203" y="14592"/>
                </a:lnTo>
                <a:lnTo>
                  <a:pt x="61125" y="16357"/>
                </a:lnTo>
                <a:lnTo>
                  <a:pt x="61125" y="75425"/>
                </a:lnTo>
                <a:lnTo>
                  <a:pt x="54559" y="77203"/>
                </a:lnTo>
                <a:lnTo>
                  <a:pt x="50114" y="78981"/>
                </a:lnTo>
                <a:lnTo>
                  <a:pt x="38426" y="78954"/>
                </a:lnTo>
                <a:lnTo>
                  <a:pt x="24718" y="73859"/>
                </a:lnTo>
                <a:lnTo>
                  <a:pt x="18621" y="621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3" name="object 1383"/>
          <p:cNvSpPr/>
          <p:nvPr/>
        </p:nvSpPr>
        <p:spPr>
          <a:xfrm>
            <a:off x="3098816" y="8627151"/>
            <a:ext cx="45846" cy="90716"/>
          </a:xfrm>
          <a:custGeom>
            <a:avLst/>
            <a:gdLst/>
            <a:ahLst/>
            <a:cxnLst/>
            <a:rect l="l" t="t" r="r" b="b"/>
            <a:pathLst>
              <a:path w="45846" h="90716">
                <a:moveTo>
                  <a:pt x="40918" y="40"/>
                </a:moveTo>
                <a:lnTo>
                  <a:pt x="28599" y="2792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65"/>
                </a:lnTo>
                <a:lnTo>
                  <a:pt x="0" y="1765"/>
                </a:lnTo>
                <a:lnTo>
                  <a:pt x="0" y="90716"/>
                </a:lnTo>
                <a:lnTo>
                  <a:pt x="16522" y="90716"/>
                </a:lnTo>
                <a:lnTo>
                  <a:pt x="16522" y="19380"/>
                </a:lnTo>
                <a:lnTo>
                  <a:pt x="19196" y="18340"/>
                </a:lnTo>
                <a:lnTo>
                  <a:pt x="30322" y="15930"/>
                </a:lnTo>
                <a:lnTo>
                  <a:pt x="45846" y="15113"/>
                </a:lnTo>
                <a:lnTo>
                  <a:pt x="45846" y="0"/>
                </a:lnTo>
                <a:lnTo>
                  <a:pt x="40918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4" name="object 1384"/>
          <p:cNvSpPr/>
          <p:nvPr/>
        </p:nvSpPr>
        <p:spPr>
          <a:xfrm>
            <a:off x="3157670" y="8580709"/>
            <a:ext cx="38201" cy="137160"/>
          </a:xfrm>
          <a:custGeom>
            <a:avLst/>
            <a:gdLst/>
            <a:ahLst/>
            <a:cxnLst/>
            <a:rect l="l" t="t" r="r" b="b"/>
            <a:pathLst>
              <a:path w="38201" h="137160">
                <a:moveTo>
                  <a:pt x="27355" y="0"/>
                </a:moveTo>
                <a:lnTo>
                  <a:pt x="165" y="26162"/>
                </a:lnTo>
                <a:lnTo>
                  <a:pt x="9410" y="35052"/>
                </a:lnTo>
                <a:lnTo>
                  <a:pt x="38201" y="12458"/>
                </a:lnTo>
                <a:lnTo>
                  <a:pt x="27355" y="0"/>
                </a:lnTo>
                <a:close/>
              </a:path>
              <a:path w="38201" h="137160">
                <a:moveTo>
                  <a:pt x="0" y="48209"/>
                </a:moveTo>
                <a:lnTo>
                  <a:pt x="0" y="137160"/>
                </a:lnTo>
                <a:lnTo>
                  <a:pt x="16522" y="137160"/>
                </a:lnTo>
                <a:lnTo>
                  <a:pt x="16522" y="48209"/>
                </a:lnTo>
                <a:lnTo>
                  <a:pt x="0" y="482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5" name="object 1385"/>
          <p:cNvSpPr/>
          <p:nvPr/>
        </p:nvSpPr>
        <p:spPr>
          <a:xfrm>
            <a:off x="3188426" y="8627144"/>
            <a:ext cx="84061" cy="92494"/>
          </a:xfrm>
          <a:custGeom>
            <a:avLst/>
            <a:gdLst/>
            <a:ahLst/>
            <a:cxnLst/>
            <a:rect l="l" t="t" r="r" b="b"/>
            <a:pathLst>
              <a:path w="84061" h="92494">
                <a:moveTo>
                  <a:pt x="30715" y="92389"/>
                </a:moveTo>
                <a:lnTo>
                  <a:pt x="43331" y="90012"/>
                </a:lnTo>
                <a:lnTo>
                  <a:pt x="54914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15" y="92494"/>
                </a:lnTo>
                <a:lnTo>
                  <a:pt x="77304" y="91262"/>
                </a:lnTo>
                <a:lnTo>
                  <a:pt x="84061" y="88417"/>
                </a:lnTo>
                <a:lnTo>
                  <a:pt x="84061" y="78447"/>
                </a:lnTo>
                <a:lnTo>
                  <a:pt x="72326" y="78447"/>
                </a:lnTo>
                <a:lnTo>
                  <a:pt x="72326" y="29171"/>
                </a:lnTo>
                <a:lnTo>
                  <a:pt x="71412" y="20398"/>
                </a:lnTo>
                <a:lnTo>
                  <a:pt x="65159" y="8549"/>
                </a:lnTo>
                <a:lnTo>
                  <a:pt x="53780" y="2008"/>
                </a:lnTo>
                <a:lnTo>
                  <a:pt x="38214" y="0"/>
                </a:lnTo>
                <a:lnTo>
                  <a:pt x="31357" y="203"/>
                </a:lnTo>
                <a:lnTo>
                  <a:pt x="18492" y="1904"/>
                </a:lnTo>
                <a:lnTo>
                  <a:pt x="7111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69" y="42329"/>
                </a:lnTo>
                <a:lnTo>
                  <a:pt x="37680" y="41630"/>
                </a:lnTo>
                <a:lnTo>
                  <a:pt x="30924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4" y="75603"/>
                </a:lnTo>
                <a:lnTo>
                  <a:pt x="43457" y="77882"/>
                </a:lnTo>
                <a:lnTo>
                  <a:pt x="29679" y="78981"/>
                </a:lnTo>
                <a:lnTo>
                  <a:pt x="27368" y="92494"/>
                </a:lnTo>
                <a:lnTo>
                  <a:pt x="30715" y="92389"/>
                </a:lnTo>
                <a:close/>
              </a:path>
              <a:path w="84061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24" y="41630"/>
                </a:lnTo>
                <a:lnTo>
                  <a:pt x="27987" y="41688"/>
                </a:lnTo>
                <a:lnTo>
                  <a:pt x="12845" y="44769"/>
                </a:lnTo>
                <a:lnTo>
                  <a:pt x="3312" y="53051"/>
                </a:lnTo>
                <a:lnTo>
                  <a:pt x="0" y="67246"/>
                </a:lnTo>
                <a:lnTo>
                  <a:pt x="3415" y="81408"/>
                </a:lnTo>
                <a:lnTo>
                  <a:pt x="13280" y="89900"/>
                </a:lnTo>
                <a:lnTo>
                  <a:pt x="27368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6" name="object 1386"/>
          <p:cNvSpPr/>
          <p:nvPr/>
        </p:nvSpPr>
        <p:spPr>
          <a:xfrm>
            <a:off x="3284435" y="8627148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1991" y="13725"/>
                </a:lnTo>
                <a:lnTo>
                  <a:pt x="54507" y="19876"/>
                </a:lnTo>
                <a:lnTo>
                  <a:pt x="57569" y="33794"/>
                </a:lnTo>
                <a:lnTo>
                  <a:pt x="57569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2" y="11270"/>
                </a:lnTo>
                <a:lnTo>
                  <a:pt x="60056" y="2817"/>
                </a:lnTo>
                <a:lnTo>
                  <a:pt x="45491" y="0"/>
                </a:lnTo>
                <a:lnTo>
                  <a:pt x="41537" y="149"/>
                </a:lnTo>
                <a:lnTo>
                  <a:pt x="29360" y="2711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78"/>
                </a:lnTo>
                <a:lnTo>
                  <a:pt x="0" y="1778"/>
                </a:lnTo>
                <a:lnTo>
                  <a:pt x="0" y="90728"/>
                </a:lnTo>
                <a:lnTo>
                  <a:pt x="16522" y="90728"/>
                </a:lnTo>
                <a:lnTo>
                  <a:pt x="16522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7" name="object 1387"/>
          <p:cNvSpPr/>
          <p:nvPr/>
        </p:nvSpPr>
        <p:spPr>
          <a:xfrm>
            <a:off x="3402495" y="8600457"/>
            <a:ext cx="57581" cy="119189"/>
          </a:xfrm>
          <a:custGeom>
            <a:avLst/>
            <a:gdLst/>
            <a:ahLst/>
            <a:cxnLst/>
            <a:rect l="l" t="t" r="r" b="b"/>
            <a:pathLst>
              <a:path w="57581" h="119189">
                <a:moveTo>
                  <a:pt x="31280" y="28460"/>
                </a:moveTo>
                <a:lnTo>
                  <a:pt x="31280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396" y="106241"/>
                </a:lnTo>
                <a:lnTo>
                  <a:pt x="24965" y="116061"/>
                </a:lnTo>
                <a:lnTo>
                  <a:pt x="39103" y="119189"/>
                </a:lnTo>
                <a:lnTo>
                  <a:pt x="45491" y="119189"/>
                </a:lnTo>
                <a:lnTo>
                  <a:pt x="51892" y="117767"/>
                </a:lnTo>
                <a:lnTo>
                  <a:pt x="57581" y="116878"/>
                </a:lnTo>
                <a:lnTo>
                  <a:pt x="55625" y="104254"/>
                </a:lnTo>
                <a:lnTo>
                  <a:pt x="47447" y="105854"/>
                </a:lnTo>
                <a:lnTo>
                  <a:pt x="44602" y="105664"/>
                </a:lnTo>
                <a:lnTo>
                  <a:pt x="37680" y="105664"/>
                </a:lnTo>
                <a:lnTo>
                  <a:pt x="31280" y="103530"/>
                </a:lnTo>
                <a:lnTo>
                  <a:pt x="31280" y="41630"/>
                </a:lnTo>
                <a:lnTo>
                  <a:pt x="54381" y="41630"/>
                </a:lnTo>
                <a:lnTo>
                  <a:pt x="56159" y="28460"/>
                </a:lnTo>
                <a:lnTo>
                  <a:pt x="31280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8" name="object 1388"/>
          <p:cNvSpPr/>
          <p:nvPr/>
        </p:nvSpPr>
        <p:spPr>
          <a:xfrm>
            <a:off x="3465774" y="8628562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9" name="object 1389"/>
          <p:cNvSpPr/>
          <p:nvPr/>
        </p:nvSpPr>
        <p:spPr>
          <a:xfrm>
            <a:off x="3559122" y="8627148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1991" y="13725"/>
                </a:lnTo>
                <a:lnTo>
                  <a:pt x="54507" y="19876"/>
                </a:lnTo>
                <a:lnTo>
                  <a:pt x="57569" y="33794"/>
                </a:lnTo>
                <a:lnTo>
                  <a:pt x="57569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2" y="11270"/>
                </a:lnTo>
                <a:lnTo>
                  <a:pt x="60056" y="2817"/>
                </a:lnTo>
                <a:lnTo>
                  <a:pt x="45491" y="0"/>
                </a:lnTo>
                <a:lnTo>
                  <a:pt x="41537" y="149"/>
                </a:lnTo>
                <a:lnTo>
                  <a:pt x="29360" y="2711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78"/>
                </a:lnTo>
                <a:lnTo>
                  <a:pt x="0" y="1778"/>
                </a:lnTo>
                <a:lnTo>
                  <a:pt x="0" y="90728"/>
                </a:lnTo>
                <a:lnTo>
                  <a:pt x="16522" y="90728"/>
                </a:lnTo>
                <a:lnTo>
                  <a:pt x="16522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0" name="object 1390"/>
          <p:cNvSpPr/>
          <p:nvPr/>
        </p:nvSpPr>
        <p:spPr>
          <a:xfrm>
            <a:off x="3648007" y="8628562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29" y="90941"/>
                </a:lnTo>
                <a:lnTo>
                  <a:pt x="60276" y="89165"/>
                </a:lnTo>
                <a:lnTo>
                  <a:pt x="71793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17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1" name="object 1391"/>
          <p:cNvSpPr/>
          <p:nvPr/>
        </p:nvSpPr>
        <p:spPr>
          <a:xfrm>
            <a:off x="3742603" y="8627151"/>
            <a:ext cx="45834" cy="90716"/>
          </a:xfrm>
          <a:custGeom>
            <a:avLst/>
            <a:gdLst/>
            <a:ahLst/>
            <a:cxnLst/>
            <a:rect l="l" t="t" r="r" b="b"/>
            <a:pathLst>
              <a:path w="45834" h="90716">
                <a:moveTo>
                  <a:pt x="40916" y="39"/>
                </a:moveTo>
                <a:lnTo>
                  <a:pt x="28593" y="2790"/>
                </a:lnTo>
                <a:lnTo>
                  <a:pt x="17411" y="8712"/>
                </a:lnTo>
                <a:lnTo>
                  <a:pt x="16509" y="8712"/>
                </a:lnTo>
                <a:lnTo>
                  <a:pt x="16509" y="1765"/>
                </a:lnTo>
                <a:lnTo>
                  <a:pt x="0" y="1765"/>
                </a:lnTo>
                <a:lnTo>
                  <a:pt x="0" y="90716"/>
                </a:lnTo>
                <a:lnTo>
                  <a:pt x="16509" y="90716"/>
                </a:lnTo>
                <a:lnTo>
                  <a:pt x="16509" y="19380"/>
                </a:lnTo>
                <a:lnTo>
                  <a:pt x="19183" y="18340"/>
                </a:lnTo>
                <a:lnTo>
                  <a:pt x="30309" y="15930"/>
                </a:lnTo>
                <a:lnTo>
                  <a:pt x="45834" y="15113"/>
                </a:lnTo>
                <a:lnTo>
                  <a:pt x="45834" y="0"/>
                </a:lnTo>
                <a:lnTo>
                  <a:pt x="40916" y="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2" name="object 1392"/>
          <p:cNvSpPr/>
          <p:nvPr/>
        </p:nvSpPr>
        <p:spPr>
          <a:xfrm>
            <a:off x="3834336" y="8591569"/>
            <a:ext cx="16522" cy="126301"/>
          </a:xfrm>
          <a:custGeom>
            <a:avLst/>
            <a:gdLst/>
            <a:ahLst/>
            <a:cxnLst/>
            <a:rect l="l" t="t" r="r" b="b"/>
            <a:pathLst>
              <a:path w="16522" h="126301">
                <a:moveTo>
                  <a:pt x="16522" y="126301"/>
                </a:moveTo>
                <a:lnTo>
                  <a:pt x="16522" y="0"/>
                </a:lnTo>
                <a:lnTo>
                  <a:pt x="0" y="1765"/>
                </a:lnTo>
                <a:lnTo>
                  <a:pt x="0" y="126301"/>
                </a:lnTo>
                <a:lnTo>
                  <a:pt x="16522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3" name="object 1393"/>
          <p:cNvSpPr/>
          <p:nvPr/>
        </p:nvSpPr>
        <p:spPr>
          <a:xfrm>
            <a:off x="3864019" y="8627144"/>
            <a:ext cx="84061" cy="92494"/>
          </a:xfrm>
          <a:custGeom>
            <a:avLst/>
            <a:gdLst/>
            <a:ahLst/>
            <a:cxnLst/>
            <a:rect l="l" t="t" r="r" b="b"/>
            <a:pathLst>
              <a:path w="84061" h="92494">
                <a:moveTo>
                  <a:pt x="30712" y="92389"/>
                </a:moveTo>
                <a:lnTo>
                  <a:pt x="43322" y="90012"/>
                </a:lnTo>
                <a:lnTo>
                  <a:pt x="54914" y="84505"/>
                </a:lnTo>
                <a:lnTo>
                  <a:pt x="55791" y="84505"/>
                </a:lnTo>
                <a:lnTo>
                  <a:pt x="56324" y="89484"/>
                </a:lnTo>
                <a:lnTo>
                  <a:pt x="61480" y="92494"/>
                </a:lnTo>
                <a:lnTo>
                  <a:pt x="73215" y="92494"/>
                </a:lnTo>
                <a:lnTo>
                  <a:pt x="77292" y="91262"/>
                </a:lnTo>
                <a:lnTo>
                  <a:pt x="84061" y="88417"/>
                </a:lnTo>
                <a:lnTo>
                  <a:pt x="84061" y="78447"/>
                </a:lnTo>
                <a:lnTo>
                  <a:pt x="72326" y="78447"/>
                </a:lnTo>
                <a:lnTo>
                  <a:pt x="72326" y="29171"/>
                </a:lnTo>
                <a:lnTo>
                  <a:pt x="71410" y="20388"/>
                </a:lnTo>
                <a:lnTo>
                  <a:pt x="65155" y="8545"/>
                </a:lnTo>
                <a:lnTo>
                  <a:pt x="53772" y="2007"/>
                </a:lnTo>
                <a:lnTo>
                  <a:pt x="38201" y="0"/>
                </a:lnTo>
                <a:lnTo>
                  <a:pt x="31366" y="202"/>
                </a:lnTo>
                <a:lnTo>
                  <a:pt x="18499" y="1903"/>
                </a:lnTo>
                <a:lnTo>
                  <a:pt x="7111" y="5334"/>
                </a:lnTo>
                <a:lnTo>
                  <a:pt x="9766" y="18148"/>
                </a:lnTo>
                <a:lnTo>
                  <a:pt x="10526" y="17920"/>
                </a:lnTo>
                <a:lnTo>
                  <a:pt x="22338" y="14852"/>
                </a:lnTo>
                <a:lnTo>
                  <a:pt x="35534" y="13690"/>
                </a:lnTo>
                <a:lnTo>
                  <a:pt x="38416" y="13775"/>
                </a:lnTo>
                <a:lnTo>
                  <a:pt x="51660" y="18779"/>
                </a:lnTo>
                <a:lnTo>
                  <a:pt x="55791" y="32029"/>
                </a:lnTo>
                <a:lnTo>
                  <a:pt x="55791" y="44297"/>
                </a:lnTo>
                <a:lnTo>
                  <a:pt x="55257" y="44297"/>
                </a:lnTo>
                <a:lnTo>
                  <a:pt x="47269" y="42329"/>
                </a:lnTo>
                <a:lnTo>
                  <a:pt x="37668" y="41630"/>
                </a:lnTo>
                <a:lnTo>
                  <a:pt x="30924" y="41630"/>
                </a:lnTo>
                <a:lnTo>
                  <a:pt x="30213" y="55143"/>
                </a:lnTo>
                <a:lnTo>
                  <a:pt x="55791" y="55143"/>
                </a:lnTo>
                <a:lnTo>
                  <a:pt x="55791" y="75425"/>
                </a:lnTo>
                <a:lnTo>
                  <a:pt x="55032" y="75601"/>
                </a:lnTo>
                <a:lnTo>
                  <a:pt x="43457" y="77881"/>
                </a:lnTo>
                <a:lnTo>
                  <a:pt x="29679" y="78981"/>
                </a:lnTo>
                <a:lnTo>
                  <a:pt x="27368" y="92494"/>
                </a:lnTo>
                <a:lnTo>
                  <a:pt x="30712" y="92389"/>
                </a:lnTo>
                <a:close/>
              </a:path>
              <a:path w="84061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24" y="41630"/>
                </a:lnTo>
                <a:lnTo>
                  <a:pt x="27985" y="41688"/>
                </a:lnTo>
                <a:lnTo>
                  <a:pt x="12839" y="44769"/>
                </a:lnTo>
                <a:lnTo>
                  <a:pt x="3310" y="53051"/>
                </a:lnTo>
                <a:lnTo>
                  <a:pt x="0" y="67246"/>
                </a:lnTo>
                <a:lnTo>
                  <a:pt x="3415" y="81408"/>
                </a:lnTo>
                <a:lnTo>
                  <a:pt x="13280" y="89900"/>
                </a:lnTo>
                <a:lnTo>
                  <a:pt x="27368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4" name="object 1394"/>
          <p:cNvSpPr/>
          <p:nvPr/>
        </p:nvSpPr>
        <p:spPr>
          <a:xfrm>
            <a:off x="3954147" y="8627144"/>
            <a:ext cx="64871" cy="92494"/>
          </a:xfrm>
          <a:custGeom>
            <a:avLst/>
            <a:gdLst/>
            <a:ahLst/>
            <a:cxnLst/>
            <a:rect l="l" t="t" r="r" b="b"/>
            <a:pathLst>
              <a:path w="64871" h="92494">
                <a:moveTo>
                  <a:pt x="14702" y="77380"/>
                </a:moveTo>
                <a:lnTo>
                  <a:pt x="2857" y="74180"/>
                </a:lnTo>
                <a:lnTo>
                  <a:pt x="0" y="87871"/>
                </a:lnTo>
                <a:lnTo>
                  <a:pt x="2482" y="88622"/>
                </a:lnTo>
                <a:lnTo>
                  <a:pt x="15365" y="91365"/>
                </a:lnTo>
                <a:lnTo>
                  <a:pt x="27914" y="92494"/>
                </a:lnTo>
                <a:lnTo>
                  <a:pt x="38040" y="91786"/>
                </a:lnTo>
                <a:lnTo>
                  <a:pt x="51964" y="87424"/>
                </a:lnTo>
                <a:lnTo>
                  <a:pt x="61399" y="78727"/>
                </a:lnTo>
                <a:lnTo>
                  <a:pt x="64871" y="65290"/>
                </a:lnTo>
                <a:lnTo>
                  <a:pt x="64869" y="64924"/>
                </a:lnTo>
                <a:lnTo>
                  <a:pt x="60788" y="50990"/>
                </a:lnTo>
                <a:lnTo>
                  <a:pt x="50705" y="43103"/>
                </a:lnTo>
                <a:lnTo>
                  <a:pt x="37325" y="38595"/>
                </a:lnTo>
                <a:lnTo>
                  <a:pt x="27736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13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7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9" y="38139"/>
                </a:lnTo>
                <a:lnTo>
                  <a:pt x="13651" y="46642"/>
                </a:lnTo>
                <a:lnTo>
                  <a:pt x="27203" y="51409"/>
                </a:lnTo>
                <a:lnTo>
                  <a:pt x="27977" y="51604"/>
                </a:lnTo>
                <a:lnTo>
                  <a:pt x="42304" y="56594"/>
                </a:lnTo>
                <a:lnTo>
                  <a:pt x="48348" y="66522"/>
                </a:lnTo>
                <a:lnTo>
                  <a:pt x="48348" y="75425"/>
                </a:lnTo>
                <a:lnTo>
                  <a:pt x="39636" y="78981"/>
                </a:lnTo>
                <a:lnTo>
                  <a:pt x="27866" y="78976"/>
                </a:lnTo>
                <a:lnTo>
                  <a:pt x="14702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5" name="object 1395"/>
          <p:cNvSpPr/>
          <p:nvPr/>
        </p:nvSpPr>
        <p:spPr>
          <a:xfrm>
            <a:off x="4069363" y="8627148"/>
            <a:ext cx="77660" cy="126301"/>
          </a:xfrm>
          <a:custGeom>
            <a:avLst/>
            <a:gdLst/>
            <a:ahLst/>
            <a:cxnLst/>
            <a:rect l="l" t="t" r="r" b="b"/>
            <a:pathLst>
              <a:path w="77660" h="126301">
                <a:moveTo>
                  <a:pt x="77660" y="44475"/>
                </a:moveTo>
                <a:lnTo>
                  <a:pt x="77391" y="37674"/>
                </a:lnTo>
                <a:lnTo>
                  <a:pt x="74583" y="23204"/>
                </a:lnTo>
                <a:lnTo>
                  <a:pt x="68281" y="11207"/>
                </a:lnTo>
                <a:lnTo>
                  <a:pt x="57936" y="3025"/>
                </a:lnTo>
                <a:lnTo>
                  <a:pt x="43002" y="0"/>
                </a:lnTo>
                <a:lnTo>
                  <a:pt x="41503" y="15"/>
                </a:lnTo>
                <a:lnTo>
                  <a:pt x="52864" y="18696"/>
                </a:lnTo>
                <a:lnTo>
                  <a:pt x="59017" y="30309"/>
                </a:lnTo>
                <a:lnTo>
                  <a:pt x="60413" y="45351"/>
                </a:lnTo>
                <a:lnTo>
                  <a:pt x="60281" y="50607"/>
                </a:lnTo>
                <a:lnTo>
                  <a:pt x="57514" y="65599"/>
                </a:lnTo>
                <a:lnTo>
                  <a:pt x="49968" y="75769"/>
                </a:lnTo>
                <a:lnTo>
                  <a:pt x="36067" y="79514"/>
                </a:lnTo>
                <a:lnTo>
                  <a:pt x="28968" y="79514"/>
                </a:lnTo>
                <a:lnTo>
                  <a:pt x="31267" y="92494"/>
                </a:lnTo>
                <a:lnTo>
                  <a:pt x="38557" y="92494"/>
                </a:lnTo>
                <a:lnTo>
                  <a:pt x="52140" y="90519"/>
                </a:lnTo>
                <a:lnTo>
                  <a:pt x="63814" y="83925"/>
                </a:lnTo>
                <a:lnTo>
                  <a:pt x="71733" y="73501"/>
                </a:lnTo>
                <a:lnTo>
                  <a:pt x="76235" y="60074"/>
                </a:lnTo>
                <a:lnTo>
                  <a:pt x="77660" y="44475"/>
                </a:lnTo>
                <a:close/>
              </a:path>
              <a:path w="77660" h="126301">
                <a:moveTo>
                  <a:pt x="29220" y="1866"/>
                </a:moveTo>
                <a:lnTo>
                  <a:pt x="17411" y="8001"/>
                </a:lnTo>
                <a:lnTo>
                  <a:pt x="16522" y="8001"/>
                </a:lnTo>
                <a:lnTo>
                  <a:pt x="16522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22" y="126301"/>
                </a:lnTo>
                <a:lnTo>
                  <a:pt x="16522" y="87515"/>
                </a:lnTo>
                <a:lnTo>
                  <a:pt x="17056" y="87160"/>
                </a:lnTo>
                <a:lnTo>
                  <a:pt x="23456" y="90716"/>
                </a:lnTo>
                <a:lnTo>
                  <a:pt x="31267" y="92494"/>
                </a:lnTo>
                <a:lnTo>
                  <a:pt x="28968" y="79514"/>
                </a:lnTo>
                <a:lnTo>
                  <a:pt x="23456" y="78625"/>
                </a:lnTo>
                <a:lnTo>
                  <a:pt x="16522" y="76847"/>
                </a:lnTo>
                <a:lnTo>
                  <a:pt x="16522" y="17246"/>
                </a:lnTo>
                <a:lnTo>
                  <a:pt x="23101" y="15481"/>
                </a:lnTo>
                <a:lnTo>
                  <a:pt x="27533" y="13690"/>
                </a:lnTo>
                <a:lnTo>
                  <a:pt x="39015" y="13709"/>
                </a:lnTo>
                <a:lnTo>
                  <a:pt x="52864" y="18696"/>
                </a:lnTo>
                <a:lnTo>
                  <a:pt x="41503" y="15"/>
                </a:lnTo>
                <a:lnTo>
                  <a:pt x="29220" y="18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6" name="object 1396"/>
          <p:cNvSpPr/>
          <p:nvPr/>
        </p:nvSpPr>
        <p:spPr>
          <a:xfrm>
            <a:off x="4156485" y="8628560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7" name="object 1397"/>
          <p:cNvSpPr/>
          <p:nvPr/>
        </p:nvSpPr>
        <p:spPr>
          <a:xfrm>
            <a:off x="4251069" y="8627151"/>
            <a:ext cx="45834" cy="90716"/>
          </a:xfrm>
          <a:custGeom>
            <a:avLst/>
            <a:gdLst/>
            <a:ahLst/>
            <a:cxnLst/>
            <a:rect l="l" t="t" r="r" b="b"/>
            <a:pathLst>
              <a:path w="45834" h="90716">
                <a:moveTo>
                  <a:pt x="40916" y="39"/>
                </a:moveTo>
                <a:lnTo>
                  <a:pt x="28593" y="2790"/>
                </a:lnTo>
                <a:lnTo>
                  <a:pt x="17411" y="8712"/>
                </a:lnTo>
                <a:lnTo>
                  <a:pt x="16509" y="8712"/>
                </a:lnTo>
                <a:lnTo>
                  <a:pt x="16509" y="1765"/>
                </a:lnTo>
                <a:lnTo>
                  <a:pt x="0" y="1765"/>
                </a:lnTo>
                <a:lnTo>
                  <a:pt x="0" y="90716"/>
                </a:lnTo>
                <a:lnTo>
                  <a:pt x="16509" y="90716"/>
                </a:lnTo>
                <a:lnTo>
                  <a:pt x="16509" y="19380"/>
                </a:lnTo>
                <a:lnTo>
                  <a:pt x="19183" y="18340"/>
                </a:lnTo>
                <a:lnTo>
                  <a:pt x="30309" y="15930"/>
                </a:lnTo>
                <a:lnTo>
                  <a:pt x="45834" y="15113"/>
                </a:lnTo>
                <a:lnTo>
                  <a:pt x="45834" y="0"/>
                </a:lnTo>
                <a:lnTo>
                  <a:pt x="40916" y="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8" name="object 1398"/>
          <p:cNvSpPr/>
          <p:nvPr/>
        </p:nvSpPr>
        <p:spPr>
          <a:xfrm>
            <a:off x="4303496" y="8627144"/>
            <a:ext cx="64871" cy="92494"/>
          </a:xfrm>
          <a:custGeom>
            <a:avLst/>
            <a:gdLst/>
            <a:ahLst/>
            <a:cxnLst/>
            <a:rect l="l" t="t" r="r" b="b"/>
            <a:pathLst>
              <a:path w="64871" h="92494">
                <a:moveTo>
                  <a:pt x="14702" y="77380"/>
                </a:moveTo>
                <a:lnTo>
                  <a:pt x="2857" y="74180"/>
                </a:lnTo>
                <a:lnTo>
                  <a:pt x="0" y="87871"/>
                </a:lnTo>
                <a:lnTo>
                  <a:pt x="2482" y="88622"/>
                </a:lnTo>
                <a:lnTo>
                  <a:pt x="15365" y="91365"/>
                </a:lnTo>
                <a:lnTo>
                  <a:pt x="27914" y="92494"/>
                </a:lnTo>
                <a:lnTo>
                  <a:pt x="38040" y="91786"/>
                </a:lnTo>
                <a:lnTo>
                  <a:pt x="51964" y="87424"/>
                </a:lnTo>
                <a:lnTo>
                  <a:pt x="61399" y="78727"/>
                </a:lnTo>
                <a:lnTo>
                  <a:pt x="64871" y="65290"/>
                </a:lnTo>
                <a:lnTo>
                  <a:pt x="64869" y="64924"/>
                </a:lnTo>
                <a:lnTo>
                  <a:pt x="60788" y="50990"/>
                </a:lnTo>
                <a:lnTo>
                  <a:pt x="50705" y="43103"/>
                </a:lnTo>
                <a:lnTo>
                  <a:pt x="37325" y="38595"/>
                </a:lnTo>
                <a:lnTo>
                  <a:pt x="27736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13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7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9" y="38139"/>
                </a:lnTo>
                <a:lnTo>
                  <a:pt x="13651" y="46642"/>
                </a:lnTo>
                <a:lnTo>
                  <a:pt x="27203" y="51409"/>
                </a:lnTo>
                <a:lnTo>
                  <a:pt x="27977" y="51604"/>
                </a:lnTo>
                <a:lnTo>
                  <a:pt x="42304" y="56594"/>
                </a:lnTo>
                <a:lnTo>
                  <a:pt x="48348" y="66522"/>
                </a:lnTo>
                <a:lnTo>
                  <a:pt x="48348" y="75425"/>
                </a:lnTo>
                <a:lnTo>
                  <a:pt x="39636" y="78981"/>
                </a:lnTo>
                <a:lnTo>
                  <a:pt x="27866" y="78976"/>
                </a:lnTo>
                <a:lnTo>
                  <a:pt x="14702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9" name="object 1399"/>
          <p:cNvSpPr/>
          <p:nvPr/>
        </p:nvSpPr>
        <p:spPr>
          <a:xfrm>
            <a:off x="4378707" y="8627148"/>
            <a:ext cx="81216" cy="92494"/>
          </a:xfrm>
          <a:custGeom>
            <a:avLst/>
            <a:gdLst/>
            <a:ahLst/>
            <a:cxnLst/>
            <a:rect l="l" t="t" r="r" b="b"/>
            <a:pathLst>
              <a:path w="81216" h="92494">
                <a:moveTo>
                  <a:pt x="28246" y="16036"/>
                </a:moveTo>
                <a:lnTo>
                  <a:pt x="41592" y="12801"/>
                </a:lnTo>
                <a:lnTo>
                  <a:pt x="43094" y="12829"/>
                </a:lnTo>
                <a:lnTo>
                  <a:pt x="56269" y="17051"/>
                </a:lnTo>
                <a:lnTo>
                  <a:pt x="62873" y="27876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42" y="90365"/>
                </a:lnTo>
                <a:lnTo>
                  <a:pt x="67086" y="84376"/>
                </a:lnTo>
                <a:lnTo>
                  <a:pt x="75124" y="74648"/>
                </a:lnTo>
                <a:lnTo>
                  <a:pt x="79740" y="61306"/>
                </a:lnTo>
                <a:lnTo>
                  <a:pt x="81216" y="44475"/>
                </a:lnTo>
                <a:lnTo>
                  <a:pt x="80422" y="32526"/>
                </a:lnTo>
                <a:lnTo>
                  <a:pt x="76126" y="17894"/>
                </a:lnTo>
                <a:lnTo>
                  <a:pt x="68255" y="7774"/>
                </a:lnTo>
                <a:lnTo>
                  <a:pt x="56978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18" y="2161"/>
                </a:lnTo>
                <a:lnTo>
                  <a:pt x="14180" y="8165"/>
                </a:lnTo>
                <a:lnTo>
                  <a:pt x="16522" y="48031"/>
                </a:lnTo>
                <a:lnTo>
                  <a:pt x="16810" y="40451"/>
                </a:lnTo>
                <a:lnTo>
                  <a:pt x="20256" y="25415"/>
                </a:lnTo>
                <a:lnTo>
                  <a:pt x="28246" y="16036"/>
                </a:lnTo>
                <a:close/>
              </a:path>
              <a:path w="81216" h="92494">
                <a:moveTo>
                  <a:pt x="0" y="48031"/>
                </a:moveTo>
                <a:lnTo>
                  <a:pt x="821" y="60099"/>
                </a:lnTo>
                <a:lnTo>
                  <a:pt x="5174" y="74670"/>
                </a:lnTo>
                <a:lnTo>
                  <a:pt x="13103" y="84749"/>
                </a:lnTo>
                <a:lnTo>
                  <a:pt x="24417" y="90602"/>
                </a:lnTo>
                <a:lnTo>
                  <a:pt x="38925" y="92494"/>
                </a:lnTo>
                <a:lnTo>
                  <a:pt x="39611" y="92491"/>
                </a:lnTo>
                <a:lnTo>
                  <a:pt x="55342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0" y="8165"/>
                </a:lnTo>
                <a:lnTo>
                  <a:pt x="6125" y="17894"/>
                </a:lnTo>
                <a:lnTo>
                  <a:pt x="1486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0" name="object 1400"/>
          <p:cNvSpPr/>
          <p:nvPr/>
        </p:nvSpPr>
        <p:spPr>
          <a:xfrm>
            <a:off x="4475605" y="8627148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2003" y="13725"/>
                </a:lnTo>
                <a:lnTo>
                  <a:pt x="54520" y="19876"/>
                </a:lnTo>
                <a:lnTo>
                  <a:pt x="57581" y="33794"/>
                </a:lnTo>
                <a:lnTo>
                  <a:pt x="57581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6" y="11270"/>
                </a:lnTo>
                <a:lnTo>
                  <a:pt x="60062" y="2817"/>
                </a:lnTo>
                <a:lnTo>
                  <a:pt x="45491" y="0"/>
                </a:lnTo>
                <a:lnTo>
                  <a:pt x="41541" y="149"/>
                </a:lnTo>
                <a:lnTo>
                  <a:pt x="29364" y="2711"/>
                </a:ln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1" name="object 1401"/>
          <p:cNvSpPr/>
          <p:nvPr/>
        </p:nvSpPr>
        <p:spPr>
          <a:xfrm>
            <a:off x="4562717" y="8627144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91" y="18148"/>
                </a:lnTo>
                <a:lnTo>
                  <a:pt x="10537" y="17924"/>
                </a:lnTo>
                <a:lnTo>
                  <a:pt x="22337" y="14853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83" y="44297"/>
                </a:lnTo>
                <a:lnTo>
                  <a:pt x="47282" y="42329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2" name="object 1402"/>
          <p:cNvSpPr/>
          <p:nvPr/>
        </p:nvSpPr>
        <p:spPr>
          <a:xfrm>
            <a:off x="4652858" y="8627144"/>
            <a:ext cx="64871" cy="92494"/>
          </a:xfrm>
          <a:custGeom>
            <a:avLst/>
            <a:gdLst/>
            <a:ahLst/>
            <a:cxnLst/>
            <a:rect l="l" t="t" r="r" b="b"/>
            <a:pathLst>
              <a:path w="64871" h="92494">
                <a:moveTo>
                  <a:pt x="14702" y="77380"/>
                </a:moveTo>
                <a:lnTo>
                  <a:pt x="2857" y="74180"/>
                </a:lnTo>
                <a:lnTo>
                  <a:pt x="0" y="87871"/>
                </a:lnTo>
                <a:lnTo>
                  <a:pt x="2485" y="88622"/>
                </a:lnTo>
                <a:lnTo>
                  <a:pt x="15370" y="91365"/>
                </a:lnTo>
                <a:lnTo>
                  <a:pt x="27914" y="92494"/>
                </a:lnTo>
                <a:lnTo>
                  <a:pt x="38040" y="91786"/>
                </a:lnTo>
                <a:lnTo>
                  <a:pt x="51964" y="87424"/>
                </a:lnTo>
                <a:lnTo>
                  <a:pt x="61399" y="78727"/>
                </a:lnTo>
                <a:lnTo>
                  <a:pt x="64871" y="65290"/>
                </a:lnTo>
                <a:lnTo>
                  <a:pt x="64869" y="64924"/>
                </a:lnTo>
                <a:lnTo>
                  <a:pt x="60788" y="50990"/>
                </a:lnTo>
                <a:lnTo>
                  <a:pt x="50705" y="43103"/>
                </a:lnTo>
                <a:lnTo>
                  <a:pt x="37325" y="38595"/>
                </a:lnTo>
                <a:lnTo>
                  <a:pt x="27736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13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7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9" y="38139"/>
                </a:lnTo>
                <a:lnTo>
                  <a:pt x="13651" y="46642"/>
                </a:lnTo>
                <a:lnTo>
                  <a:pt x="27203" y="51409"/>
                </a:lnTo>
                <a:lnTo>
                  <a:pt x="27977" y="51604"/>
                </a:lnTo>
                <a:lnTo>
                  <a:pt x="42304" y="56594"/>
                </a:lnTo>
                <a:lnTo>
                  <a:pt x="48348" y="66522"/>
                </a:lnTo>
                <a:lnTo>
                  <a:pt x="48348" y="75425"/>
                </a:lnTo>
                <a:lnTo>
                  <a:pt x="39636" y="78981"/>
                </a:lnTo>
                <a:lnTo>
                  <a:pt x="27866" y="78976"/>
                </a:lnTo>
                <a:lnTo>
                  <a:pt x="14702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3" name="object 1403"/>
          <p:cNvSpPr/>
          <p:nvPr/>
        </p:nvSpPr>
        <p:spPr>
          <a:xfrm>
            <a:off x="4761839" y="8627144"/>
            <a:ext cx="42646" cy="126314"/>
          </a:xfrm>
          <a:custGeom>
            <a:avLst/>
            <a:gdLst/>
            <a:ahLst/>
            <a:cxnLst/>
            <a:rect l="l" t="t" r="r" b="b"/>
            <a:pathLst>
              <a:path w="42646" h="126314">
                <a:moveTo>
                  <a:pt x="17246" y="47142"/>
                </a:moveTo>
                <a:lnTo>
                  <a:pt x="17422" y="41323"/>
                </a:lnTo>
                <a:lnTo>
                  <a:pt x="20427" y="26668"/>
                </a:lnTo>
                <a:lnTo>
                  <a:pt x="28329" y="16783"/>
                </a:lnTo>
                <a:lnTo>
                  <a:pt x="42646" y="13157"/>
                </a:lnTo>
                <a:lnTo>
                  <a:pt x="41592" y="0"/>
                </a:lnTo>
                <a:lnTo>
                  <a:pt x="25969" y="2444"/>
                </a:lnTo>
                <a:lnTo>
                  <a:pt x="14261" y="9237"/>
                </a:lnTo>
                <a:lnTo>
                  <a:pt x="17246" y="47142"/>
                </a:lnTo>
                <a:close/>
              </a:path>
              <a:path w="42646" h="126314">
                <a:moveTo>
                  <a:pt x="18504" y="61960"/>
                </a:moveTo>
                <a:lnTo>
                  <a:pt x="17246" y="47142"/>
                </a:lnTo>
                <a:lnTo>
                  <a:pt x="14261" y="9237"/>
                </a:lnTo>
                <a:lnTo>
                  <a:pt x="6184" y="19611"/>
                </a:lnTo>
                <a:lnTo>
                  <a:pt x="1507" y="32798"/>
                </a:lnTo>
                <a:lnTo>
                  <a:pt x="0" y="48031"/>
                </a:lnTo>
                <a:lnTo>
                  <a:pt x="297" y="55048"/>
                </a:lnTo>
                <a:lnTo>
                  <a:pt x="3213" y="69442"/>
                </a:lnTo>
                <a:lnTo>
                  <a:pt x="9640" y="81365"/>
                </a:lnTo>
                <a:lnTo>
                  <a:pt x="20072" y="89490"/>
                </a:lnTo>
                <a:lnTo>
                  <a:pt x="35001" y="92494"/>
                </a:lnTo>
                <a:lnTo>
                  <a:pt x="35859" y="92488"/>
                </a:lnTo>
                <a:lnTo>
                  <a:pt x="47826" y="90806"/>
                </a:lnTo>
                <a:lnTo>
                  <a:pt x="60236" y="85204"/>
                </a:lnTo>
                <a:lnTo>
                  <a:pt x="61137" y="85204"/>
                </a:lnTo>
                <a:lnTo>
                  <a:pt x="61137" y="126314"/>
                </a:lnTo>
                <a:lnTo>
                  <a:pt x="77647" y="126314"/>
                </a:lnTo>
                <a:lnTo>
                  <a:pt x="77647" y="7112"/>
                </a:lnTo>
                <a:lnTo>
                  <a:pt x="68729" y="4315"/>
                </a:lnTo>
                <a:lnTo>
                  <a:pt x="55970" y="1335"/>
                </a:lnTo>
                <a:lnTo>
                  <a:pt x="41592" y="0"/>
                </a:lnTo>
                <a:lnTo>
                  <a:pt x="42646" y="13157"/>
                </a:lnTo>
                <a:lnTo>
                  <a:pt x="48691" y="13157"/>
                </a:lnTo>
                <a:lnTo>
                  <a:pt x="54013" y="14058"/>
                </a:lnTo>
                <a:lnTo>
                  <a:pt x="61137" y="15824"/>
                </a:lnTo>
                <a:lnTo>
                  <a:pt x="61137" y="75425"/>
                </a:lnTo>
                <a:lnTo>
                  <a:pt x="55079" y="77203"/>
                </a:lnTo>
                <a:lnTo>
                  <a:pt x="50469" y="78981"/>
                </a:lnTo>
                <a:lnTo>
                  <a:pt x="38461" y="78910"/>
                </a:lnTo>
                <a:lnTo>
                  <a:pt x="24476" y="73577"/>
                </a:lnTo>
                <a:lnTo>
                  <a:pt x="18504" y="619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4" name="object 1404"/>
          <p:cNvSpPr/>
          <p:nvPr/>
        </p:nvSpPr>
        <p:spPr>
          <a:xfrm>
            <a:off x="4860531" y="8628922"/>
            <a:ext cx="74091" cy="90716"/>
          </a:xfrm>
          <a:custGeom>
            <a:avLst/>
            <a:gdLst/>
            <a:ahLst/>
            <a:cxnLst/>
            <a:rect l="l" t="t" r="r" b="b"/>
            <a:pathLst>
              <a:path w="74091" h="90716">
                <a:moveTo>
                  <a:pt x="155" y="65521"/>
                </a:moveTo>
                <a:lnTo>
                  <a:pt x="4441" y="79565"/>
                </a:lnTo>
                <a:lnTo>
                  <a:pt x="14172" y="87940"/>
                </a:lnTo>
                <a:lnTo>
                  <a:pt x="28778" y="90716"/>
                </a:lnTo>
                <a:lnTo>
                  <a:pt x="32586" y="90580"/>
                </a:lnTo>
                <a:lnTo>
                  <a:pt x="44769" y="88068"/>
                </a:lnTo>
                <a:lnTo>
                  <a:pt x="56680" y="82181"/>
                </a:lnTo>
                <a:lnTo>
                  <a:pt x="57569" y="82181"/>
                </a:lnTo>
                <a:lnTo>
                  <a:pt x="57569" y="88950"/>
                </a:lnTo>
                <a:lnTo>
                  <a:pt x="74091" y="88950"/>
                </a:lnTo>
                <a:lnTo>
                  <a:pt x="74091" y="0"/>
                </a:lnTo>
                <a:lnTo>
                  <a:pt x="57569" y="0"/>
                </a:lnTo>
                <a:lnTo>
                  <a:pt x="57569" y="71869"/>
                </a:lnTo>
                <a:lnTo>
                  <a:pt x="51879" y="74180"/>
                </a:lnTo>
                <a:lnTo>
                  <a:pt x="44424" y="77203"/>
                </a:lnTo>
                <a:lnTo>
                  <a:pt x="33101" y="77197"/>
                </a:lnTo>
                <a:lnTo>
                  <a:pt x="19817" y="71705"/>
                </a:lnTo>
                <a:lnTo>
                  <a:pt x="16522" y="57988"/>
                </a:lnTo>
                <a:lnTo>
                  <a:pt x="16522" y="0"/>
                </a:lnTo>
                <a:lnTo>
                  <a:pt x="0" y="0"/>
                </a:lnTo>
                <a:lnTo>
                  <a:pt x="0" y="61556"/>
                </a:lnTo>
                <a:lnTo>
                  <a:pt x="155" y="6552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5" name="object 1405"/>
          <p:cNvSpPr/>
          <p:nvPr/>
        </p:nvSpPr>
        <p:spPr>
          <a:xfrm>
            <a:off x="4950310" y="8628560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6" name="object 1406"/>
          <p:cNvSpPr/>
          <p:nvPr/>
        </p:nvSpPr>
        <p:spPr>
          <a:xfrm>
            <a:off x="5063903" y="8628923"/>
            <a:ext cx="84239" cy="89839"/>
          </a:xfrm>
          <a:custGeom>
            <a:avLst/>
            <a:gdLst/>
            <a:ahLst/>
            <a:cxnLst/>
            <a:rect l="l" t="t" r="r" b="b"/>
            <a:pathLst>
              <a:path w="84239" h="89839">
                <a:moveTo>
                  <a:pt x="50457" y="89839"/>
                </a:moveTo>
                <a:lnTo>
                  <a:pt x="84239" y="0"/>
                </a:lnTo>
                <a:lnTo>
                  <a:pt x="66636" y="0"/>
                </a:lnTo>
                <a:lnTo>
                  <a:pt x="43014" y="69557"/>
                </a:lnTo>
                <a:lnTo>
                  <a:pt x="41948" y="69557"/>
                </a:lnTo>
                <a:lnTo>
                  <a:pt x="18300" y="0"/>
                </a:lnTo>
                <a:lnTo>
                  <a:pt x="0" y="0"/>
                </a:lnTo>
                <a:lnTo>
                  <a:pt x="33769" y="89839"/>
                </a:lnTo>
                <a:lnTo>
                  <a:pt x="50457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7" name="object 1407"/>
          <p:cNvSpPr/>
          <p:nvPr/>
        </p:nvSpPr>
        <p:spPr>
          <a:xfrm>
            <a:off x="5155818" y="8596020"/>
            <a:ext cx="20434" cy="121843"/>
          </a:xfrm>
          <a:custGeom>
            <a:avLst/>
            <a:gdLst/>
            <a:ahLst/>
            <a:cxnLst/>
            <a:rect l="l" t="t" r="r" b="b"/>
            <a:pathLst>
              <a:path w="20434" h="121843">
                <a:moveTo>
                  <a:pt x="20434" y="10299"/>
                </a:moveTo>
                <a:lnTo>
                  <a:pt x="20434" y="4610"/>
                </a:lnTo>
                <a:lnTo>
                  <a:pt x="15811" y="0"/>
                </a:lnTo>
                <a:lnTo>
                  <a:pt x="4610" y="0"/>
                </a:lnTo>
                <a:lnTo>
                  <a:pt x="0" y="4610"/>
                </a:lnTo>
                <a:lnTo>
                  <a:pt x="0" y="15824"/>
                </a:lnTo>
                <a:lnTo>
                  <a:pt x="4610" y="20447"/>
                </a:lnTo>
                <a:lnTo>
                  <a:pt x="15811" y="20447"/>
                </a:lnTo>
                <a:lnTo>
                  <a:pt x="20434" y="15824"/>
                </a:lnTo>
                <a:lnTo>
                  <a:pt x="20434" y="10299"/>
                </a:lnTo>
                <a:close/>
              </a:path>
              <a:path w="20434" h="121843">
                <a:moveTo>
                  <a:pt x="1955" y="32893"/>
                </a:moveTo>
                <a:lnTo>
                  <a:pt x="1955" y="121843"/>
                </a:lnTo>
                <a:lnTo>
                  <a:pt x="18478" y="121843"/>
                </a:lnTo>
                <a:lnTo>
                  <a:pt x="18478" y="32893"/>
                </a:lnTo>
                <a:lnTo>
                  <a:pt x="1955" y="328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8" name="object 1408"/>
          <p:cNvSpPr/>
          <p:nvPr/>
        </p:nvSpPr>
        <p:spPr>
          <a:xfrm>
            <a:off x="5189420" y="8627144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82" y="42329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9" name="object 1409"/>
          <p:cNvSpPr/>
          <p:nvPr/>
        </p:nvSpPr>
        <p:spPr>
          <a:xfrm>
            <a:off x="5264645" y="8596016"/>
            <a:ext cx="41401" cy="159207"/>
          </a:xfrm>
          <a:custGeom>
            <a:avLst/>
            <a:gdLst/>
            <a:ahLst/>
            <a:cxnLst/>
            <a:rect l="l" t="t" r="r" b="b"/>
            <a:pathLst>
              <a:path w="41401" h="159207">
                <a:moveTo>
                  <a:pt x="1777" y="144259"/>
                </a:moveTo>
                <a:lnTo>
                  <a:pt x="0" y="157429"/>
                </a:lnTo>
                <a:lnTo>
                  <a:pt x="4800" y="158318"/>
                </a:lnTo>
                <a:lnTo>
                  <a:pt x="10134" y="159207"/>
                </a:lnTo>
                <a:lnTo>
                  <a:pt x="16344" y="159207"/>
                </a:lnTo>
                <a:lnTo>
                  <a:pt x="24077" y="158384"/>
                </a:lnTo>
                <a:lnTo>
                  <a:pt x="35191" y="151685"/>
                </a:lnTo>
                <a:lnTo>
                  <a:pt x="39458" y="136969"/>
                </a:lnTo>
                <a:lnTo>
                  <a:pt x="39458" y="32905"/>
                </a:lnTo>
                <a:lnTo>
                  <a:pt x="22923" y="32905"/>
                </a:lnTo>
                <a:lnTo>
                  <a:pt x="22923" y="142849"/>
                </a:lnTo>
                <a:lnTo>
                  <a:pt x="17589" y="145516"/>
                </a:lnTo>
                <a:lnTo>
                  <a:pt x="12788" y="145516"/>
                </a:lnTo>
                <a:lnTo>
                  <a:pt x="8000" y="145694"/>
                </a:lnTo>
                <a:lnTo>
                  <a:pt x="1777" y="144259"/>
                </a:lnTo>
                <a:close/>
              </a:path>
              <a:path w="41401" h="159207">
                <a:moveTo>
                  <a:pt x="41401" y="10312"/>
                </a:moveTo>
                <a:lnTo>
                  <a:pt x="41401" y="4610"/>
                </a:lnTo>
                <a:lnTo>
                  <a:pt x="36791" y="0"/>
                </a:lnTo>
                <a:lnTo>
                  <a:pt x="25590" y="0"/>
                </a:lnTo>
                <a:lnTo>
                  <a:pt x="20967" y="4610"/>
                </a:lnTo>
                <a:lnTo>
                  <a:pt x="20967" y="15824"/>
                </a:lnTo>
                <a:lnTo>
                  <a:pt x="25590" y="20447"/>
                </a:lnTo>
                <a:lnTo>
                  <a:pt x="36791" y="20447"/>
                </a:lnTo>
                <a:lnTo>
                  <a:pt x="41401" y="15824"/>
                </a:lnTo>
                <a:lnTo>
                  <a:pt x="41401" y="103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0" name="object 1410"/>
          <p:cNvSpPr/>
          <p:nvPr/>
        </p:nvSpPr>
        <p:spPr>
          <a:xfrm>
            <a:off x="5321003" y="8628560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1" name="object 1411"/>
          <p:cNvSpPr/>
          <p:nvPr/>
        </p:nvSpPr>
        <p:spPr>
          <a:xfrm>
            <a:off x="5414327" y="8627148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2003" y="13725"/>
                </a:lnTo>
                <a:lnTo>
                  <a:pt x="54520" y="19876"/>
                </a:lnTo>
                <a:lnTo>
                  <a:pt x="57581" y="33794"/>
                </a:lnTo>
                <a:lnTo>
                  <a:pt x="57581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6" y="11270"/>
                </a:lnTo>
                <a:lnTo>
                  <a:pt x="60062" y="2817"/>
                </a:lnTo>
                <a:lnTo>
                  <a:pt x="45491" y="0"/>
                </a:lnTo>
                <a:lnTo>
                  <a:pt x="41541" y="149"/>
                </a:lnTo>
                <a:lnTo>
                  <a:pt x="29364" y="2711"/>
                </a:ln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2" name="object 1412"/>
          <p:cNvSpPr/>
          <p:nvPr/>
        </p:nvSpPr>
        <p:spPr>
          <a:xfrm>
            <a:off x="5535222" y="8627144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82" y="42329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3" name="object 1413"/>
          <p:cNvSpPr/>
          <p:nvPr/>
        </p:nvSpPr>
        <p:spPr>
          <a:xfrm>
            <a:off x="5664655" y="8591569"/>
            <a:ext cx="16522" cy="126301"/>
          </a:xfrm>
          <a:custGeom>
            <a:avLst/>
            <a:gdLst/>
            <a:ahLst/>
            <a:cxnLst/>
            <a:rect l="l" t="t" r="r" b="b"/>
            <a:pathLst>
              <a:path w="16522" h="126301">
                <a:moveTo>
                  <a:pt x="16522" y="126301"/>
                </a:moveTo>
                <a:lnTo>
                  <a:pt x="16522" y="0"/>
                </a:lnTo>
                <a:lnTo>
                  <a:pt x="0" y="1765"/>
                </a:lnTo>
                <a:lnTo>
                  <a:pt x="0" y="126301"/>
                </a:lnTo>
                <a:lnTo>
                  <a:pt x="16522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4" name="object 1414"/>
          <p:cNvSpPr/>
          <p:nvPr/>
        </p:nvSpPr>
        <p:spPr>
          <a:xfrm>
            <a:off x="5696121" y="8627148"/>
            <a:ext cx="81216" cy="92494"/>
          </a:xfrm>
          <a:custGeom>
            <a:avLst/>
            <a:gdLst/>
            <a:ahLst/>
            <a:cxnLst/>
            <a:rect l="l" t="t" r="r" b="b"/>
            <a:pathLst>
              <a:path w="81216" h="92494">
                <a:moveTo>
                  <a:pt x="28246" y="16036"/>
                </a:moveTo>
                <a:lnTo>
                  <a:pt x="41592" y="12801"/>
                </a:lnTo>
                <a:lnTo>
                  <a:pt x="43094" y="12829"/>
                </a:lnTo>
                <a:lnTo>
                  <a:pt x="56269" y="17051"/>
                </a:lnTo>
                <a:lnTo>
                  <a:pt x="62873" y="27876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42" y="90365"/>
                </a:lnTo>
                <a:lnTo>
                  <a:pt x="67086" y="84376"/>
                </a:lnTo>
                <a:lnTo>
                  <a:pt x="75124" y="74648"/>
                </a:lnTo>
                <a:lnTo>
                  <a:pt x="79740" y="61306"/>
                </a:lnTo>
                <a:lnTo>
                  <a:pt x="81216" y="44475"/>
                </a:lnTo>
                <a:lnTo>
                  <a:pt x="80422" y="32526"/>
                </a:lnTo>
                <a:lnTo>
                  <a:pt x="76126" y="17894"/>
                </a:lnTo>
                <a:lnTo>
                  <a:pt x="68255" y="7774"/>
                </a:lnTo>
                <a:lnTo>
                  <a:pt x="56978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18" y="2161"/>
                </a:lnTo>
                <a:lnTo>
                  <a:pt x="14180" y="8165"/>
                </a:lnTo>
                <a:lnTo>
                  <a:pt x="16522" y="48031"/>
                </a:lnTo>
                <a:lnTo>
                  <a:pt x="16810" y="40451"/>
                </a:lnTo>
                <a:lnTo>
                  <a:pt x="20256" y="25415"/>
                </a:lnTo>
                <a:lnTo>
                  <a:pt x="28246" y="16036"/>
                </a:lnTo>
                <a:close/>
              </a:path>
              <a:path w="81216" h="92494">
                <a:moveTo>
                  <a:pt x="0" y="48031"/>
                </a:moveTo>
                <a:lnTo>
                  <a:pt x="821" y="60099"/>
                </a:lnTo>
                <a:lnTo>
                  <a:pt x="5174" y="74670"/>
                </a:lnTo>
                <a:lnTo>
                  <a:pt x="13103" y="84749"/>
                </a:lnTo>
                <a:lnTo>
                  <a:pt x="24417" y="90602"/>
                </a:lnTo>
                <a:lnTo>
                  <a:pt x="38925" y="92494"/>
                </a:lnTo>
                <a:lnTo>
                  <a:pt x="39611" y="92491"/>
                </a:lnTo>
                <a:lnTo>
                  <a:pt x="55342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0" y="8165"/>
                </a:lnTo>
                <a:lnTo>
                  <a:pt x="6125" y="17894"/>
                </a:lnTo>
                <a:lnTo>
                  <a:pt x="1486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5" name="object 1415"/>
          <p:cNvSpPr/>
          <p:nvPr/>
        </p:nvSpPr>
        <p:spPr>
          <a:xfrm>
            <a:off x="5787151" y="8627144"/>
            <a:ext cx="64871" cy="92494"/>
          </a:xfrm>
          <a:custGeom>
            <a:avLst/>
            <a:gdLst/>
            <a:ahLst/>
            <a:cxnLst/>
            <a:rect l="l" t="t" r="r" b="b"/>
            <a:pathLst>
              <a:path w="64871" h="92494">
                <a:moveTo>
                  <a:pt x="14702" y="77380"/>
                </a:moveTo>
                <a:lnTo>
                  <a:pt x="2857" y="74180"/>
                </a:lnTo>
                <a:lnTo>
                  <a:pt x="0" y="87871"/>
                </a:lnTo>
                <a:lnTo>
                  <a:pt x="2485" y="88622"/>
                </a:lnTo>
                <a:lnTo>
                  <a:pt x="15370" y="91365"/>
                </a:lnTo>
                <a:lnTo>
                  <a:pt x="27914" y="92494"/>
                </a:lnTo>
                <a:lnTo>
                  <a:pt x="38040" y="91786"/>
                </a:lnTo>
                <a:lnTo>
                  <a:pt x="51964" y="87424"/>
                </a:lnTo>
                <a:lnTo>
                  <a:pt x="61399" y="78727"/>
                </a:lnTo>
                <a:lnTo>
                  <a:pt x="64871" y="65290"/>
                </a:lnTo>
                <a:lnTo>
                  <a:pt x="64869" y="64924"/>
                </a:lnTo>
                <a:lnTo>
                  <a:pt x="60788" y="50990"/>
                </a:lnTo>
                <a:lnTo>
                  <a:pt x="50705" y="43103"/>
                </a:lnTo>
                <a:lnTo>
                  <a:pt x="37325" y="38595"/>
                </a:lnTo>
                <a:lnTo>
                  <a:pt x="27736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13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7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9" y="38139"/>
                </a:lnTo>
                <a:lnTo>
                  <a:pt x="13651" y="46642"/>
                </a:lnTo>
                <a:lnTo>
                  <a:pt x="27203" y="51409"/>
                </a:lnTo>
                <a:lnTo>
                  <a:pt x="27977" y="51604"/>
                </a:lnTo>
                <a:lnTo>
                  <a:pt x="42304" y="56594"/>
                </a:lnTo>
                <a:lnTo>
                  <a:pt x="48348" y="66522"/>
                </a:lnTo>
                <a:lnTo>
                  <a:pt x="48348" y="75425"/>
                </a:lnTo>
                <a:lnTo>
                  <a:pt x="39636" y="78981"/>
                </a:lnTo>
                <a:lnTo>
                  <a:pt x="27866" y="78976"/>
                </a:lnTo>
                <a:lnTo>
                  <a:pt x="14702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6" name="object 1416"/>
          <p:cNvSpPr/>
          <p:nvPr/>
        </p:nvSpPr>
        <p:spPr>
          <a:xfrm>
            <a:off x="542143" y="8840629"/>
            <a:ext cx="77647" cy="126301"/>
          </a:xfrm>
          <a:custGeom>
            <a:avLst/>
            <a:gdLst/>
            <a:ahLst/>
            <a:cxnLst/>
            <a:rect l="l" t="t" r="r" b="b"/>
            <a:pathLst>
              <a:path w="77647" h="126301">
                <a:moveTo>
                  <a:pt x="77647" y="44475"/>
                </a:moveTo>
                <a:lnTo>
                  <a:pt x="77379" y="37683"/>
                </a:lnTo>
                <a:lnTo>
                  <a:pt x="74575" y="23210"/>
                </a:lnTo>
                <a:lnTo>
                  <a:pt x="68278" y="11210"/>
                </a:lnTo>
                <a:lnTo>
                  <a:pt x="57936" y="3026"/>
                </a:lnTo>
                <a:lnTo>
                  <a:pt x="43002" y="0"/>
                </a:lnTo>
                <a:lnTo>
                  <a:pt x="41503" y="15"/>
                </a:lnTo>
                <a:lnTo>
                  <a:pt x="52859" y="18696"/>
                </a:lnTo>
                <a:lnTo>
                  <a:pt x="59014" y="30309"/>
                </a:lnTo>
                <a:lnTo>
                  <a:pt x="60413" y="45351"/>
                </a:lnTo>
                <a:lnTo>
                  <a:pt x="60280" y="50607"/>
                </a:lnTo>
                <a:lnTo>
                  <a:pt x="57511" y="65599"/>
                </a:lnTo>
                <a:lnTo>
                  <a:pt x="49962" y="75769"/>
                </a:lnTo>
                <a:lnTo>
                  <a:pt x="36067" y="79514"/>
                </a:lnTo>
                <a:lnTo>
                  <a:pt x="28955" y="79514"/>
                </a:lnTo>
                <a:lnTo>
                  <a:pt x="31267" y="92494"/>
                </a:lnTo>
                <a:lnTo>
                  <a:pt x="38557" y="92494"/>
                </a:lnTo>
                <a:lnTo>
                  <a:pt x="52131" y="90521"/>
                </a:lnTo>
                <a:lnTo>
                  <a:pt x="63807" y="83929"/>
                </a:lnTo>
                <a:lnTo>
                  <a:pt x="71723" y="73504"/>
                </a:lnTo>
                <a:lnTo>
                  <a:pt x="76223" y="60076"/>
                </a:lnTo>
                <a:lnTo>
                  <a:pt x="77647" y="44475"/>
                </a:lnTo>
                <a:close/>
              </a:path>
              <a:path w="77647" h="126301">
                <a:moveTo>
                  <a:pt x="29225" y="1866"/>
                </a:moveTo>
                <a:lnTo>
                  <a:pt x="17411" y="8001"/>
                </a:lnTo>
                <a:lnTo>
                  <a:pt x="16522" y="8001"/>
                </a:lnTo>
                <a:lnTo>
                  <a:pt x="16522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22" y="126301"/>
                </a:lnTo>
                <a:lnTo>
                  <a:pt x="16522" y="87515"/>
                </a:lnTo>
                <a:lnTo>
                  <a:pt x="17056" y="87160"/>
                </a:lnTo>
                <a:lnTo>
                  <a:pt x="23456" y="90716"/>
                </a:lnTo>
                <a:lnTo>
                  <a:pt x="31267" y="92494"/>
                </a:lnTo>
                <a:lnTo>
                  <a:pt x="28955" y="79514"/>
                </a:lnTo>
                <a:lnTo>
                  <a:pt x="23456" y="78625"/>
                </a:lnTo>
                <a:lnTo>
                  <a:pt x="16522" y="76847"/>
                </a:lnTo>
                <a:lnTo>
                  <a:pt x="16522" y="17246"/>
                </a:lnTo>
                <a:lnTo>
                  <a:pt x="23101" y="15481"/>
                </a:lnTo>
                <a:lnTo>
                  <a:pt x="27533" y="13690"/>
                </a:lnTo>
                <a:lnTo>
                  <a:pt x="39014" y="13709"/>
                </a:lnTo>
                <a:lnTo>
                  <a:pt x="52859" y="18696"/>
                </a:lnTo>
                <a:lnTo>
                  <a:pt x="41503" y="15"/>
                </a:lnTo>
                <a:lnTo>
                  <a:pt x="29225" y="18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7" name="object 1417"/>
          <p:cNvSpPr/>
          <p:nvPr/>
        </p:nvSpPr>
        <p:spPr>
          <a:xfrm>
            <a:off x="627479" y="8840626"/>
            <a:ext cx="84061" cy="92494"/>
          </a:xfrm>
          <a:custGeom>
            <a:avLst/>
            <a:gdLst/>
            <a:ahLst/>
            <a:cxnLst/>
            <a:rect l="l" t="t" r="r" b="b"/>
            <a:pathLst>
              <a:path w="84061" h="92494">
                <a:moveTo>
                  <a:pt x="30715" y="92389"/>
                </a:moveTo>
                <a:lnTo>
                  <a:pt x="43331" y="90012"/>
                </a:lnTo>
                <a:lnTo>
                  <a:pt x="54914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15" y="92494"/>
                </a:lnTo>
                <a:lnTo>
                  <a:pt x="77304" y="91262"/>
                </a:lnTo>
                <a:lnTo>
                  <a:pt x="84061" y="88417"/>
                </a:lnTo>
                <a:lnTo>
                  <a:pt x="84061" y="78447"/>
                </a:lnTo>
                <a:lnTo>
                  <a:pt x="72326" y="78447"/>
                </a:lnTo>
                <a:lnTo>
                  <a:pt x="72326" y="29171"/>
                </a:lnTo>
                <a:lnTo>
                  <a:pt x="71412" y="20398"/>
                </a:lnTo>
                <a:lnTo>
                  <a:pt x="65159" y="8549"/>
                </a:lnTo>
                <a:lnTo>
                  <a:pt x="53780" y="2008"/>
                </a:lnTo>
                <a:lnTo>
                  <a:pt x="38214" y="0"/>
                </a:lnTo>
                <a:lnTo>
                  <a:pt x="31357" y="203"/>
                </a:lnTo>
                <a:lnTo>
                  <a:pt x="18492" y="1904"/>
                </a:lnTo>
                <a:lnTo>
                  <a:pt x="7111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69" y="42341"/>
                </a:lnTo>
                <a:lnTo>
                  <a:pt x="37680" y="41630"/>
                </a:lnTo>
                <a:lnTo>
                  <a:pt x="30924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4" y="75603"/>
                </a:lnTo>
                <a:lnTo>
                  <a:pt x="43457" y="77882"/>
                </a:lnTo>
                <a:lnTo>
                  <a:pt x="29679" y="78981"/>
                </a:lnTo>
                <a:lnTo>
                  <a:pt x="27368" y="92494"/>
                </a:lnTo>
                <a:lnTo>
                  <a:pt x="30715" y="92389"/>
                </a:lnTo>
                <a:close/>
              </a:path>
              <a:path w="84061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24" y="41630"/>
                </a:lnTo>
                <a:lnTo>
                  <a:pt x="27987" y="41688"/>
                </a:lnTo>
                <a:lnTo>
                  <a:pt x="12845" y="44769"/>
                </a:lnTo>
                <a:lnTo>
                  <a:pt x="3312" y="53051"/>
                </a:lnTo>
                <a:lnTo>
                  <a:pt x="0" y="67246"/>
                </a:lnTo>
                <a:lnTo>
                  <a:pt x="3415" y="81408"/>
                </a:lnTo>
                <a:lnTo>
                  <a:pt x="13280" y="89900"/>
                </a:lnTo>
                <a:lnTo>
                  <a:pt x="27368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8" name="object 1418"/>
          <p:cNvSpPr/>
          <p:nvPr/>
        </p:nvSpPr>
        <p:spPr>
          <a:xfrm>
            <a:off x="724033" y="8794191"/>
            <a:ext cx="38201" cy="137160"/>
          </a:xfrm>
          <a:custGeom>
            <a:avLst/>
            <a:gdLst/>
            <a:ahLst/>
            <a:cxnLst/>
            <a:rect l="l" t="t" r="r" b="b"/>
            <a:pathLst>
              <a:path w="38201" h="137160">
                <a:moveTo>
                  <a:pt x="27355" y="0"/>
                </a:moveTo>
                <a:lnTo>
                  <a:pt x="165" y="26149"/>
                </a:lnTo>
                <a:lnTo>
                  <a:pt x="9410" y="35052"/>
                </a:lnTo>
                <a:lnTo>
                  <a:pt x="38201" y="12458"/>
                </a:lnTo>
                <a:lnTo>
                  <a:pt x="27355" y="0"/>
                </a:lnTo>
                <a:close/>
              </a:path>
              <a:path w="38201" h="137160">
                <a:moveTo>
                  <a:pt x="0" y="48209"/>
                </a:moveTo>
                <a:lnTo>
                  <a:pt x="0" y="137160"/>
                </a:lnTo>
                <a:lnTo>
                  <a:pt x="16522" y="137160"/>
                </a:lnTo>
                <a:lnTo>
                  <a:pt x="16522" y="48209"/>
                </a:lnTo>
                <a:lnTo>
                  <a:pt x="0" y="482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9" name="object 1419"/>
          <p:cNvSpPr/>
          <p:nvPr/>
        </p:nvSpPr>
        <p:spPr>
          <a:xfrm>
            <a:off x="756916" y="8840626"/>
            <a:ext cx="64858" cy="92494"/>
          </a:xfrm>
          <a:custGeom>
            <a:avLst/>
            <a:gdLst/>
            <a:ahLst/>
            <a:cxnLst/>
            <a:rect l="l" t="t" r="r" b="b"/>
            <a:pathLst>
              <a:path w="64858" h="92494">
                <a:moveTo>
                  <a:pt x="14699" y="77385"/>
                </a:moveTo>
                <a:lnTo>
                  <a:pt x="2844" y="74180"/>
                </a:lnTo>
                <a:lnTo>
                  <a:pt x="0" y="87884"/>
                </a:lnTo>
                <a:lnTo>
                  <a:pt x="2470" y="88628"/>
                </a:lnTo>
                <a:lnTo>
                  <a:pt x="15351" y="91365"/>
                </a:lnTo>
                <a:lnTo>
                  <a:pt x="27901" y="92494"/>
                </a:lnTo>
                <a:lnTo>
                  <a:pt x="38032" y="91786"/>
                </a:lnTo>
                <a:lnTo>
                  <a:pt x="51957" y="87424"/>
                </a:lnTo>
                <a:lnTo>
                  <a:pt x="61388" y="78727"/>
                </a:lnTo>
                <a:lnTo>
                  <a:pt x="64858" y="65290"/>
                </a:lnTo>
                <a:lnTo>
                  <a:pt x="64857" y="64937"/>
                </a:lnTo>
                <a:lnTo>
                  <a:pt x="60780" y="50998"/>
                </a:lnTo>
                <a:lnTo>
                  <a:pt x="50699" y="43110"/>
                </a:lnTo>
                <a:lnTo>
                  <a:pt x="37325" y="38595"/>
                </a:lnTo>
                <a:lnTo>
                  <a:pt x="27724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01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5"/>
                </a:lnTo>
                <a:lnTo>
                  <a:pt x="47942" y="1480"/>
                </a:lnTo>
                <a:lnTo>
                  <a:pt x="35013" y="0"/>
                </a:lnTo>
                <a:lnTo>
                  <a:pt x="28415" y="256"/>
                </a:lnTo>
                <a:lnTo>
                  <a:pt x="13505" y="3771"/>
                </a:lnTo>
                <a:lnTo>
                  <a:pt x="3921" y="11897"/>
                </a:lnTo>
                <a:lnTo>
                  <a:pt x="533" y="25247"/>
                </a:lnTo>
                <a:lnTo>
                  <a:pt x="3968" y="38132"/>
                </a:lnTo>
                <a:lnTo>
                  <a:pt x="13647" y="46636"/>
                </a:lnTo>
                <a:lnTo>
                  <a:pt x="27190" y="51409"/>
                </a:lnTo>
                <a:lnTo>
                  <a:pt x="27964" y="51604"/>
                </a:lnTo>
                <a:lnTo>
                  <a:pt x="42292" y="56594"/>
                </a:lnTo>
                <a:lnTo>
                  <a:pt x="48336" y="66522"/>
                </a:lnTo>
                <a:lnTo>
                  <a:pt x="48336" y="75425"/>
                </a:lnTo>
                <a:lnTo>
                  <a:pt x="39623" y="78981"/>
                </a:lnTo>
                <a:lnTo>
                  <a:pt x="27854" y="78976"/>
                </a:lnTo>
                <a:lnTo>
                  <a:pt x="14699" y="7738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0" name="object 1420"/>
          <p:cNvSpPr/>
          <p:nvPr/>
        </p:nvSpPr>
        <p:spPr>
          <a:xfrm>
            <a:off x="832124" y="8842044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1" name="object 1421"/>
          <p:cNvSpPr/>
          <p:nvPr/>
        </p:nvSpPr>
        <p:spPr>
          <a:xfrm>
            <a:off x="919604" y="8840626"/>
            <a:ext cx="64858" cy="92494"/>
          </a:xfrm>
          <a:custGeom>
            <a:avLst/>
            <a:gdLst/>
            <a:ahLst/>
            <a:cxnLst/>
            <a:rect l="l" t="t" r="r" b="b"/>
            <a:pathLst>
              <a:path w="64858" h="92494">
                <a:moveTo>
                  <a:pt x="14699" y="77385"/>
                </a:moveTo>
                <a:lnTo>
                  <a:pt x="2844" y="74180"/>
                </a:lnTo>
                <a:lnTo>
                  <a:pt x="0" y="87884"/>
                </a:lnTo>
                <a:lnTo>
                  <a:pt x="2470" y="88628"/>
                </a:lnTo>
                <a:lnTo>
                  <a:pt x="15351" y="91365"/>
                </a:lnTo>
                <a:lnTo>
                  <a:pt x="27901" y="92494"/>
                </a:lnTo>
                <a:lnTo>
                  <a:pt x="38032" y="91786"/>
                </a:lnTo>
                <a:lnTo>
                  <a:pt x="51957" y="87424"/>
                </a:lnTo>
                <a:lnTo>
                  <a:pt x="61388" y="78727"/>
                </a:lnTo>
                <a:lnTo>
                  <a:pt x="64858" y="65290"/>
                </a:lnTo>
                <a:lnTo>
                  <a:pt x="64857" y="64937"/>
                </a:lnTo>
                <a:lnTo>
                  <a:pt x="60780" y="50998"/>
                </a:lnTo>
                <a:lnTo>
                  <a:pt x="50699" y="43110"/>
                </a:lnTo>
                <a:lnTo>
                  <a:pt x="37325" y="38595"/>
                </a:lnTo>
                <a:lnTo>
                  <a:pt x="27724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01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5"/>
                </a:lnTo>
                <a:lnTo>
                  <a:pt x="47942" y="1480"/>
                </a:lnTo>
                <a:lnTo>
                  <a:pt x="35013" y="0"/>
                </a:lnTo>
                <a:lnTo>
                  <a:pt x="28415" y="256"/>
                </a:lnTo>
                <a:lnTo>
                  <a:pt x="13505" y="3771"/>
                </a:lnTo>
                <a:lnTo>
                  <a:pt x="3921" y="11897"/>
                </a:lnTo>
                <a:lnTo>
                  <a:pt x="533" y="25247"/>
                </a:lnTo>
                <a:lnTo>
                  <a:pt x="3968" y="38132"/>
                </a:lnTo>
                <a:lnTo>
                  <a:pt x="13647" y="46636"/>
                </a:lnTo>
                <a:lnTo>
                  <a:pt x="27190" y="51409"/>
                </a:lnTo>
                <a:lnTo>
                  <a:pt x="27964" y="51604"/>
                </a:lnTo>
                <a:lnTo>
                  <a:pt x="42292" y="56594"/>
                </a:lnTo>
                <a:lnTo>
                  <a:pt x="48336" y="66522"/>
                </a:lnTo>
                <a:lnTo>
                  <a:pt x="48336" y="75425"/>
                </a:lnTo>
                <a:lnTo>
                  <a:pt x="39623" y="78981"/>
                </a:lnTo>
                <a:lnTo>
                  <a:pt x="27854" y="78976"/>
                </a:lnTo>
                <a:lnTo>
                  <a:pt x="14699" y="7738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2" name="object 1422"/>
          <p:cNvSpPr/>
          <p:nvPr/>
        </p:nvSpPr>
        <p:spPr>
          <a:xfrm>
            <a:off x="1028594" y="8840628"/>
            <a:ext cx="71437" cy="92494"/>
          </a:xfrm>
          <a:custGeom>
            <a:avLst/>
            <a:gdLst/>
            <a:ahLst/>
            <a:cxnLst/>
            <a:rect l="l" t="t" r="r" b="b"/>
            <a:pathLst>
              <a:path w="71437" h="92494">
                <a:moveTo>
                  <a:pt x="0" y="48018"/>
                </a:moveTo>
                <a:lnTo>
                  <a:pt x="710" y="59562"/>
                </a:lnTo>
                <a:lnTo>
                  <a:pt x="4830" y="74378"/>
                </a:lnTo>
                <a:lnTo>
                  <a:pt x="12527" y="84624"/>
                </a:lnTo>
                <a:lnTo>
                  <a:pt x="23691" y="90572"/>
                </a:lnTo>
                <a:lnTo>
                  <a:pt x="38214" y="92494"/>
                </a:lnTo>
                <a:lnTo>
                  <a:pt x="46230" y="92225"/>
                </a:lnTo>
                <a:lnTo>
                  <a:pt x="59833" y="90498"/>
                </a:lnTo>
                <a:lnTo>
                  <a:pt x="70548" y="87160"/>
                </a:lnTo>
                <a:lnTo>
                  <a:pt x="67881" y="74536"/>
                </a:lnTo>
                <a:lnTo>
                  <a:pt x="66702" y="74960"/>
                </a:lnTo>
                <a:lnTo>
                  <a:pt x="54562" y="77882"/>
                </a:lnTo>
                <a:lnTo>
                  <a:pt x="41401" y="78981"/>
                </a:lnTo>
                <a:lnTo>
                  <a:pt x="39637" y="78950"/>
                </a:lnTo>
                <a:lnTo>
                  <a:pt x="25582" y="74816"/>
                </a:lnTo>
                <a:lnTo>
                  <a:pt x="18918" y="64255"/>
                </a:lnTo>
                <a:lnTo>
                  <a:pt x="17233" y="48018"/>
                </a:lnTo>
                <a:lnTo>
                  <a:pt x="17412" y="41663"/>
                </a:lnTo>
                <a:lnTo>
                  <a:pt x="20428" y="26450"/>
                </a:lnTo>
                <a:lnTo>
                  <a:pt x="28213" y="16962"/>
                </a:lnTo>
                <a:lnTo>
                  <a:pt x="42113" y="13690"/>
                </a:lnTo>
                <a:lnTo>
                  <a:pt x="44050" y="13724"/>
                </a:lnTo>
                <a:lnTo>
                  <a:pt x="57688" y="15558"/>
                </a:lnTo>
                <a:lnTo>
                  <a:pt x="68770" y="19024"/>
                </a:lnTo>
                <a:lnTo>
                  <a:pt x="71437" y="6223"/>
                </a:lnTo>
                <a:lnTo>
                  <a:pt x="67510" y="4268"/>
                </a:lnTo>
                <a:lnTo>
                  <a:pt x="54620" y="1001"/>
                </a:lnTo>
                <a:lnTo>
                  <a:pt x="41770" y="0"/>
                </a:lnTo>
                <a:lnTo>
                  <a:pt x="41565" y="0"/>
                </a:lnTo>
                <a:lnTo>
                  <a:pt x="25699" y="2041"/>
                </a:lnTo>
                <a:lnTo>
                  <a:pt x="13948" y="7991"/>
                </a:lnTo>
                <a:lnTo>
                  <a:pt x="5973" y="17721"/>
                </a:lnTo>
                <a:lnTo>
                  <a:pt x="1436" y="31106"/>
                </a:lnTo>
                <a:lnTo>
                  <a:pt x="0" y="480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3" name="object 1423"/>
          <p:cNvSpPr/>
          <p:nvPr/>
        </p:nvSpPr>
        <p:spPr>
          <a:xfrm>
            <a:off x="1107713" y="8840629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38" y="16038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19" y="4"/>
                </a:lnTo>
                <a:lnTo>
                  <a:pt x="25931" y="2158"/>
                </a:lnTo>
                <a:lnTo>
                  <a:pt x="14190" y="8161"/>
                </a:lnTo>
                <a:lnTo>
                  <a:pt x="16522" y="48018"/>
                </a:lnTo>
                <a:lnTo>
                  <a:pt x="16808" y="40464"/>
                </a:lnTo>
                <a:lnTo>
                  <a:pt x="20251" y="25423"/>
                </a:lnTo>
                <a:lnTo>
                  <a:pt x="28238" y="16038"/>
                </a:lnTo>
                <a:close/>
              </a:path>
              <a:path w="81203" h="92494">
                <a:moveTo>
                  <a:pt x="0" y="48018"/>
                </a:moveTo>
                <a:lnTo>
                  <a:pt x="820" y="60092"/>
                </a:lnTo>
                <a:lnTo>
                  <a:pt x="5171" y="74667"/>
                </a:lnTo>
                <a:lnTo>
                  <a:pt x="13096" y="84748"/>
                </a:lnTo>
                <a:lnTo>
                  <a:pt x="24406" y="90602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50" y="79828"/>
                </a:lnTo>
                <a:lnTo>
                  <a:pt x="24861" y="75512"/>
                </a:lnTo>
                <a:lnTo>
                  <a:pt x="18311" y="64649"/>
                </a:lnTo>
                <a:lnTo>
                  <a:pt x="16522" y="48018"/>
                </a:lnTo>
                <a:lnTo>
                  <a:pt x="14190" y="8161"/>
                </a:lnTo>
                <a:lnTo>
                  <a:pt x="6130" y="17888"/>
                </a:lnTo>
                <a:lnTo>
                  <a:pt x="1488" y="31215"/>
                </a:lnTo>
                <a:lnTo>
                  <a:pt x="0" y="480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4" name="object 1424"/>
          <p:cNvSpPr/>
          <p:nvPr/>
        </p:nvSpPr>
        <p:spPr>
          <a:xfrm>
            <a:off x="1204611" y="8840628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1991" y="13725"/>
                </a:lnTo>
                <a:lnTo>
                  <a:pt x="54507" y="19876"/>
                </a:lnTo>
                <a:lnTo>
                  <a:pt x="57569" y="33794"/>
                </a:lnTo>
                <a:lnTo>
                  <a:pt x="57569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2" y="11270"/>
                </a:lnTo>
                <a:lnTo>
                  <a:pt x="60056" y="2817"/>
                </a:lnTo>
                <a:lnTo>
                  <a:pt x="45491" y="0"/>
                </a:lnTo>
                <a:lnTo>
                  <a:pt x="41537" y="149"/>
                </a:lnTo>
                <a:lnTo>
                  <a:pt x="29360" y="2711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78"/>
                </a:lnTo>
                <a:lnTo>
                  <a:pt x="0" y="1778"/>
                </a:lnTo>
                <a:lnTo>
                  <a:pt x="0" y="90728"/>
                </a:lnTo>
                <a:lnTo>
                  <a:pt x="16522" y="90728"/>
                </a:lnTo>
                <a:lnTo>
                  <a:pt x="16522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5" name="object 1425"/>
          <p:cNvSpPr/>
          <p:nvPr/>
        </p:nvSpPr>
        <p:spPr>
          <a:xfrm>
            <a:off x="1333519" y="8805044"/>
            <a:ext cx="77647" cy="128079"/>
          </a:xfrm>
          <a:custGeom>
            <a:avLst/>
            <a:gdLst/>
            <a:ahLst/>
            <a:cxnLst/>
            <a:rect l="l" t="t" r="r" b="b"/>
            <a:pathLst>
              <a:path w="77647" h="128079">
                <a:moveTo>
                  <a:pt x="77647" y="80060"/>
                </a:moveTo>
                <a:lnTo>
                  <a:pt x="77349" y="73032"/>
                </a:lnTo>
                <a:lnTo>
                  <a:pt x="74434" y="58639"/>
                </a:lnTo>
                <a:lnTo>
                  <a:pt x="68009" y="46716"/>
                </a:lnTo>
                <a:lnTo>
                  <a:pt x="57578" y="38589"/>
                </a:lnTo>
                <a:lnTo>
                  <a:pt x="42646" y="35585"/>
                </a:lnTo>
                <a:lnTo>
                  <a:pt x="41741" y="35591"/>
                </a:lnTo>
                <a:lnTo>
                  <a:pt x="53110" y="54566"/>
                </a:lnTo>
                <a:lnTo>
                  <a:pt x="59142" y="66115"/>
                </a:lnTo>
                <a:lnTo>
                  <a:pt x="60413" y="80937"/>
                </a:lnTo>
                <a:lnTo>
                  <a:pt x="60225" y="86935"/>
                </a:lnTo>
                <a:lnTo>
                  <a:pt x="57191" y="101562"/>
                </a:lnTo>
                <a:lnTo>
                  <a:pt x="49282" y="111460"/>
                </a:lnTo>
                <a:lnTo>
                  <a:pt x="35001" y="115100"/>
                </a:lnTo>
                <a:lnTo>
                  <a:pt x="36067" y="128079"/>
                </a:lnTo>
                <a:lnTo>
                  <a:pt x="51669" y="125640"/>
                </a:lnTo>
                <a:lnTo>
                  <a:pt x="63381" y="118850"/>
                </a:lnTo>
                <a:lnTo>
                  <a:pt x="71460" y="108477"/>
                </a:lnTo>
                <a:lnTo>
                  <a:pt x="76139" y="95291"/>
                </a:lnTo>
                <a:lnTo>
                  <a:pt x="77647" y="80060"/>
                </a:lnTo>
                <a:close/>
              </a:path>
              <a:path w="77647" h="128079">
                <a:moveTo>
                  <a:pt x="29804" y="37308"/>
                </a:moveTo>
                <a:lnTo>
                  <a:pt x="17411" y="43053"/>
                </a:lnTo>
                <a:lnTo>
                  <a:pt x="16522" y="43053"/>
                </a:lnTo>
                <a:lnTo>
                  <a:pt x="16522" y="0"/>
                </a:lnTo>
                <a:lnTo>
                  <a:pt x="0" y="1778"/>
                </a:lnTo>
                <a:lnTo>
                  <a:pt x="0" y="120980"/>
                </a:lnTo>
                <a:lnTo>
                  <a:pt x="8927" y="123770"/>
                </a:lnTo>
                <a:lnTo>
                  <a:pt x="21689" y="126744"/>
                </a:lnTo>
                <a:lnTo>
                  <a:pt x="36067" y="128079"/>
                </a:lnTo>
                <a:lnTo>
                  <a:pt x="35001" y="115100"/>
                </a:lnTo>
                <a:lnTo>
                  <a:pt x="28955" y="115100"/>
                </a:lnTo>
                <a:lnTo>
                  <a:pt x="23634" y="114211"/>
                </a:lnTo>
                <a:lnTo>
                  <a:pt x="16522" y="112433"/>
                </a:lnTo>
                <a:lnTo>
                  <a:pt x="16522" y="52832"/>
                </a:lnTo>
                <a:lnTo>
                  <a:pt x="22567" y="51066"/>
                </a:lnTo>
                <a:lnTo>
                  <a:pt x="27190" y="49276"/>
                </a:lnTo>
                <a:lnTo>
                  <a:pt x="38989" y="49335"/>
                </a:lnTo>
                <a:lnTo>
                  <a:pt x="53110" y="54566"/>
                </a:lnTo>
                <a:lnTo>
                  <a:pt x="41741" y="35591"/>
                </a:lnTo>
                <a:lnTo>
                  <a:pt x="29804" y="373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6" name="object 1426"/>
          <p:cNvSpPr/>
          <p:nvPr/>
        </p:nvSpPr>
        <p:spPr>
          <a:xfrm>
            <a:off x="1428097" y="8840633"/>
            <a:ext cx="45846" cy="90716"/>
          </a:xfrm>
          <a:custGeom>
            <a:avLst/>
            <a:gdLst/>
            <a:ahLst/>
            <a:cxnLst/>
            <a:rect l="l" t="t" r="r" b="b"/>
            <a:pathLst>
              <a:path w="45846" h="90716">
                <a:moveTo>
                  <a:pt x="40918" y="40"/>
                </a:moveTo>
                <a:lnTo>
                  <a:pt x="28599" y="2792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65"/>
                </a:lnTo>
                <a:lnTo>
                  <a:pt x="0" y="1765"/>
                </a:lnTo>
                <a:lnTo>
                  <a:pt x="0" y="90716"/>
                </a:lnTo>
                <a:lnTo>
                  <a:pt x="16522" y="90716"/>
                </a:lnTo>
                <a:lnTo>
                  <a:pt x="16522" y="19380"/>
                </a:lnTo>
                <a:lnTo>
                  <a:pt x="19196" y="18340"/>
                </a:lnTo>
                <a:lnTo>
                  <a:pt x="30322" y="15930"/>
                </a:lnTo>
                <a:lnTo>
                  <a:pt x="45846" y="15113"/>
                </a:lnTo>
                <a:lnTo>
                  <a:pt x="45846" y="0"/>
                </a:lnTo>
                <a:lnTo>
                  <a:pt x="40918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7" name="object 1427"/>
          <p:cNvSpPr/>
          <p:nvPr/>
        </p:nvSpPr>
        <p:spPr>
          <a:xfrm>
            <a:off x="1480192" y="8840629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38" y="16038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19" y="4"/>
                </a:lnTo>
                <a:lnTo>
                  <a:pt x="25931" y="2158"/>
                </a:lnTo>
                <a:lnTo>
                  <a:pt x="14190" y="8161"/>
                </a:lnTo>
                <a:lnTo>
                  <a:pt x="16522" y="48018"/>
                </a:lnTo>
                <a:lnTo>
                  <a:pt x="16808" y="40464"/>
                </a:lnTo>
                <a:lnTo>
                  <a:pt x="20251" y="25423"/>
                </a:lnTo>
                <a:lnTo>
                  <a:pt x="28238" y="16038"/>
                </a:lnTo>
                <a:close/>
              </a:path>
              <a:path w="81203" h="92494">
                <a:moveTo>
                  <a:pt x="0" y="48018"/>
                </a:moveTo>
                <a:lnTo>
                  <a:pt x="820" y="60092"/>
                </a:lnTo>
                <a:lnTo>
                  <a:pt x="5171" y="74667"/>
                </a:lnTo>
                <a:lnTo>
                  <a:pt x="13096" y="84748"/>
                </a:lnTo>
                <a:lnTo>
                  <a:pt x="24406" y="90602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50" y="79828"/>
                </a:lnTo>
                <a:lnTo>
                  <a:pt x="24861" y="75512"/>
                </a:lnTo>
                <a:lnTo>
                  <a:pt x="18311" y="64649"/>
                </a:lnTo>
                <a:lnTo>
                  <a:pt x="16522" y="48018"/>
                </a:lnTo>
                <a:lnTo>
                  <a:pt x="14190" y="8161"/>
                </a:lnTo>
                <a:lnTo>
                  <a:pt x="6130" y="17888"/>
                </a:lnTo>
                <a:lnTo>
                  <a:pt x="1488" y="31215"/>
                </a:lnTo>
                <a:lnTo>
                  <a:pt x="0" y="480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8" name="object 1428"/>
          <p:cNvSpPr/>
          <p:nvPr/>
        </p:nvSpPr>
        <p:spPr>
          <a:xfrm>
            <a:off x="1566247" y="8813938"/>
            <a:ext cx="57581" cy="119189"/>
          </a:xfrm>
          <a:custGeom>
            <a:avLst/>
            <a:gdLst/>
            <a:ahLst/>
            <a:cxnLst/>
            <a:rect l="l" t="t" r="r" b="b"/>
            <a:pathLst>
              <a:path w="57581" h="119189">
                <a:moveTo>
                  <a:pt x="31280" y="28460"/>
                </a:moveTo>
                <a:lnTo>
                  <a:pt x="31280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396" y="106241"/>
                </a:lnTo>
                <a:lnTo>
                  <a:pt x="24965" y="116061"/>
                </a:lnTo>
                <a:lnTo>
                  <a:pt x="39103" y="119189"/>
                </a:lnTo>
                <a:lnTo>
                  <a:pt x="45491" y="119189"/>
                </a:lnTo>
                <a:lnTo>
                  <a:pt x="51892" y="117767"/>
                </a:lnTo>
                <a:lnTo>
                  <a:pt x="57581" y="116878"/>
                </a:lnTo>
                <a:lnTo>
                  <a:pt x="55625" y="104254"/>
                </a:lnTo>
                <a:lnTo>
                  <a:pt x="47447" y="105854"/>
                </a:lnTo>
                <a:lnTo>
                  <a:pt x="44602" y="105664"/>
                </a:lnTo>
                <a:lnTo>
                  <a:pt x="37680" y="105664"/>
                </a:lnTo>
                <a:lnTo>
                  <a:pt x="31280" y="103530"/>
                </a:lnTo>
                <a:lnTo>
                  <a:pt x="31280" y="41630"/>
                </a:lnTo>
                <a:lnTo>
                  <a:pt x="54381" y="41630"/>
                </a:lnTo>
                <a:lnTo>
                  <a:pt x="56159" y="28460"/>
                </a:lnTo>
                <a:lnTo>
                  <a:pt x="31280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9" name="object 1429"/>
          <p:cNvSpPr/>
          <p:nvPr/>
        </p:nvSpPr>
        <p:spPr>
          <a:xfrm>
            <a:off x="1629531" y="8842044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0" name="object 1430"/>
          <p:cNvSpPr/>
          <p:nvPr/>
        </p:nvSpPr>
        <p:spPr>
          <a:xfrm>
            <a:off x="1748662" y="8840626"/>
            <a:ext cx="84061" cy="92494"/>
          </a:xfrm>
          <a:custGeom>
            <a:avLst/>
            <a:gdLst/>
            <a:ahLst/>
            <a:cxnLst/>
            <a:rect l="l" t="t" r="r" b="b"/>
            <a:pathLst>
              <a:path w="84061" h="92494">
                <a:moveTo>
                  <a:pt x="30715" y="92389"/>
                </a:moveTo>
                <a:lnTo>
                  <a:pt x="43331" y="90012"/>
                </a:lnTo>
                <a:lnTo>
                  <a:pt x="54914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15" y="92494"/>
                </a:lnTo>
                <a:lnTo>
                  <a:pt x="77304" y="91262"/>
                </a:lnTo>
                <a:lnTo>
                  <a:pt x="84061" y="88417"/>
                </a:lnTo>
                <a:lnTo>
                  <a:pt x="84061" y="78447"/>
                </a:lnTo>
                <a:lnTo>
                  <a:pt x="72326" y="78447"/>
                </a:lnTo>
                <a:lnTo>
                  <a:pt x="72326" y="29171"/>
                </a:lnTo>
                <a:lnTo>
                  <a:pt x="71412" y="20398"/>
                </a:lnTo>
                <a:lnTo>
                  <a:pt x="65159" y="8549"/>
                </a:lnTo>
                <a:lnTo>
                  <a:pt x="53780" y="2008"/>
                </a:lnTo>
                <a:lnTo>
                  <a:pt x="38214" y="0"/>
                </a:lnTo>
                <a:lnTo>
                  <a:pt x="31357" y="203"/>
                </a:lnTo>
                <a:lnTo>
                  <a:pt x="18492" y="1904"/>
                </a:lnTo>
                <a:lnTo>
                  <a:pt x="7111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69" y="42341"/>
                </a:lnTo>
                <a:lnTo>
                  <a:pt x="37680" y="41630"/>
                </a:lnTo>
                <a:lnTo>
                  <a:pt x="30924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4" y="75603"/>
                </a:lnTo>
                <a:lnTo>
                  <a:pt x="43457" y="77882"/>
                </a:lnTo>
                <a:lnTo>
                  <a:pt x="29679" y="78981"/>
                </a:lnTo>
                <a:lnTo>
                  <a:pt x="27368" y="92494"/>
                </a:lnTo>
                <a:lnTo>
                  <a:pt x="30715" y="92389"/>
                </a:lnTo>
                <a:close/>
              </a:path>
              <a:path w="84061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24" y="41630"/>
                </a:lnTo>
                <a:lnTo>
                  <a:pt x="27987" y="41688"/>
                </a:lnTo>
                <a:lnTo>
                  <a:pt x="12845" y="44769"/>
                </a:lnTo>
                <a:lnTo>
                  <a:pt x="3312" y="53051"/>
                </a:lnTo>
                <a:lnTo>
                  <a:pt x="0" y="67246"/>
                </a:lnTo>
                <a:lnTo>
                  <a:pt x="3415" y="81408"/>
                </a:lnTo>
                <a:lnTo>
                  <a:pt x="13280" y="89900"/>
                </a:lnTo>
                <a:lnTo>
                  <a:pt x="27368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1" name="object 1431"/>
          <p:cNvSpPr/>
          <p:nvPr/>
        </p:nvSpPr>
        <p:spPr>
          <a:xfrm>
            <a:off x="1838455" y="8840628"/>
            <a:ext cx="71437" cy="92494"/>
          </a:xfrm>
          <a:custGeom>
            <a:avLst/>
            <a:gdLst/>
            <a:ahLst/>
            <a:cxnLst/>
            <a:rect l="l" t="t" r="r" b="b"/>
            <a:pathLst>
              <a:path w="71437" h="92494">
                <a:moveTo>
                  <a:pt x="0" y="48018"/>
                </a:moveTo>
                <a:lnTo>
                  <a:pt x="710" y="59562"/>
                </a:lnTo>
                <a:lnTo>
                  <a:pt x="4830" y="74378"/>
                </a:lnTo>
                <a:lnTo>
                  <a:pt x="12527" y="84624"/>
                </a:lnTo>
                <a:lnTo>
                  <a:pt x="23691" y="90572"/>
                </a:lnTo>
                <a:lnTo>
                  <a:pt x="38214" y="92494"/>
                </a:lnTo>
                <a:lnTo>
                  <a:pt x="46230" y="92225"/>
                </a:lnTo>
                <a:lnTo>
                  <a:pt x="59833" y="90498"/>
                </a:lnTo>
                <a:lnTo>
                  <a:pt x="70548" y="87160"/>
                </a:lnTo>
                <a:lnTo>
                  <a:pt x="67881" y="74536"/>
                </a:lnTo>
                <a:lnTo>
                  <a:pt x="66702" y="74960"/>
                </a:lnTo>
                <a:lnTo>
                  <a:pt x="54562" y="77882"/>
                </a:lnTo>
                <a:lnTo>
                  <a:pt x="41401" y="78981"/>
                </a:lnTo>
                <a:lnTo>
                  <a:pt x="39637" y="78950"/>
                </a:lnTo>
                <a:lnTo>
                  <a:pt x="25582" y="74816"/>
                </a:lnTo>
                <a:lnTo>
                  <a:pt x="18918" y="64255"/>
                </a:lnTo>
                <a:lnTo>
                  <a:pt x="17233" y="48018"/>
                </a:lnTo>
                <a:lnTo>
                  <a:pt x="17412" y="41663"/>
                </a:lnTo>
                <a:lnTo>
                  <a:pt x="20428" y="26450"/>
                </a:lnTo>
                <a:lnTo>
                  <a:pt x="28213" y="16962"/>
                </a:lnTo>
                <a:lnTo>
                  <a:pt x="42113" y="13690"/>
                </a:lnTo>
                <a:lnTo>
                  <a:pt x="44050" y="13724"/>
                </a:lnTo>
                <a:lnTo>
                  <a:pt x="57688" y="15558"/>
                </a:lnTo>
                <a:lnTo>
                  <a:pt x="68770" y="19024"/>
                </a:lnTo>
                <a:lnTo>
                  <a:pt x="71437" y="6223"/>
                </a:lnTo>
                <a:lnTo>
                  <a:pt x="67510" y="4268"/>
                </a:lnTo>
                <a:lnTo>
                  <a:pt x="54620" y="1001"/>
                </a:lnTo>
                <a:lnTo>
                  <a:pt x="41770" y="0"/>
                </a:lnTo>
                <a:lnTo>
                  <a:pt x="41565" y="0"/>
                </a:lnTo>
                <a:lnTo>
                  <a:pt x="25699" y="2041"/>
                </a:lnTo>
                <a:lnTo>
                  <a:pt x="13948" y="7991"/>
                </a:lnTo>
                <a:lnTo>
                  <a:pt x="5973" y="17721"/>
                </a:lnTo>
                <a:lnTo>
                  <a:pt x="1436" y="31106"/>
                </a:lnTo>
                <a:lnTo>
                  <a:pt x="0" y="480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2" name="object 1432"/>
          <p:cNvSpPr/>
          <p:nvPr/>
        </p:nvSpPr>
        <p:spPr>
          <a:xfrm>
            <a:off x="1912948" y="8813938"/>
            <a:ext cx="57581" cy="119189"/>
          </a:xfrm>
          <a:custGeom>
            <a:avLst/>
            <a:gdLst/>
            <a:ahLst/>
            <a:cxnLst/>
            <a:rect l="l" t="t" r="r" b="b"/>
            <a:pathLst>
              <a:path w="57581" h="119189">
                <a:moveTo>
                  <a:pt x="31280" y="28460"/>
                </a:moveTo>
                <a:lnTo>
                  <a:pt x="31280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396" y="106241"/>
                </a:lnTo>
                <a:lnTo>
                  <a:pt x="24965" y="116061"/>
                </a:lnTo>
                <a:lnTo>
                  <a:pt x="39103" y="119189"/>
                </a:lnTo>
                <a:lnTo>
                  <a:pt x="45491" y="119189"/>
                </a:lnTo>
                <a:lnTo>
                  <a:pt x="51892" y="117767"/>
                </a:lnTo>
                <a:lnTo>
                  <a:pt x="57581" y="116878"/>
                </a:lnTo>
                <a:lnTo>
                  <a:pt x="55625" y="104254"/>
                </a:lnTo>
                <a:lnTo>
                  <a:pt x="47447" y="105854"/>
                </a:lnTo>
                <a:lnTo>
                  <a:pt x="44602" y="105664"/>
                </a:lnTo>
                <a:lnTo>
                  <a:pt x="37680" y="105664"/>
                </a:lnTo>
                <a:lnTo>
                  <a:pt x="31280" y="103530"/>
                </a:lnTo>
                <a:lnTo>
                  <a:pt x="31280" y="41630"/>
                </a:lnTo>
                <a:lnTo>
                  <a:pt x="54381" y="41630"/>
                </a:lnTo>
                <a:lnTo>
                  <a:pt x="56159" y="28460"/>
                </a:lnTo>
                <a:lnTo>
                  <a:pt x="31280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3" name="object 1433"/>
          <p:cNvSpPr/>
          <p:nvPr/>
        </p:nvSpPr>
        <p:spPr>
          <a:xfrm>
            <a:off x="1981746" y="8809494"/>
            <a:ext cx="20434" cy="121856"/>
          </a:xfrm>
          <a:custGeom>
            <a:avLst/>
            <a:gdLst/>
            <a:ahLst/>
            <a:cxnLst/>
            <a:rect l="l" t="t" r="r" b="b"/>
            <a:pathLst>
              <a:path w="20434" h="121856">
                <a:moveTo>
                  <a:pt x="20434" y="10312"/>
                </a:moveTo>
                <a:lnTo>
                  <a:pt x="20434" y="4622"/>
                </a:lnTo>
                <a:lnTo>
                  <a:pt x="15824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24"/>
                </a:lnTo>
                <a:lnTo>
                  <a:pt x="4622" y="20459"/>
                </a:lnTo>
                <a:lnTo>
                  <a:pt x="15824" y="20459"/>
                </a:lnTo>
                <a:lnTo>
                  <a:pt x="20434" y="15824"/>
                </a:lnTo>
                <a:lnTo>
                  <a:pt x="20434" y="10312"/>
                </a:lnTo>
                <a:close/>
              </a:path>
              <a:path w="20434" h="121856">
                <a:moveTo>
                  <a:pt x="1968" y="32905"/>
                </a:moveTo>
                <a:lnTo>
                  <a:pt x="1968" y="121856"/>
                </a:lnTo>
                <a:lnTo>
                  <a:pt x="18491" y="121856"/>
                </a:lnTo>
                <a:lnTo>
                  <a:pt x="18491" y="32905"/>
                </a:lnTo>
                <a:lnTo>
                  <a:pt x="1968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4" name="object 1434"/>
          <p:cNvSpPr/>
          <p:nvPr/>
        </p:nvSpPr>
        <p:spPr>
          <a:xfrm>
            <a:off x="2009858" y="8842405"/>
            <a:ext cx="84226" cy="89839"/>
          </a:xfrm>
          <a:custGeom>
            <a:avLst/>
            <a:gdLst/>
            <a:ahLst/>
            <a:cxnLst/>
            <a:rect l="l" t="t" r="r" b="b"/>
            <a:pathLst>
              <a:path w="84226" h="89839">
                <a:moveTo>
                  <a:pt x="50457" y="89839"/>
                </a:moveTo>
                <a:lnTo>
                  <a:pt x="84226" y="0"/>
                </a:lnTo>
                <a:lnTo>
                  <a:pt x="66636" y="0"/>
                </a:lnTo>
                <a:lnTo>
                  <a:pt x="43002" y="69557"/>
                </a:lnTo>
                <a:lnTo>
                  <a:pt x="41935" y="69557"/>
                </a:lnTo>
                <a:lnTo>
                  <a:pt x="18300" y="0"/>
                </a:lnTo>
                <a:lnTo>
                  <a:pt x="0" y="0"/>
                </a:lnTo>
                <a:lnTo>
                  <a:pt x="33756" y="89839"/>
                </a:lnTo>
                <a:lnTo>
                  <a:pt x="50457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5" name="object 1435"/>
          <p:cNvSpPr/>
          <p:nvPr/>
        </p:nvSpPr>
        <p:spPr>
          <a:xfrm>
            <a:off x="2096254" y="8840629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38" y="16038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19" y="4"/>
                </a:lnTo>
                <a:lnTo>
                  <a:pt x="25931" y="2158"/>
                </a:lnTo>
                <a:lnTo>
                  <a:pt x="14190" y="8161"/>
                </a:lnTo>
                <a:lnTo>
                  <a:pt x="16522" y="48018"/>
                </a:lnTo>
                <a:lnTo>
                  <a:pt x="16808" y="40464"/>
                </a:lnTo>
                <a:lnTo>
                  <a:pt x="20251" y="25423"/>
                </a:lnTo>
                <a:lnTo>
                  <a:pt x="28238" y="16038"/>
                </a:lnTo>
                <a:close/>
              </a:path>
              <a:path w="81203" h="92494">
                <a:moveTo>
                  <a:pt x="0" y="48018"/>
                </a:moveTo>
                <a:lnTo>
                  <a:pt x="820" y="60092"/>
                </a:lnTo>
                <a:lnTo>
                  <a:pt x="5171" y="74667"/>
                </a:lnTo>
                <a:lnTo>
                  <a:pt x="13096" y="84748"/>
                </a:lnTo>
                <a:lnTo>
                  <a:pt x="24406" y="90602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50" y="79828"/>
                </a:lnTo>
                <a:lnTo>
                  <a:pt x="24861" y="75512"/>
                </a:lnTo>
                <a:lnTo>
                  <a:pt x="18311" y="64649"/>
                </a:lnTo>
                <a:lnTo>
                  <a:pt x="16522" y="48018"/>
                </a:lnTo>
                <a:lnTo>
                  <a:pt x="14190" y="8161"/>
                </a:lnTo>
                <a:lnTo>
                  <a:pt x="6130" y="17888"/>
                </a:lnTo>
                <a:lnTo>
                  <a:pt x="1488" y="31215"/>
                </a:lnTo>
                <a:lnTo>
                  <a:pt x="0" y="480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6" name="object 1436"/>
          <p:cNvSpPr/>
          <p:nvPr/>
        </p:nvSpPr>
        <p:spPr>
          <a:xfrm>
            <a:off x="2190489" y="8911245"/>
            <a:ext cx="21678" cy="47332"/>
          </a:xfrm>
          <a:custGeom>
            <a:avLst/>
            <a:gdLst/>
            <a:ahLst/>
            <a:cxnLst/>
            <a:rect l="l" t="t" r="r" b="b"/>
            <a:pathLst>
              <a:path w="21678" h="47332">
                <a:moveTo>
                  <a:pt x="8712" y="47332"/>
                </a:moveTo>
                <a:lnTo>
                  <a:pt x="14987" y="37126"/>
                </a:lnTo>
                <a:lnTo>
                  <a:pt x="19965" y="25106"/>
                </a:lnTo>
                <a:lnTo>
                  <a:pt x="21678" y="14058"/>
                </a:lnTo>
                <a:lnTo>
                  <a:pt x="21678" y="7124"/>
                </a:lnTo>
                <a:lnTo>
                  <a:pt x="18478" y="0"/>
                </a:lnTo>
                <a:lnTo>
                  <a:pt x="4787" y="0"/>
                </a:lnTo>
                <a:lnTo>
                  <a:pt x="0" y="4800"/>
                </a:lnTo>
                <a:lnTo>
                  <a:pt x="0" y="16370"/>
                </a:lnTo>
                <a:lnTo>
                  <a:pt x="4089" y="20993"/>
                </a:lnTo>
                <a:lnTo>
                  <a:pt x="9778" y="21170"/>
                </a:lnTo>
                <a:lnTo>
                  <a:pt x="9588" y="29895"/>
                </a:lnTo>
                <a:lnTo>
                  <a:pt x="4978" y="37719"/>
                </a:lnTo>
                <a:lnTo>
                  <a:pt x="1587" y="43408"/>
                </a:lnTo>
                <a:lnTo>
                  <a:pt x="8712" y="4733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7" name="object 1437"/>
          <p:cNvSpPr/>
          <p:nvPr/>
        </p:nvSpPr>
        <p:spPr>
          <a:xfrm>
            <a:off x="2257332" y="8840626"/>
            <a:ext cx="84061" cy="92494"/>
          </a:xfrm>
          <a:custGeom>
            <a:avLst/>
            <a:gdLst/>
            <a:ahLst/>
            <a:cxnLst/>
            <a:rect l="l" t="t" r="r" b="b"/>
            <a:pathLst>
              <a:path w="84061" h="92494">
                <a:moveTo>
                  <a:pt x="30715" y="92389"/>
                </a:moveTo>
                <a:lnTo>
                  <a:pt x="43331" y="90012"/>
                </a:lnTo>
                <a:lnTo>
                  <a:pt x="54914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15" y="92494"/>
                </a:lnTo>
                <a:lnTo>
                  <a:pt x="77304" y="91262"/>
                </a:lnTo>
                <a:lnTo>
                  <a:pt x="84061" y="88417"/>
                </a:lnTo>
                <a:lnTo>
                  <a:pt x="84061" y="78447"/>
                </a:lnTo>
                <a:lnTo>
                  <a:pt x="72326" y="78447"/>
                </a:lnTo>
                <a:lnTo>
                  <a:pt x="72326" y="29171"/>
                </a:lnTo>
                <a:lnTo>
                  <a:pt x="71412" y="20398"/>
                </a:lnTo>
                <a:lnTo>
                  <a:pt x="65159" y="8549"/>
                </a:lnTo>
                <a:lnTo>
                  <a:pt x="53780" y="2008"/>
                </a:lnTo>
                <a:lnTo>
                  <a:pt x="38214" y="0"/>
                </a:lnTo>
                <a:lnTo>
                  <a:pt x="31357" y="203"/>
                </a:lnTo>
                <a:lnTo>
                  <a:pt x="18492" y="1904"/>
                </a:lnTo>
                <a:lnTo>
                  <a:pt x="7111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69" y="42341"/>
                </a:lnTo>
                <a:lnTo>
                  <a:pt x="37680" y="41630"/>
                </a:lnTo>
                <a:lnTo>
                  <a:pt x="30924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4" y="75603"/>
                </a:lnTo>
                <a:lnTo>
                  <a:pt x="43457" y="77882"/>
                </a:lnTo>
                <a:lnTo>
                  <a:pt x="29679" y="78981"/>
                </a:lnTo>
                <a:lnTo>
                  <a:pt x="27368" y="92494"/>
                </a:lnTo>
                <a:lnTo>
                  <a:pt x="30715" y="92389"/>
                </a:lnTo>
                <a:close/>
              </a:path>
              <a:path w="84061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24" y="41630"/>
                </a:lnTo>
                <a:lnTo>
                  <a:pt x="27987" y="41688"/>
                </a:lnTo>
                <a:lnTo>
                  <a:pt x="12845" y="44769"/>
                </a:lnTo>
                <a:lnTo>
                  <a:pt x="3312" y="53051"/>
                </a:lnTo>
                <a:lnTo>
                  <a:pt x="0" y="67246"/>
                </a:lnTo>
                <a:lnTo>
                  <a:pt x="3415" y="81408"/>
                </a:lnTo>
                <a:lnTo>
                  <a:pt x="13280" y="89900"/>
                </a:lnTo>
                <a:lnTo>
                  <a:pt x="27368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8" name="object 1438"/>
          <p:cNvSpPr/>
          <p:nvPr/>
        </p:nvSpPr>
        <p:spPr>
          <a:xfrm>
            <a:off x="2347474" y="8840626"/>
            <a:ext cx="64858" cy="92494"/>
          </a:xfrm>
          <a:custGeom>
            <a:avLst/>
            <a:gdLst/>
            <a:ahLst/>
            <a:cxnLst/>
            <a:rect l="l" t="t" r="r" b="b"/>
            <a:pathLst>
              <a:path w="64858" h="92494">
                <a:moveTo>
                  <a:pt x="14699" y="77385"/>
                </a:moveTo>
                <a:lnTo>
                  <a:pt x="2844" y="74180"/>
                </a:lnTo>
                <a:lnTo>
                  <a:pt x="0" y="87884"/>
                </a:lnTo>
                <a:lnTo>
                  <a:pt x="2470" y="88628"/>
                </a:lnTo>
                <a:lnTo>
                  <a:pt x="15351" y="91365"/>
                </a:lnTo>
                <a:lnTo>
                  <a:pt x="27901" y="92494"/>
                </a:lnTo>
                <a:lnTo>
                  <a:pt x="38032" y="91786"/>
                </a:lnTo>
                <a:lnTo>
                  <a:pt x="51957" y="87424"/>
                </a:lnTo>
                <a:lnTo>
                  <a:pt x="61388" y="78727"/>
                </a:lnTo>
                <a:lnTo>
                  <a:pt x="64858" y="65290"/>
                </a:lnTo>
                <a:lnTo>
                  <a:pt x="64857" y="64937"/>
                </a:lnTo>
                <a:lnTo>
                  <a:pt x="60780" y="50998"/>
                </a:lnTo>
                <a:lnTo>
                  <a:pt x="50699" y="43110"/>
                </a:lnTo>
                <a:lnTo>
                  <a:pt x="37325" y="38595"/>
                </a:lnTo>
                <a:lnTo>
                  <a:pt x="27724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01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5"/>
                </a:lnTo>
                <a:lnTo>
                  <a:pt x="47942" y="1480"/>
                </a:lnTo>
                <a:lnTo>
                  <a:pt x="35013" y="0"/>
                </a:lnTo>
                <a:lnTo>
                  <a:pt x="28415" y="256"/>
                </a:lnTo>
                <a:lnTo>
                  <a:pt x="13505" y="3771"/>
                </a:lnTo>
                <a:lnTo>
                  <a:pt x="3921" y="11897"/>
                </a:lnTo>
                <a:lnTo>
                  <a:pt x="533" y="25247"/>
                </a:lnTo>
                <a:lnTo>
                  <a:pt x="3968" y="38132"/>
                </a:lnTo>
                <a:lnTo>
                  <a:pt x="13647" y="46636"/>
                </a:lnTo>
                <a:lnTo>
                  <a:pt x="27190" y="51409"/>
                </a:lnTo>
                <a:lnTo>
                  <a:pt x="27964" y="51604"/>
                </a:lnTo>
                <a:lnTo>
                  <a:pt x="42292" y="56594"/>
                </a:lnTo>
                <a:lnTo>
                  <a:pt x="48336" y="66522"/>
                </a:lnTo>
                <a:lnTo>
                  <a:pt x="48336" y="75425"/>
                </a:lnTo>
                <a:lnTo>
                  <a:pt x="39623" y="78981"/>
                </a:lnTo>
                <a:lnTo>
                  <a:pt x="27854" y="78976"/>
                </a:lnTo>
                <a:lnTo>
                  <a:pt x="14699" y="7738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9" name="object 1439"/>
          <p:cNvSpPr/>
          <p:nvPr/>
        </p:nvSpPr>
        <p:spPr>
          <a:xfrm>
            <a:off x="2429441" y="8794191"/>
            <a:ext cx="38201" cy="137160"/>
          </a:xfrm>
          <a:custGeom>
            <a:avLst/>
            <a:gdLst/>
            <a:ahLst/>
            <a:cxnLst/>
            <a:rect l="l" t="t" r="r" b="b"/>
            <a:pathLst>
              <a:path w="38201" h="137160">
                <a:moveTo>
                  <a:pt x="27355" y="0"/>
                </a:moveTo>
                <a:lnTo>
                  <a:pt x="165" y="26149"/>
                </a:lnTo>
                <a:lnTo>
                  <a:pt x="9410" y="35052"/>
                </a:lnTo>
                <a:lnTo>
                  <a:pt x="38201" y="12458"/>
                </a:lnTo>
                <a:lnTo>
                  <a:pt x="27355" y="0"/>
                </a:lnTo>
                <a:close/>
              </a:path>
              <a:path w="38201" h="137160">
                <a:moveTo>
                  <a:pt x="0" y="48209"/>
                </a:moveTo>
                <a:lnTo>
                  <a:pt x="0" y="137160"/>
                </a:lnTo>
                <a:lnTo>
                  <a:pt x="16522" y="137160"/>
                </a:lnTo>
                <a:lnTo>
                  <a:pt x="16522" y="48209"/>
                </a:lnTo>
                <a:lnTo>
                  <a:pt x="0" y="482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0" name="object 1440"/>
          <p:cNvSpPr/>
          <p:nvPr/>
        </p:nvSpPr>
        <p:spPr>
          <a:xfrm>
            <a:off x="2495755" y="8840628"/>
            <a:ext cx="71437" cy="92494"/>
          </a:xfrm>
          <a:custGeom>
            <a:avLst/>
            <a:gdLst/>
            <a:ahLst/>
            <a:cxnLst/>
            <a:rect l="l" t="t" r="r" b="b"/>
            <a:pathLst>
              <a:path w="71437" h="92494">
                <a:moveTo>
                  <a:pt x="0" y="48018"/>
                </a:moveTo>
                <a:lnTo>
                  <a:pt x="710" y="59562"/>
                </a:lnTo>
                <a:lnTo>
                  <a:pt x="4830" y="74378"/>
                </a:lnTo>
                <a:lnTo>
                  <a:pt x="12527" y="84624"/>
                </a:lnTo>
                <a:lnTo>
                  <a:pt x="23691" y="90572"/>
                </a:lnTo>
                <a:lnTo>
                  <a:pt x="38214" y="92494"/>
                </a:lnTo>
                <a:lnTo>
                  <a:pt x="46230" y="92225"/>
                </a:lnTo>
                <a:lnTo>
                  <a:pt x="59833" y="90498"/>
                </a:lnTo>
                <a:lnTo>
                  <a:pt x="70548" y="87160"/>
                </a:lnTo>
                <a:lnTo>
                  <a:pt x="67881" y="74536"/>
                </a:lnTo>
                <a:lnTo>
                  <a:pt x="66702" y="74960"/>
                </a:lnTo>
                <a:lnTo>
                  <a:pt x="54562" y="77882"/>
                </a:lnTo>
                <a:lnTo>
                  <a:pt x="41401" y="78981"/>
                </a:lnTo>
                <a:lnTo>
                  <a:pt x="39637" y="78950"/>
                </a:lnTo>
                <a:lnTo>
                  <a:pt x="25582" y="74816"/>
                </a:lnTo>
                <a:lnTo>
                  <a:pt x="18918" y="64255"/>
                </a:lnTo>
                <a:lnTo>
                  <a:pt x="17233" y="48018"/>
                </a:lnTo>
                <a:lnTo>
                  <a:pt x="17412" y="41663"/>
                </a:lnTo>
                <a:lnTo>
                  <a:pt x="20428" y="26450"/>
                </a:lnTo>
                <a:lnTo>
                  <a:pt x="28213" y="16962"/>
                </a:lnTo>
                <a:lnTo>
                  <a:pt x="42113" y="13690"/>
                </a:lnTo>
                <a:lnTo>
                  <a:pt x="44050" y="13724"/>
                </a:lnTo>
                <a:lnTo>
                  <a:pt x="57688" y="15558"/>
                </a:lnTo>
                <a:lnTo>
                  <a:pt x="68770" y="19024"/>
                </a:lnTo>
                <a:lnTo>
                  <a:pt x="71437" y="6223"/>
                </a:lnTo>
                <a:lnTo>
                  <a:pt x="67510" y="4268"/>
                </a:lnTo>
                <a:lnTo>
                  <a:pt x="54620" y="1001"/>
                </a:lnTo>
                <a:lnTo>
                  <a:pt x="41770" y="0"/>
                </a:lnTo>
                <a:lnTo>
                  <a:pt x="41565" y="0"/>
                </a:lnTo>
                <a:lnTo>
                  <a:pt x="25699" y="2041"/>
                </a:lnTo>
                <a:lnTo>
                  <a:pt x="13948" y="7991"/>
                </a:lnTo>
                <a:lnTo>
                  <a:pt x="5973" y="17721"/>
                </a:lnTo>
                <a:lnTo>
                  <a:pt x="1436" y="31106"/>
                </a:lnTo>
                <a:lnTo>
                  <a:pt x="0" y="480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1" name="object 1441"/>
          <p:cNvSpPr/>
          <p:nvPr/>
        </p:nvSpPr>
        <p:spPr>
          <a:xfrm>
            <a:off x="2574879" y="8840629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38" y="16038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19" y="4"/>
                </a:lnTo>
                <a:lnTo>
                  <a:pt x="25931" y="2158"/>
                </a:lnTo>
                <a:lnTo>
                  <a:pt x="14190" y="8161"/>
                </a:lnTo>
                <a:lnTo>
                  <a:pt x="16522" y="48018"/>
                </a:lnTo>
                <a:lnTo>
                  <a:pt x="16808" y="40464"/>
                </a:lnTo>
                <a:lnTo>
                  <a:pt x="20251" y="25423"/>
                </a:lnTo>
                <a:lnTo>
                  <a:pt x="28238" y="16038"/>
                </a:lnTo>
                <a:close/>
              </a:path>
              <a:path w="81203" h="92494">
                <a:moveTo>
                  <a:pt x="0" y="48018"/>
                </a:moveTo>
                <a:lnTo>
                  <a:pt x="820" y="60092"/>
                </a:lnTo>
                <a:lnTo>
                  <a:pt x="5171" y="74667"/>
                </a:lnTo>
                <a:lnTo>
                  <a:pt x="13096" y="84748"/>
                </a:lnTo>
                <a:lnTo>
                  <a:pt x="24406" y="90602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50" y="79828"/>
                </a:lnTo>
                <a:lnTo>
                  <a:pt x="24861" y="75512"/>
                </a:lnTo>
                <a:lnTo>
                  <a:pt x="18311" y="64649"/>
                </a:lnTo>
                <a:lnTo>
                  <a:pt x="16522" y="48018"/>
                </a:lnTo>
                <a:lnTo>
                  <a:pt x="14190" y="8161"/>
                </a:lnTo>
                <a:lnTo>
                  <a:pt x="6130" y="17888"/>
                </a:lnTo>
                <a:lnTo>
                  <a:pt x="1488" y="31215"/>
                </a:lnTo>
                <a:lnTo>
                  <a:pt x="0" y="480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2" name="object 1442"/>
          <p:cNvSpPr/>
          <p:nvPr/>
        </p:nvSpPr>
        <p:spPr>
          <a:xfrm>
            <a:off x="2671772" y="8840628"/>
            <a:ext cx="129895" cy="90728"/>
          </a:xfrm>
          <a:custGeom>
            <a:avLst/>
            <a:gdLst/>
            <a:ahLst/>
            <a:cxnLst/>
            <a:rect l="l" t="t" r="r" b="b"/>
            <a:pathLst>
              <a:path w="129895" h="90728">
                <a:moveTo>
                  <a:pt x="28428" y="2801"/>
                </a:moveTo>
                <a:lnTo>
                  <a:pt x="17411" y="8712"/>
                </a:lnTo>
                <a:lnTo>
                  <a:pt x="16522" y="8712"/>
                </a:lnTo>
                <a:lnTo>
                  <a:pt x="16522" y="1778"/>
                </a:lnTo>
                <a:lnTo>
                  <a:pt x="0" y="1778"/>
                </a:lnTo>
                <a:lnTo>
                  <a:pt x="0" y="90728"/>
                </a:lnTo>
                <a:lnTo>
                  <a:pt x="16522" y="90728"/>
                </a:lnTo>
                <a:lnTo>
                  <a:pt x="16522" y="19024"/>
                </a:lnTo>
                <a:lnTo>
                  <a:pt x="22212" y="16713"/>
                </a:lnTo>
                <a:lnTo>
                  <a:pt x="28613" y="13690"/>
                </a:lnTo>
                <a:lnTo>
                  <a:pt x="40913" y="13731"/>
                </a:lnTo>
                <a:lnTo>
                  <a:pt x="53392" y="19779"/>
                </a:lnTo>
                <a:lnTo>
                  <a:pt x="56502" y="33794"/>
                </a:lnTo>
                <a:lnTo>
                  <a:pt x="56502" y="90728"/>
                </a:lnTo>
                <a:lnTo>
                  <a:pt x="73037" y="90728"/>
                </a:lnTo>
                <a:lnTo>
                  <a:pt x="73037" y="25971"/>
                </a:lnTo>
                <a:lnTo>
                  <a:pt x="72682" y="22771"/>
                </a:lnTo>
                <a:lnTo>
                  <a:pt x="71970" y="20104"/>
                </a:lnTo>
                <a:lnTo>
                  <a:pt x="77482" y="17246"/>
                </a:lnTo>
                <a:lnTo>
                  <a:pt x="85470" y="13690"/>
                </a:lnTo>
                <a:lnTo>
                  <a:pt x="97746" y="13734"/>
                </a:lnTo>
                <a:lnTo>
                  <a:pt x="110142" y="19408"/>
                </a:lnTo>
                <a:lnTo>
                  <a:pt x="113372" y="33794"/>
                </a:lnTo>
                <a:lnTo>
                  <a:pt x="113372" y="90728"/>
                </a:lnTo>
                <a:lnTo>
                  <a:pt x="129895" y="90728"/>
                </a:lnTo>
                <a:lnTo>
                  <a:pt x="129895" y="29337"/>
                </a:lnTo>
                <a:lnTo>
                  <a:pt x="129707" y="25052"/>
                </a:lnTo>
                <a:lnTo>
                  <a:pt x="125256" y="11134"/>
                </a:lnTo>
                <a:lnTo>
                  <a:pt x="115425" y="2783"/>
                </a:lnTo>
                <a:lnTo>
                  <a:pt x="100926" y="0"/>
                </a:lnTo>
                <a:lnTo>
                  <a:pt x="92384" y="684"/>
                </a:lnTo>
                <a:lnTo>
                  <a:pt x="80168" y="4139"/>
                </a:lnTo>
                <a:lnTo>
                  <a:pt x="68237" y="10845"/>
                </a:lnTo>
                <a:lnTo>
                  <a:pt x="67616" y="9904"/>
                </a:lnTo>
                <a:lnTo>
                  <a:pt x="57218" y="2280"/>
                </a:lnTo>
                <a:lnTo>
                  <a:pt x="44068" y="0"/>
                </a:lnTo>
                <a:lnTo>
                  <a:pt x="40963" y="88"/>
                </a:lnTo>
                <a:lnTo>
                  <a:pt x="28428" y="28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3" name="object 1443"/>
          <p:cNvSpPr/>
          <p:nvPr/>
        </p:nvSpPr>
        <p:spPr>
          <a:xfrm>
            <a:off x="2816495" y="8840629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38" y="16038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19" y="4"/>
                </a:lnTo>
                <a:lnTo>
                  <a:pt x="25931" y="2158"/>
                </a:lnTo>
                <a:lnTo>
                  <a:pt x="14190" y="8161"/>
                </a:lnTo>
                <a:lnTo>
                  <a:pt x="16522" y="48018"/>
                </a:lnTo>
                <a:lnTo>
                  <a:pt x="16808" y="40464"/>
                </a:lnTo>
                <a:lnTo>
                  <a:pt x="20251" y="25423"/>
                </a:lnTo>
                <a:lnTo>
                  <a:pt x="28238" y="16038"/>
                </a:lnTo>
                <a:close/>
              </a:path>
              <a:path w="81203" h="92494">
                <a:moveTo>
                  <a:pt x="0" y="48018"/>
                </a:moveTo>
                <a:lnTo>
                  <a:pt x="820" y="60092"/>
                </a:lnTo>
                <a:lnTo>
                  <a:pt x="5171" y="74667"/>
                </a:lnTo>
                <a:lnTo>
                  <a:pt x="13096" y="84748"/>
                </a:lnTo>
                <a:lnTo>
                  <a:pt x="24406" y="90602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50" y="79828"/>
                </a:lnTo>
                <a:lnTo>
                  <a:pt x="24861" y="75512"/>
                </a:lnTo>
                <a:lnTo>
                  <a:pt x="18311" y="64649"/>
                </a:lnTo>
                <a:lnTo>
                  <a:pt x="16522" y="48018"/>
                </a:lnTo>
                <a:lnTo>
                  <a:pt x="14190" y="8161"/>
                </a:lnTo>
                <a:lnTo>
                  <a:pt x="6130" y="17888"/>
                </a:lnTo>
                <a:lnTo>
                  <a:pt x="1488" y="31215"/>
                </a:lnTo>
                <a:lnTo>
                  <a:pt x="0" y="480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4" name="object 1444"/>
          <p:cNvSpPr/>
          <p:nvPr/>
        </p:nvSpPr>
        <p:spPr>
          <a:xfrm>
            <a:off x="2940944" y="8842044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5" name="object 1445"/>
          <p:cNvSpPr/>
          <p:nvPr/>
        </p:nvSpPr>
        <p:spPr>
          <a:xfrm>
            <a:off x="3033944" y="8805049"/>
            <a:ext cx="16522" cy="126301"/>
          </a:xfrm>
          <a:custGeom>
            <a:avLst/>
            <a:gdLst/>
            <a:ahLst/>
            <a:cxnLst/>
            <a:rect l="l" t="t" r="r" b="b"/>
            <a:pathLst>
              <a:path w="16522" h="126301">
                <a:moveTo>
                  <a:pt x="16522" y="126301"/>
                </a:moveTo>
                <a:lnTo>
                  <a:pt x="16522" y="0"/>
                </a:lnTo>
                <a:lnTo>
                  <a:pt x="0" y="1765"/>
                </a:lnTo>
                <a:lnTo>
                  <a:pt x="0" y="126301"/>
                </a:lnTo>
                <a:lnTo>
                  <a:pt x="16522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6" name="object 1446"/>
          <p:cNvSpPr/>
          <p:nvPr/>
        </p:nvSpPr>
        <p:spPr>
          <a:xfrm>
            <a:off x="3105416" y="8840629"/>
            <a:ext cx="77647" cy="126301"/>
          </a:xfrm>
          <a:custGeom>
            <a:avLst/>
            <a:gdLst/>
            <a:ahLst/>
            <a:cxnLst/>
            <a:rect l="l" t="t" r="r" b="b"/>
            <a:pathLst>
              <a:path w="77647" h="126301">
                <a:moveTo>
                  <a:pt x="77647" y="44475"/>
                </a:moveTo>
                <a:lnTo>
                  <a:pt x="77379" y="37683"/>
                </a:lnTo>
                <a:lnTo>
                  <a:pt x="74575" y="23210"/>
                </a:lnTo>
                <a:lnTo>
                  <a:pt x="68278" y="11210"/>
                </a:lnTo>
                <a:lnTo>
                  <a:pt x="57936" y="3026"/>
                </a:lnTo>
                <a:lnTo>
                  <a:pt x="43002" y="0"/>
                </a:lnTo>
                <a:lnTo>
                  <a:pt x="41503" y="15"/>
                </a:lnTo>
                <a:lnTo>
                  <a:pt x="52859" y="18696"/>
                </a:lnTo>
                <a:lnTo>
                  <a:pt x="59014" y="30309"/>
                </a:lnTo>
                <a:lnTo>
                  <a:pt x="60413" y="45351"/>
                </a:lnTo>
                <a:lnTo>
                  <a:pt x="60280" y="50607"/>
                </a:lnTo>
                <a:lnTo>
                  <a:pt x="57511" y="65599"/>
                </a:lnTo>
                <a:lnTo>
                  <a:pt x="49962" y="75769"/>
                </a:lnTo>
                <a:lnTo>
                  <a:pt x="36067" y="79514"/>
                </a:lnTo>
                <a:lnTo>
                  <a:pt x="28955" y="79514"/>
                </a:lnTo>
                <a:lnTo>
                  <a:pt x="31267" y="92494"/>
                </a:lnTo>
                <a:lnTo>
                  <a:pt x="38557" y="92494"/>
                </a:lnTo>
                <a:lnTo>
                  <a:pt x="52131" y="90521"/>
                </a:lnTo>
                <a:lnTo>
                  <a:pt x="63807" y="83929"/>
                </a:lnTo>
                <a:lnTo>
                  <a:pt x="71723" y="73504"/>
                </a:lnTo>
                <a:lnTo>
                  <a:pt x="76223" y="60076"/>
                </a:lnTo>
                <a:lnTo>
                  <a:pt x="77647" y="44475"/>
                </a:lnTo>
                <a:close/>
              </a:path>
              <a:path w="77647" h="126301">
                <a:moveTo>
                  <a:pt x="29225" y="1866"/>
                </a:moveTo>
                <a:lnTo>
                  <a:pt x="17411" y="8001"/>
                </a:lnTo>
                <a:lnTo>
                  <a:pt x="16522" y="8001"/>
                </a:lnTo>
                <a:lnTo>
                  <a:pt x="16522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22" y="126301"/>
                </a:lnTo>
                <a:lnTo>
                  <a:pt x="16522" y="87515"/>
                </a:lnTo>
                <a:lnTo>
                  <a:pt x="17056" y="87160"/>
                </a:lnTo>
                <a:lnTo>
                  <a:pt x="23456" y="90716"/>
                </a:lnTo>
                <a:lnTo>
                  <a:pt x="31267" y="92494"/>
                </a:lnTo>
                <a:lnTo>
                  <a:pt x="28955" y="79514"/>
                </a:lnTo>
                <a:lnTo>
                  <a:pt x="23456" y="78625"/>
                </a:lnTo>
                <a:lnTo>
                  <a:pt x="16522" y="76847"/>
                </a:lnTo>
                <a:lnTo>
                  <a:pt x="16522" y="17246"/>
                </a:lnTo>
                <a:lnTo>
                  <a:pt x="23101" y="15481"/>
                </a:lnTo>
                <a:lnTo>
                  <a:pt x="27533" y="13690"/>
                </a:lnTo>
                <a:lnTo>
                  <a:pt x="39014" y="13709"/>
                </a:lnTo>
                <a:lnTo>
                  <a:pt x="52859" y="18696"/>
                </a:lnTo>
                <a:lnTo>
                  <a:pt x="41503" y="15"/>
                </a:lnTo>
                <a:lnTo>
                  <a:pt x="29225" y="18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7" name="object 1447"/>
          <p:cNvSpPr/>
          <p:nvPr/>
        </p:nvSpPr>
        <p:spPr>
          <a:xfrm>
            <a:off x="3192525" y="8842044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8" name="object 1448"/>
          <p:cNvSpPr/>
          <p:nvPr/>
        </p:nvSpPr>
        <p:spPr>
          <a:xfrm>
            <a:off x="3287115" y="8840633"/>
            <a:ext cx="45846" cy="90716"/>
          </a:xfrm>
          <a:custGeom>
            <a:avLst/>
            <a:gdLst/>
            <a:ahLst/>
            <a:cxnLst/>
            <a:rect l="l" t="t" r="r" b="b"/>
            <a:pathLst>
              <a:path w="45846" h="90716">
                <a:moveTo>
                  <a:pt x="40918" y="40"/>
                </a:moveTo>
                <a:lnTo>
                  <a:pt x="28599" y="2792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65"/>
                </a:lnTo>
                <a:lnTo>
                  <a:pt x="0" y="1765"/>
                </a:lnTo>
                <a:lnTo>
                  <a:pt x="0" y="90716"/>
                </a:lnTo>
                <a:lnTo>
                  <a:pt x="16522" y="90716"/>
                </a:lnTo>
                <a:lnTo>
                  <a:pt x="16522" y="19380"/>
                </a:lnTo>
                <a:lnTo>
                  <a:pt x="19196" y="18340"/>
                </a:lnTo>
                <a:lnTo>
                  <a:pt x="30322" y="15930"/>
                </a:lnTo>
                <a:lnTo>
                  <a:pt x="45846" y="15113"/>
                </a:lnTo>
                <a:lnTo>
                  <a:pt x="45846" y="0"/>
                </a:lnTo>
                <a:lnTo>
                  <a:pt x="40918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9" name="object 1449"/>
          <p:cNvSpPr/>
          <p:nvPr/>
        </p:nvSpPr>
        <p:spPr>
          <a:xfrm>
            <a:off x="3339567" y="8840626"/>
            <a:ext cx="64858" cy="92494"/>
          </a:xfrm>
          <a:custGeom>
            <a:avLst/>
            <a:gdLst/>
            <a:ahLst/>
            <a:cxnLst/>
            <a:rect l="l" t="t" r="r" b="b"/>
            <a:pathLst>
              <a:path w="64858" h="92494">
                <a:moveTo>
                  <a:pt x="14699" y="77385"/>
                </a:moveTo>
                <a:lnTo>
                  <a:pt x="2844" y="74180"/>
                </a:lnTo>
                <a:lnTo>
                  <a:pt x="0" y="87884"/>
                </a:lnTo>
                <a:lnTo>
                  <a:pt x="2470" y="88628"/>
                </a:lnTo>
                <a:lnTo>
                  <a:pt x="15351" y="91365"/>
                </a:lnTo>
                <a:lnTo>
                  <a:pt x="27901" y="92494"/>
                </a:lnTo>
                <a:lnTo>
                  <a:pt x="38032" y="91786"/>
                </a:lnTo>
                <a:lnTo>
                  <a:pt x="51957" y="87424"/>
                </a:lnTo>
                <a:lnTo>
                  <a:pt x="61388" y="78727"/>
                </a:lnTo>
                <a:lnTo>
                  <a:pt x="64858" y="65290"/>
                </a:lnTo>
                <a:lnTo>
                  <a:pt x="64857" y="64937"/>
                </a:lnTo>
                <a:lnTo>
                  <a:pt x="60780" y="50998"/>
                </a:lnTo>
                <a:lnTo>
                  <a:pt x="50699" y="43110"/>
                </a:lnTo>
                <a:lnTo>
                  <a:pt x="37325" y="38595"/>
                </a:lnTo>
                <a:lnTo>
                  <a:pt x="27724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01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5"/>
                </a:lnTo>
                <a:lnTo>
                  <a:pt x="47942" y="1480"/>
                </a:lnTo>
                <a:lnTo>
                  <a:pt x="35013" y="0"/>
                </a:lnTo>
                <a:lnTo>
                  <a:pt x="28415" y="256"/>
                </a:lnTo>
                <a:lnTo>
                  <a:pt x="13505" y="3771"/>
                </a:lnTo>
                <a:lnTo>
                  <a:pt x="3921" y="11897"/>
                </a:lnTo>
                <a:lnTo>
                  <a:pt x="533" y="25247"/>
                </a:lnTo>
                <a:lnTo>
                  <a:pt x="3968" y="38132"/>
                </a:lnTo>
                <a:lnTo>
                  <a:pt x="13647" y="46636"/>
                </a:lnTo>
                <a:lnTo>
                  <a:pt x="27190" y="51409"/>
                </a:lnTo>
                <a:lnTo>
                  <a:pt x="27964" y="51604"/>
                </a:lnTo>
                <a:lnTo>
                  <a:pt x="42292" y="56594"/>
                </a:lnTo>
                <a:lnTo>
                  <a:pt x="48336" y="66522"/>
                </a:lnTo>
                <a:lnTo>
                  <a:pt x="48336" y="75425"/>
                </a:lnTo>
                <a:lnTo>
                  <a:pt x="39623" y="78981"/>
                </a:lnTo>
                <a:lnTo>
                  <a:pt x="27854" y="78976"/>
                </a:lnTo>
                <a:lnTo>
                  <a:pt x="14699" y="7738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0" name="object 1450"/>
          <p:cNvSpPr/>
          <p:nvPr/>
        </p:nvSpPr>
        <p:spPr>
          <a:xfrm>
            <a:off x="3414772" y="8840629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38" y="16038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19" y="4"/>
                </a:lnTo>
                <a:lnTo>
                  <a:pt x="25931" y="2158"/>
                </a:lnTo>
                <a:lnTo>
                  <a:pt x="14190" y="8161"/>
                </a:lnTo>
                <a:lnTo>
                  <a:pt x="16522" y="48018"/>
                </a:lnTo>
                <a:lnTo>
                  <a:pt x="16808" y="40464"/>
                </a:lnTo>
                <a:lnTo>
                  <a:pt x="20251" y="25423"/>
                </a:lnTo>
                <a:lnTo>
                  <a:pt x="28238" y="16038"/>
                </a:lnTo>
                <a:close/>
              </a:path>
              <a:path w="81203" h="92494">
                <a:moveTo>
                  <a:pt x="0" y="48018"/>
                </a:moveTo>
                <a:lnTo>
                  <a:pt x="820" y="60092"/>
                </a:lnTo>
                <a:lnTo>
                  <a:pt x="5171" y="74667"/>
                </a:lnTo>
                <a:lnTo>
                  <a:pt x="13096" y="84748"/>
                </a:lnTo>
                <a:lnTo>
                  <a:pt x="24406" y="90602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50" y="79828"/>
                </a:lnTo>
                <a:lnTo>
                  <a:pt x="24861" y="75512"/>
                </a:lnTo>
                <a:lnTo>
                  <a:pt x="18311" y="64649"/>
                </a:lnTo>
                <a:lnTo>
                  <a:pt x="16522" y="48018"/>
                </a:lnTo>
                <a:lnTo>
                  <a:pt x="14190" y="8161"/>
                </a:lnTo>
                <a:lnTo>
                  <a:pt x="6130" y="17888"/>
                </a:lnTo>
                <a:lnTo>
                  <a:pt x="1488" y="31215"/>
                </a:lnTo>
                <a:lnTo>
                  <a:pt x="0" y="480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1" name="object 1451"/>
          <p:cNvSpPr/>
          <p:nvPr/>
        </p:nvSpPr>
        <p:spPr>
          <a:xfrm>
            <a:off x="3511670" y="8840628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1991" y="13725"/>
                </a:lnTo>
                <a:lnTo>
                  <a:pt x="54507" y="19876"/>
                </a:lnTo>
                <a:lnTo>
                  <a:pt x="57569" y="33794"/>
                </a:lnTo>
                <a:lnTo>
                  <a:pt x="57569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2" y="11270"/>
                </a:lnTo>
                <a:lnTo>
                  <a:pt x="60056" y="2817"/>
                </a:lnTo>
                <a:lnTo>
                  <a:pt x="45491" y="0"/>
                </a:lnTo>
                <a:lnTo>
                  <a:pt x="41537" y="149"/>
                </a:lnTo>
                <a:lnTo>
                  <a:pt x="29360" y="2711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78"/>
                </a:lnTo>
                <a:lnTo>
                  <a:pt x="0" y="1778"/>
                </a:lnTo>
                <a:lnTo>
                  <a:pt x="0" y="90728"/>
                </a:lnTo>
                <a:lnTo>
                  <a:pt x="16522" y="90728"/>
                </a:lnTo>
                <a:lnTo>
                  <a:pt x="16522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2" name="object 1452"/>
          <p:cNvSpPr/>
          <p:nvPr/>
        </p:nvSpPr>
        <p:spPr>
          <a:xfrm>
            <a:off x="3598782" y="8840626"/>
            <a:ext cx="84061" cy="92494"/>
          </a:xfrm>
          <a:custGeom>
            <a:avLst/>
            <a:gdLst/>
            <a:ahLst/>
            <a:cxnLst/>
            <a:rect l="l" t="t" r="r" b="b"/>
            <a:pathLst>
              <a:path w="84061" h="92494">
                <a:moveTo>
                  <a:pt x="30715" y="92389"/>
                </a:moveTo>
                <a:lnTo>
                  <a:pt x="43331" y="90012"/>
                </a:lnTo>
                <a:lnTo>
                  <a:pt x="54914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15" y="92494"/>
                </a:lnTo>
                <a:lnTo>
                  <a:pt x="77304" y="91262"/>
                </a:lnTo>
                <a:lnTo>
                  <a:pt x="84061" y="88417"/>
                </a:lnTo>
                <a:lnTo>
                  <a:pt x="84061" y="78447"/>
                </a:lnTo>
                <a:lnTo>
                  <a:pt x="72326" y="78447"/>
                </a:lnTo>
                <a:lnTo>
                  <a:pt x="72326" y="29171"/>
                </a:lnTo>
                <a:lnTo>
                  <a:pt x="71412" y="20398"/>
                </a:lnTo>
                <a:lnTo>
                  <a:pt x="65159" y="8549"/>
                </a:lnTo>
                <a:lnTo>
                  <a:pt x="53780" y="2008"/>
                </a:lnTo>
                <a:lnTo>
                  <a:pt x="38214" y="0"/>
                </a:lnTo>
                <a:lnTo>
                  <a:pt x="31357" y="203"/>
                </a:lnTo>
                <a:lnTo>
                  <a:pt x="18492" y="1904"/>
                </a:lnTo>
                <a:lnTo>
                  <a:pt x="7111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69" y="42341"/>
                </a:lnTo>
                <a:lnTo>
                  <a:pt x="37680" y="41630"/>
                </a:lnTo>
                <a:lnTo>
                  <a:pt x="30924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4" y="75603"/>
                </a:lnTo>
                <a:lnTo>
                  <a:pt x="43457" y="77882"/>
                </a:lnTo>
                <a:lnTo>
                  <a:pt x="29679" y="78981"/>
                </a:lnTo>
                <a:lnTo>
                  <a:pt x="27368" y="92494"/>
                </a:lnTo>
                <a:lnTo>
                  <a:pt x="30715" y="92389"/>
                </a:lnTo>
                <a:close/>
              </a:path>
              <a:path w="84061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24" y="41630"/>
                </a:lnTo>
                <a:lnTo>
                  <a:pt x="27987" y="41688"/>
                </a:lnTo>
                <a:lnTo>
                  <a:pt x="12845" y="44769"/>
                </a:lnTo>
                <a:lnTo>
                  <a:pt x="3312" y="53051"/>
                </a:lnTo>
                <a:lnTo>
                  <a:pt x="0" y="67246"/>
                </a:lnTo>
                <a:lnTo>
                  <a:pt x="3415" y="81408"/>
                </a:lnTo>
                <a:lnTo>
                  <a:pt x="13280" y="89900"/>
                </a:lnTo>
                <a:lnTo>
                  <a:pt x="27368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3" name="object 1453"/>
          <p:cNvSpPr/>
          <p:nvPr/>
        </p:nvSpPr>
        <p:spPr>
          <a:xfrm>
            <a:off x="3694443" y="8805049"/>
            <a:ext cx="16522" cy="126301"/>
          </a:xfrm>
          <a:custGeom>
            <a:avLst/>
            <a:gdLst/>
            <a:ahLst/>
            <a:cxnLst/>
            <a:rect l="l" t="t" r="r" b="b"/>
            <a:pathLst>
              <a:path w="16522" h="126301">
                <a:moveTo>
                  <a:pt x="16522" y="126301"/>
                </a:moveTo>
                <a:lnTo>
                  <a:pt x="16522" y="0"/>
                </a:lnTo>
                <a:lnTo>
                  <a:pt x="0" y="1765"/>
                </a:lnTo>
                <a:lnTo>
                  <a:pt x="0" y="126301"/>
                </a:lnTo>
                <a:lnTo>
                  <a:pt x="16522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4" name="object 1454"/>
          <p:cNvSpPr/>
          <p:nvPr/>
        </p:nvSpPr>
        <p:spPr>
          <a:xfrm>
            <a:off x="3759687" y="8840624"/>
            <a:ext cx="48691" cy="82727"/>
          </a:xfrm>
          <a:custGeom>
            <a:avLst/>
            <a:gdLst/>
            <a:ahLst/>
            <a:cxnLst/>
            <a:rect l="l" t="t" r="r" b="b"/>
            <a:pathLst>
              <a:path w="48691" h="82727">
                <a:moveTo>
                  <a:pt x="17246" y="47142"/>
                </a:moveTo>
                <a:lnTo>
                  <a:pt x="17344" y="42608"/>
                </a:lnTo>
                <a:lnTo>
                  <a:pt x="20010" y="27490"/>
                </a:lnTo>
                <a:lnTo>
                  <a:pt x="27546" y="17377"/>
                </a:lnTo>
                <a:lnTo>
                  <a:pt x="41592" y="13690"/>
                </a:lnTo>
                <a:lnTo>
                  <a:pt x="48691" y="13690"/>
                </a:lnTo>
                <a:lnTo>
                  <a:pt x="46380" y="0"/>
                </a:lnTo>
                <a:lnTo>
                  <a:pt x="39090" y="0"/>
                </a:lnTo>
                <a:lnTo>
                  <a:pt x="25520" y="1972"/>
                </a:lnTo>
                <a:lnTo>
                  <a:pt x="13846" y="8564"/>
                </a:lnTo>
                <a:lnTo>
                  <a:pt x="17246" y="47142"/>
                </a:lnTo>
                <a:close/>
              </a:path>
              <a:path w="48691" h="82727">
                <a:moveTo>
                  <a:pt x="18631" y="62180"/>
                </a:moveTo>
                <a:lnTo>
                  <a:pt x="17246" y="47142"/>
                </a:lnTo>
                <a:lnTo>
                  <a:pt x="13846" y="8564"/>
                </a:lnTo>
                <a:lnTo>
                  <a:pt x="5927" y="18989"/>
                </a:lnTo>
                <a:lnTo>
                  <a:pt x="1425" y="32417"/>
                </a:lnTo>
                <a:lnTo>
                  <a:pt x="0" y="48018"/>
                </a:lnTo>
                <a:lnTo>
                  <a:pt x="330" y="55286"/>
                </a:lnTo>
                <a:lnTo>
                  <a:pt x="3357" y="69601"/>
                </a:lnTo>
                <a:lnTo>
                  <a:pt x="9909" y="81447"/>
                </a:lnTo>
                <a:lnTo>
                  <a:pt x="20428" y="89514"/>
                </a:lnTo>
                <a:lnTo>
                  <a:pt x="35356" y="92494"/>
                </a:lnTo>
                <a:lnTo>
                  <a:pt x="36098" y="92489"/>
                </a:lnTo>
                <a:lnTo>
                  <a:pt x="48136" y="90661"/>
                </a:lnTo>
                <a:lnTo>
                  <a:pt x="60236" y="84505"/>
                </a:lnTo>
                <a:lnTo>
                  <a:pt x="61137" y="84505"/>
                </a:lnTo>
                <a:lnTo>
                  <a:pt x="61137" y="90728"/>
                </a:lnTo>
                <a:lnTo>
                  <a:pt x="77647" y="90728"/>
                </a:lnTo>
                <a:lnTo>
                  <a:pt x="77647" y="-35585"/>
                </a:lnTo>
                <a:lnTo>
                  <a:pt x="61137" y="-33807"/>
                </a:lnTo>
                <a:lnTo>
                  <a:pt x="61137" y="4978"/>
                </a:lnTo>
                <a:lnTo>
                  <a:pt x="60604" y="5334"/>
                </a:lnTo>
                <a:lnTo>
                  <a:pt x="54203" y="1778"/>
                </a:lnTo>
                <a:lnTo>
                  <a:pt x="46380" y="0"/>
                </a:lnTo>
                <a:lnTo>
                  <a:pt x="48691" y="13690"/>
                </a:lnTo>
                <a:lnTo>
                  <a:pt x="54203" y="14592"/>
                </a:lnTo>
                <a:lnTo>
                  <a:pt x="61137" y="16357"/>
                </a:lnTo>
                <a:lnTo>
                  <a:pt x="61137" y="75425"/>
                </a:lnTo>
                <a:lnTo>
                  <a:pt x="54546" y="77203"/>
                </a:lnTo>
                <a:lnTo>
                  <a:pt x="50114" y="78981"/>
                </a:lnTo>
                <a:lnTo>
                  <a:pt x="38436" y="78955"/>
                </a:lnTo>
                <a:lnTo>
                  <a:pt x="24725" y="73862"/>
                </a:lnTo>
                <a:lnTo>
                  <a:pt x="18631" y="621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5" name="object 1455"/>
          <p:cNvSpPr/>
          <p:nvPr/>
        </p:nvSpPr>
        <p:spPr>
          <a:xfrm>
            <a:off x="3853031" y="8842042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53" y="33679"/>
                </a:moveTo>
                <a:lnTo>
                  <a:pt x="73803" y="18861"/>
                </a:lnTo>
                <a:lnTo>
                  <a:pt x="66834" y="7835"/>
                </a:lnTo>
                <a:lnTo>
                  <a:pt x="55562" y="959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3" y="12977"/>
                </a:lnTo>
                <a:lnTo>
                  <a:pt x="5642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6" y="90943"/>
                </a:lnTo>
                <a:lnTo>
                  <a:pt x="60258" y="89166"/>
                </a:lnTo>
                <a:lnTo>
                  <a:pt x="71780" y="85392"/>
                </a:lnTo>
                <a:lnTo>
                  <a:pt x="68757" y="73123"/>
                </a:lnTo>
                <a:lnTo>
                  <a:pt x="68451" y="73235"/>
                </a:lnTo>
                <a:lnTo>
                  <a:pt x="56384" y="76315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691" y="47495"/>
                </a:lnTo>
                <a:lnTo>
                  <a:pt x="76580" y="43939"/>
                </a:lnTo>
                <a:lnTo>
                  <a:pt x="76746" y="38783"/>
                </a:lnTo>
                <a:lnTo>
                  <a:pt x="76653" y="336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6" name="object 1456"/>
          <p:cNvSpPr/>
          <p:nvPr/>
        </p:nvSpPr>
        <p:spPr>
          <a:xfrm>
            <a:off x="3979772" y="8805049"/>
            <a:ext cx="16522" cy="126301"/>
          </a:xfrm>
          <a:custGeom>
            <a:avLst/>
            <a:gdLst/>
            <a:ahLst/>
            <a:cxnLst/>
            <a:rect l="l" t="t" r="r" b="b"/>
            <a:pathLst>
              <a:path w="16522" h="126301">
                <a:moveTo>
                  <a:pt x="16522" y="126301"/>
                </a:moveTo>
                <a:lnTo>
                  <a:pt x="16522" y="0"/>
                </a:lnTo>
                <a:lnTo>
                  <a:pt x="0" y="1765"/>
                </a:lnTo>
                <a:lnTo>
                  <a:pt x="0" y="126301"/>
                </a:lnTo>
                <a:lnTo>
                  <a:pt x="16522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7" name="object 1457"/>
          <p:cNvSpPr/>
          <p:nvPr/>
        </p:nvSpPr>
        <p:spPr>
          <a:xfrm>
            <a:off x="4009461" y="8840626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82" y="42341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8" name="object 1458"/>
          <p:cNvSpPr/>
          <p:nvPr/>
        </p:nvSpPr>
        <p:spPr>
          <a:xfrm>
            <a:off x="4133373" y="8840626"/>
            <a:ext cx="64871" cy="92494"/>
          </a:xfrm>
          <a:custGeom>
            <a:avLst/>
            <a:gdLst/>
            <a:ahLst/>
            <a:cxnLst/>
            <a:rect l="l" t="t" r="r" b="b"/>
            <a:pathLst>
              <a:path w="64871" h="92494">
                <a:moveTo>
                  <a:pt x="14702" y="77385"/>
                </a:moveTo>
                <a:lnTo>
                  <a:pt x="2857" y="74180"/>
                </a:lnTo>
                <a:lnTo>
                  <a:pt x="0" y="87884"/>
                </a:lnTo>
                <a:lnTo>
                  <a:pt x="2483" y="88630"/>
                </a:lnTo>
                <a:lnTo>
                  <a:pt x="15369" y="91366"/>
                </a:lnTo>
                <a:lnTo>
                  <a:pt x="27914" y="92494"/>
                </a:lnTo>
                <a:lnTo>
                  <a:pt x="38040" y="91786"/>
                </a:lnTo>
                <a:lnTo>
                  <a:pt x="51964" y="87424"/>
                </a:lnTo>
                <a:lnTo>
                  <a:pt x="61399" y="78727"/>
                </a:lnTo>
                <a:lnTo>
                  <a:pt x="64871" y="65290"/>
                </a:lnTo>
                <a:lnTo>
                  <a:pt x="64869" y="64924"/>
                </a:lnTo>
                <a:lnTo>
                  <a:pt x="60788" y="50993"/>
                </a:lnTo>
                <a:lnTo>
                  <a:pt x="50705" y="43109"/>
                </a:lnTo>
                <a:lnTo>
                  <a:pt x="37325" y="38595"/>
                </a:lnTo>
                <a:lnTo>
                  <a:pt x="27736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13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5"/>
                </a:lnTo>
                <a:lnTo>
                  <a:pt x="47947" y="1480"/>
                </a:lnTo>
                <a:lnTo>
                  <a:pt x="35013" y="0"/>
                </a:lnTo>
                <a:lnTo>
                  <a:pt x="28415" y="256"/>
                </a:lnTo>
                <a:lnTo>
                  <a:pt x="13505" y="3771"/>
                </a:lnTo>
                <a:lnTo>
                  <a:pt x="3921" y="11897"/>
                </a:lnTo>
                <a:lnTo>
                  <a:pt x="533" y="25247"/>
                </a:lnTo>
                <a:lnTo>
                  <a:pt x="3972" y="38138"/>
                </a:lnTo>
                <a:lnTo>
                  <a:pt x="13653" y="46637"/>
                </a:lnTo>
                <a:lnTo>
                  <a:pt x="27203" y="51409"/>
                </a:lnTo>
                <a:lnTo>
                  <a:pt x="27977" y="51604"/>
                </a:lnTo>
                <a:lnTo>
                  <a:pt x="42304" y="56594"/>
                </a:lnTo>
                <a:lnTo>
                  <a:pt x="48348" y="66522"/>
                </a:lnTo>
                <a:lnTo>
                  <a:pt x="48348" y="75425"/>
                </a:lnTo>
                <a:lnTo>
                  <a:pt x="39636" y="78981"/>
                </a:lnTo>
                <a:lnTo>
                  <a:pt x="27866" y="78976"/>
                </a:lnTo>
                <a:lnTo>
                  <a:pt x="14702" y="7738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9" name="object 1459"/>
          <p:cNvSpPr/>
          <p:nvPr/>
        </p:nvSpPr>
        <p:spPr>
          <a:xfrm>
            <a:off x="4206794" y="8840626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91" y="18148"/>
                </a:lnTo>
                <a:lnTo>
                  <a:pt x="10537" y="17924"/>
                </a:lnTo>
                <a:lnTo>
                  <a:pt x="22337" y="14853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83" y="44297"/>
                </a:lnTo>
                <a:lnTo>
                  <a:pt x="47282" y="42341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0" name="object 1460"/>
          <p:cNvSpPr/>
          <p:nvPr/>
        </p:nvSpPr>
        <p:spPr>
          <a:xfrm>
            <a:off x="4302456" y="8805049"/>
            <a:ext cx="16522" cy="126301"/>
          </a:xfrm>
          <a:custGeom>
            <a:avLst/>
            <a:gdLst/>
            <a:ahLst/>
            <a:cxnLst/>
            <a:rect l="l" t="t" r="r" b="b"/>
            <a:pathLst>
              <a:path w="16522" h="126301">
                <a:moveTo>
                  <a:pt x="16522" y="126301"/>
                </a:moveTo>
                <a:lnTo>
                  <a:pt x="16522" y="0"/>
                </a:lnTo>
                <a:lnTo>
                  <a:pt x="0" y="1765"/>
                </a:lnTo>
                <a:lnTo>
                  <a:pt x="0" y="126301"/>
                </a:lnTo>
                <a:lnTo>
                  <a:pt x="16522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1" name="object 1461"/>
          <p:cNvSpPr/>
          <p:nvPr/>
        </p:nvSpPr>
        <p:spPr>
          <a:xfrm>
            <a:off x="4339272" y="8842404"/>
            <a:ext cx="74091" cy="90716"/>
          </a:xfrm>
          <a:custGeom>
            <a:avLst/>
            <a:gdLst/>
            <a:ahLst/>
            <a:cxnLst/>
            <a:rect l="l" t="t" r="r" b="b"/>
            <a:pathLst>
              <a:path w="74091" h="90716">
                <a:moveTo>
                  <a:pt x="155" y="65521"/>
                </a:moveTo>
                <a:lnTo>
                  <a:pt x="4441" y="79565"/>
                </a:lnTo>
                <a:lnTo>
                  <a:pt x="14172" y="87940"/>
                </a:lnTo>
                <a:lnTo>
                  <a:pt x="28778" y="90716"/>
                </a:lnTo>
                <a:lnTo>
                  <a:pt x="32586" y="90580"/>
                </a:lnTo>
                <a:lnTo>
                  <a:pt x="44769" y="88068"/>
                </a:lnTo>
                <a:lnTo>
                  <a:pt x="56680" y="82181"/>
                </a:lnTo>
                <a:lnTo>
                  <a:pt x="57569" y="82181"/>
                </a:lnTo>
                <a:lnTo>
                  <a:pt x="57569" y="88950"/>
                </a:lnTo>
                <a:lnTo>
                  <a:pt x="74091" y="88950"/>
                </a:lnTo>
                <a:lnTo>
                  <a:pt x="74091" y="0"/>
                </a:lnTo>
                <a:lnTo>
                  <a:pt x="57569" y="0"/>
                </a:lnTo>
                <a:lnTo>
                  <a:pt x="57569" y="71869"/>
                </a:lnTo>
                <a:lnTo>
                  <a:pt x="51879" y="74180"/>
                </a:lnTo>
                <a:lnTo>
                  <a:pt x="44424" y="77203"/>
                </a:lnTo>
                <a:lnTo>
                  <a:pt x="33101" y="77197"/>
                </a:lnTo>
                <a:lnTo>
                  <a:pt x="19817" y="71705"/>
                </a:lnTo>
                <a:lnTo>
                  <a:pt x="16522" y="57988"/>
                </a:lnTo>
                <a:lnTo>
                  <a:pt x="16522" y="0"/>
                </a:lnTo>
                <a:lnTo>
                  <a:pt x="0" y="0"/>
                </a:lnTo>
                <a:lnTo>
                  <a:pt x="0" y="61556"/>
                </a:lnTo>
                <a:lnTo>
                  <a:pt x="155" y="6552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2" name="object 1462"/>
          <p:cNvSpPr/>
          <p:nvPr/>
        </p:nvSpPr>
        <p:spPr>
          <a:xfrm>
            <a:off x="4429047" y="8840624"/>
            <a:ext cx="48691" cy="82727"/>
          </a:xfrm>
          <a:custGeom>
            <a:avLst/>
            <a:gdLst/>
            <a:ahLst/>
            <a:cxnLst/>
            <a:rect l="l" t="t" r="r" b="b"/>
            <a:pathLst>
              <a:path w="48691" h="82727">
                <a:moveTo>
                  <a:pt x="17246" y="47142"/>
                </a:moveTo>
                <a:lnTo>
                  <a:pt x="17344" y="42608"/>
                </a:lnTo>
                <a:lnTo>
                  <a:pt x="20010" y="27490"/>
                </a:lnTo>
                <a:lnTo>
                  <a:pt x="27546" y="17377"/>
                </a:lnTo>
                <a:lnTo>
                  <a:pt x="41592" y="13690"/>
                </a:lnTo>
                <a:lnTo>
                  <a:pt x="48691" y="13690"/>
                </a:lnTo>
                <a:lnTo>
                  <a:pt x="46380" y="0"/>
                </a:lnTo>
                <a:lnTo>
                  <a:pt x="39090" y="0"/>
                </a:lnTo>
                <a:lnTo>
                  <a:pt x="25520" y="1972"/>
                </a:lnTo>
                <a:lnTo>
                  <a:pt x="13846" y="8564"/>
                </a:lnTo>
                <a:lnTo>
                  <a:pt x="17246" y="47142"/>
                </a:lnTo>
                <a:close/>
              </a:path>
              <a:path w="48691" h="82727">
                <a:moveTo>
                  <a:pt x="18631" y="62180"/>
                </a:moveTo>
                <a:lnTo>
                  <a:pt x="17246" y="47142"/>
                </a:lnTo>
                <a:lnTo>
                  <a:pt x="13846" y="8564"/>
                </a:lnTo>
                <a:lnTo>
                  <a:pt x="5927" y="18989"/>
                </a:lnTo>
                <a:lnTo>
                  <a:pt x="1425" y="32417"/>
                </a:lnTo>
                <a:lnTo>
                  <a:pt x="0" y="48018"/>
                </a:lnTo>
                <a:lnTo>
                  <a:pt x="330" y="55286"/>
                </a:lnTo>
                <a:lnTo>
                  <a:pt x="3357" y="69601"/>
                </a:lnTo>
                <a:lnTo>
                  <a:pt x="9909" y="81447"/>
                </a:lnTo>
                <a:lnTo>
                  <a:pt x="20428" y="89514"/>
                </a:lnTo>
                <a:lnTo>
                  <a:pt x="35356" y="92494"/>
                </a:lnTo>
                <a:lnTo>
                  <a:pt x="36098" y="92489"/>
                </a:lnTo>
                <a:lnTo>
                  <a:pt x="48136" y="90661"/>
                </a:lnTo>
                <a:lnTo>
                  <a:pt x="60236" y="84505"/>
                </a:lnTo>
                <a:lnTo>
                  <a:pt x="61137" y="84505"/>
                </a:lnTo>
                <a:lnTo>
                  <a:pt x="61137" y="90728"/>
                </a:lnTo>
                <a:lnTo>
                  <a:pt x="77647" y="90728"/>
                </a:lnTo>
                <a:lnTo>
                  <a:pt x="77647" y="-35585"/>
                </a:lnTo>
                <a:lnTo>
                  <a:pt x="61137" y="-33807"/>
                </a:lnTo>
                <a:lnTo>
                  <a:pt x="61137" y="4978"/>
                </a:lnTo>
                <a:lnTo>
                  <a:pt x="60604" y="5334"/>
                </a:lnTo>
                <a:lnTo>
                  <a:pt x="54203" y="1778"/>
                </a:lnTo>
                <a:lnTo>
                  <a:pt x="46380" y="0"/>
                </a:lnTo>
                <a:lnTo>
                  <a:pt x="48691" y="13690"/>
                </a:lnTo>
                <a:lnTo>
                  <a:pt x="54203" y="14592"/>
                </a:lnTo>
                <a:lnTo>
                  <a:pt x="61137" y="16357"/>
                </a:lnTo>
                <a:lnTo>
                  <a:pt x="61137" y="75425"/>
                </a:lnTo>
                <a:lnTo>
                  <a:pt x="54546" y="77203"/>
                </a:lnTo>
                <a:lnTo>
                  <a:pt x="50114" y="78981"/>
                </a:lnTo>
                <a:lnTo>
                  <a:pt x="38436" y="78955"/>
                </a:lnTo>
                <a:lnTo>
                  <a:pt x="24725" y="73862"/>
                </a:lnTo>
                <a:lnTo>
                  <a:pt x="18631" y="621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3" name="object 1463"/>
          <p:cNvSpPr/>
          <p:nvPr/>
        </p:nvSpPr>
        <p:spPr>
          <a:xfrm>
            <a:off x="4556159" y="8840624"/>
            <a:ext cx="42646" cy="126314"/>
          </a:xfrm>
          <a:custGeom>
            <a:avLst/>
            <a:gdLst/>
            <a:ahLst/>
            <a:cxnLst/>
            <a:rect l="l" t="t" r="r" b="b"/>
            <a:pathLst>
              <a:path w="42646" h="126314">
                <a:moveTo>
                  <a:pt x="17246" y="47142"/>
                </a:moveTo>
                <a:lnTo>
                  <a:pt x="17422" y="41323"/>
                </a:lnTo>
                <a:lnTo>
                  <a:pt x="20427" y="26668"/>
                </a:lnTo>
                <a:lnTo>
                  <a:pt x="28329" y="16783"/>
                </a:lnTo>
                <a:lnTo>
                  <a:pt x="42646" y="13157"/>
                </a:lnTo>
                <a:lnTo>
                  <a:pt x="41592" y="0"/>
                </a:lnTo>
                <a:lnTo>
                  <a:pt x="25977" y="2441"/>
                </a:lnTo>
                <a:lnTo>
                  <a:pt x="14265" y="9232"/>
                </a:lnTo>
                <a:lnTo>
                  <a:pt x="17246" y="47142"/>
                </a:lnTo>
                <a:close/>
              </a:path>
              <a:path w="42646" h="126314">
                <a:moveTo>
                  <a:pt x="18504" y="61960"/>
                </a:moveTo>
                <a:lnTo>
                  <a:pt x="17246" y="47142"/>
                </a:lnTo>
                <a:lnTo>
                  <a:pt x="14265" y="9232"/>
                </a:lnTo>
                <a:lnTo>
                  <a:pt x="6186" y="19604"/>
                </a:lnTo>
                <a:lnTo>
                  <a:pt x="1507" y="32789"/>
                </a:lnTo>
                <a:lnTo>
                  <a:pt x="0" y="48018"/>
                </a:lnTo>
                <a:lnTo>
                  <a:pt x="298" y="55050"/>
                </a:lnTo>
                <a:lnTo>
                  <a:pt x="3216" y="69445"/>
                </a:lnTo>
                <a:lnTo>
                  <a:pt x="9643" y="81367"/>
                </a:lnTo>
                <a:lnTo>
                  <a:pt x="20074" y="89491"/>
                </a:lnTo>
                <a:lnTo>
                  <a:pt x="35001" y="92494"/>
                </a:lnTo>
                <a:lnTo>
                  <a:pt x="35859" y="92488"/>
                </a:lnTo>
                <a:lnTo>
                  <a:pt x="47826" y="90806"/>
                </a:lnTo>
                <a:lnTo>
                  <a:pt x="60236" y="85204"/>
                </a:lnTo>
                <a:lnTo>
                  <a:pt x="61137" y="85204"/>
                </a:lnTo>
                <a:lnTo>
                  <a:pt x="61137" y="126314"/>
                </a:lnTo>
                <a:lnTo>
                  <a:pt x="77647" y="126314"/>
                </a:lnTo>
                <a:lnTo>
                  <a:pt x="77647" y="7112"/>
                </a:lnTo>
                <a:lnTo>
                  <a:pt x="68729" y="4315"/>
                </a:lnTo>
                <a:lnTo>
                  <a:pt x="55970" y="1335"/>
                </a:lnTo>
                <a:lnTo>
                  <a:pt x="41592" y="0"/>
                </a:lnTo>
                <a:lnTo>
                  <a:pt x="42646" y="13157"/>
                </a:lnTo>
                <a:lnTo>
                  <a:pt x="48691" y="13157"/>
                </a:lnTo>
                <a:lnTo>
                  <a:pt x="54013" y="14058"/>
                </a:lnTo>
                <a:lnTo>
                  <a:pt x="61137" y="15824"/>
                </a:lnTo>
                <a:lnTo>
                  <a:pt x="61137" y="75425"/>
                </a:lnTo>
                <a:lnTo>
                  <a:pt x="55079" y="77203"/>
                </a:lnTo>
                <a:lnTo>
                  <a:pt x="50469" y="78981"/>
                </a:lnTo>
                <a:lnTo>
                  <a:pt x="38461" y="78910"/>
                </a:lnTo>
                <a:lnTo>
                  <a:pt x="24476" y="73577"/>
                </a:lnTo>
                <a:lnTo>
                  <a:pt x="18504" y="619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4" name="object 1464"/>
          <p:cNvSpPr/>
          <p:nvPr/>
        </p:nvSpPr>
        <p:spPr>
          <a:xfrm>
            <a:off x="4654838" y="8842404"/>
            <a:ext cx="74091" cy="90716"/>
          </a:xfrm>
          <a:custGeom>
            <a:avLst/>
            <a:gdLst/>
            <a:ahLst/>
            <a:cxnLst/>
            <a:rect l="l" t="t" r="r" b="b"/>
            <a:pathLst>
              <a:path w="74091" h="90716">
                <a:moveTo>
                  <a:pt x="155" y="65521"/>
                </a:moveTo>
                <a:lnTo>
                  <a:pt x="4441" y="79565"/>
                </a:lnTo>
                <a:lnTo>
                  <a:pt x="14172" y="87940"/>
                </a:lnTo>
                <a:lnTo>
                  <a:pt x="28778" y="90716"/>
                </a:lnTo>
                <a:lnTo>
                  <a:pt x="32586" y="90580"/>
                </a:lnTo>
                <a:lnTo>
                  <a:pt x="44769" y="88068"/>
                </a:lnTo>
                <a:lnTo>
                  <a:pt x="56680" y="82181"/>
                </a:lnTo>
                <a:lnTo>
                  <a:pt x="57569" y="82181"/>
                </a:lnTo>
                <a:lnTo>
                  <a:pt x="57569" y="88950"/>
                </a:lnTo>
                <a:lnTo>
                  <a:pt x="74091" y="88950"/>
                </a:lnTo>
                <a:lnTo>
                  <a:pt x="74091" y="0"/>
                </a:lnTo>
                <a:lnTo>
                  <a:pt x="57569" y="0"/>
                </a:lnTo>
                <a:lnTo>
                  <a:pt x="57569" y="71869"/>
                </a:lnTo>
                <a:lnTo>
                  <a:pt x="51879" y="74180"/>
                </a:lnTo>
                <a:lnTo>
                  <a:pt x="44424" y="77203"/>
                </a:lnTo>
                <a:lnTo>
                  <a:pt x="33101" y="77197"/>
                </a:lnTo>
                <a:lnTo>
                  <a:pt x="19817" y="71705"/>
                </a:lnTo>
                <a:lnTo>
                  <a:pt x="16522" y="57988"/>
                </a:lnTo>
                <a:lnTo>
                  <a:pt x="16522" y="0"/>
                </a:lnTo>
                <a:lnTo>
                  <a:pt x="0" y="0"/>
                </a:lnTo>
                <a:lnTo>
                  <a:pt x="0" y="61556"/>
                </a:lnTo>
                <a:lnTo>
                  <a:pt x="155" y="6552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5" name="object 1465"/>
          <p:cNvSpPr/>
          <p:nvPr/>
        </p:nvSpPr>
        <p:spPr>
          <a:xfrm>
            <a:off x="4744629" y="8842042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6" name="object 1466"/>
          <p:cNvSpPr/>
          <p:nvPr/>
        </p:nvSpPr>
        <p:spPr>
          <a:xfrm>
            <a:off x="4863722" y="8840626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91" y="18148"/>
                </a:lnTo>
                <a:lnTo>
                  <a:pt x="10537" y="17924"/>
                </a:lnTo>
                <a:lnTo>
                  <a:pt x="22337" y="14853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83" y="44297"/>
                </a:lnTo>
                <a:lnTo>
                  <a:pt x="47282" y="42341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7" name="object 1467"/>
          <p:cNvSpPr/>
          <p:nvPr/>
        </p:nvSpPr>
        <p:spPr>
          <a:xfrm>
            <a:off x="4948892" y="8813938"/>
            <a:ext cx="57581" cy="119189"/>
          </a:xfrm>
          <a:custGeom>
            <a:avLst/>
            <a:gdLst/>
            <a:ahLst/>
            <a:cxnLst/>
            <a:rect l="l" t="t" r="r" b="b"/>
            <a:pathLst>
              <a:path w="57581" h="119189">
                <a:moveTo>
                  <a:pt x="31280" y="28460"/>
                </a:moveTo>
                <a:lnTo>
                  <a:pt x="31280" y="0"/>
                </a:lnTo>
                <a:lnTo>
                  <a:pt x="14744" y="1790"/>
                </a:lnTo>
                <a:lnTo>
                  <a:pt x="14744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44" y="41630"/>
                </a:lnTo>
                <a:lnTo>
                  <a:pt x="14744" y="96418"/>
                </a:lnTo>
                <a:lnTo>
                  <a:pt x="16385" y="106241"/>
                </a:lnTo>
                <a:lnTo>
                  <a:pt x="24958" y="116061"/>
                </a:lnTo>
                <a:lnTo>
                  <a:pt x="39090" y="119189"/>
                </a:lnTo>
                <a:lnTo>
                  <a:pt x="45491" y="119189"/>
                </a:lnTo>
                <a:lnTo>
                  <a:pt x="51892" y="117767"/>
                </a:lnTo>
                <a:lnTo>
                  <a:pt x="57581" y="116878"/>
                </a:lnTo>
                <a:lnTo>
                  <a:pt x="55625" y="104254"/>
                </a:lnTo>
                <a:lnTo>
                  <a:pt x="47447" y="105854"/>
                </a:lnTo>
                <a:lnTo>
                  <a:pt x="44615" y="105664"/>
                </a:lnTo>
                <a:lnTo>
                  <a:pt x="37680" y="105664"/>
                </a:lnTo>
                <a:lnTo>
                  <a:pt x="31280" y="103530"/>
                </a:lnTo>
                <a:lnTo>
                  <a:pt x="31280" y="41630"/>
                </a:lnTo>
                <a:lnTo>
                  <a:pt x="54381" y="41630"/>
                </a:lnTo>
                <a:lnTo>
                  <a:pt x="56159" y="28460"/>
                </a:lnTo>
                <a:lnTo>
                  <a:pt x="31280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8" name="object 1468"/>
          <p:cNvSpPr/>
          <p:nvPr/>
        </p:nvSpPr>
        <p:spPr>
          <a:xfrm>
            <a:off x="5017693" y="8809494"/>
            <a:ext cx="20434" cy="121856"/>
          </a:xfrm>
          <a:custGeom>
            <a:avLst/>
            <a:gdLst/>
            <a:ahLst/>
            <a:cxnLst/>
            <a:rect l="l" t="t" r="r" b="b"/>
            <a:pathLst>
              <a:path w="20434" h="121856">
                <a:moveTo>
                  <a:pt x="20434" y="10312"/>
                </a:moveTo>
                <a:lnTo>
                  <a:pt x="20434" y="4622"/>
                </a:lnTo>
                <a:lnTo>
                  <a:pt x="15811" y="0"/>
                </a:lnTo>
                <a:lnTo>
                  <a:pt x="4610" y="0"/>
                </a:lnTo>
                <a:lnTo>
                  <a:pt x="0" y="4622"/>
                </a:lnTo>
                <a:lnTo>
                  <a:pt x="0" y="15824"/>
                </a:lnTo>
                <a:lnTo>
                  <a:pt x="4610" y="20459"/>
                </a:lnTo>
                <a:lnTo>
                  <a:pt x="15811" y="20459"/>
                </a:lnTo>
                <a:lnTo>
                  <a:pt x="20434" y="15824"/>
                </a:lnTo>
                <a:lnTo>
                  <a:pt x="20434" y="10312"/>
                </a:lnTo>
                <a:close/>
              </a:path>
              <a:path w="20434" h="121856">
                <a:moveTo>
                  <a:pt x="1955" y="32905"/>
                </a:moveTo>
                <a:lnTo>
                  <a:pt x="1955" y="121856"/>
                </a:lnTo>
                <a:lnTo>
                  <a:pt x="18478" y="121856"/>
                </a:lnTo>
                <a:lnTo>
                  <a:pt x="18478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9" name="object 1469"/>
          <p:cNvSpPr/>
          <p:nvPr/>
        </p:nvSpPr>
        <p:spPr>
          <a:xfrm>
            <a:off x="5053088" y="8842042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54" y="25921"/>
                </a:moveTo>
                <a:lnTo>
                  <a:pt x="27675" y="0"/>
                </a:lnTo>
                <a:lnTo>
                  <a:pt x="15794" y="5432"/>
                </a:lnTo>
                <a:lnTo>
                  <a:pt x="16878" y="35049"/>
                </a:lnTo>
                <a:lnTo>
                  <a:pt x="19054" y="25921"/>
                </a:lnTo>
                <a:close/>
              </a:path>
              <a:path w="27675" h="36461">
                <a:moveTo>
                  <a:pt x="76665" y="33668"/>
                </a:moveTo>
                <a:lnTo>
                  <a:pt x="73813" y="18855"/>
                </a:lnTo>
                <a:lnTo>
                  <a:pt x="66842" y="7832"/>
                </a:lnTo>
                <a:lnTo>
                  <a:pt x="55567" y="958"/>
                </a:lnTo>
                <a:lnTo>
                  <a:pt x="39801" y="-1412"/>
                </a:lnTo>
                <a:lnTo>
                  <a:pt x="27675" y="0"/>
                </a:lnTo>
                <a:lnTo>
                  <a:pt x="19054" y="25921"/>
                </a:lnTo>
                <a:lnTo>
                  <a:pt x="27157" y="15436"/>
                </a:lnTo>
                <a:lnTo>
                  <a:pt x="39623" y="12278"/>
                </a:lnTo>
                <a:lnTo>
                  <a:pt x="45969" y="12977"/>
                </a:lnTo>
                <a:lnTo>
                  <a:pt x="56438" y="20210"/>
                </a:lnTo>
                <a:lnTo>
                  <a:pt x="60236" y="35049"/>
                </a:lnTo>
                <a:lnTo>
                  <a:pt x="16878" y="35049"/>
                </a:lnTo>
                <a:lnTo>
                  <a:pt x="15794" y="5432"/>
                </a:lnTo>
                <a:lnTo>
                  <a:pt x="7120" y="14844"/>
                </a:lnTo>
                <a:lnTo>
                  <a:pt x="1805" y="28133"/>
                </a:lnTo>
                <a:lnTo>
                  <a:pt x="0" y="45196"/>
                </a:lnTo>
                <a:lnTo>
                  <a:pt x="1606" y="62579"/>
                </a:lnTo>
                <a:lnTo>
                  <a:pt x="6890" y="76223"/>
                </a:lnTo>
                <a:lnTo>
                  <a:pt x="15605" y="85000"/>
                </a:lnTo>
                <a:lnTo>
                  <a:pt x="27492" y="89691"/>
                </a:lnTo>
                <a:lnTo>
                  <a:pt x="42290" y="91081"/>
                </a:lnTo>
                <a:lnTo>
                  <a:pt x="47417" y="90943"/>
                </a:lnTo>
                <a:lnTo>
                  <a:pt x="60263" y="89166"/>
                </a:lnTo>
                <a:lnTo>
                  <a:pt x="71780" y="85392"/>
                </a:lnTo>
                <a:lnTo>
                  <a:pt x="68770" y="73123"/>
                </a:lnTo>
                <a:lnTo>
                  <a:pt x="68454" y="73238"/>
                </a:lnTo>
                <a:lnTo>
                  <a:pt x="56389" y="76316"/>
                </a:lnTo>
                <a:lnTo>
                  <a:pt x="43357" y="77568"/>
                </a:lnTo>
                <a:lnTo>
                  <a:pt x="40809" y="77520"/>
                </a:lnTo>
                <a:lnTo>
                  <a:pt x="28187" y="74711"/>
                </a:lnTo>
                <a:lnTo>
                  <a:pt x="19768" y="65614"/>
                </a:lnTo>
                <a:lnTo>
                  <a:pt x="16522" y="47495"/>
                </a:lnTo>
                <a:lnTo>
                  <a:pt x="75704" y="47495"/>
                </a:lnTo>
                <a:lnTo>
                  <a:pt x="76580" y="43939"/>
                </a:lnTo>
                <a:lnTo>
                  <a:pt x="76758" y="38783"/>
                </a:lnTo>
                <a:lnTo>
                  <a:pt x="76665" y="33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0" name="object 1470"/>
          <p:cNvSpPr/>
          <p:nvPr/>
        </p:nvSpPr>
        <p:spPr>
          <a:xfrm>
            <a:off x="5146410" y="8840628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2003" y="13725"/>
                </a:lnTo>
                <a:lnTo>
                  <a:pt x="54520" y="19876"/>
                </a:lnTo>
                <a:lnTo>
                  <a:pt x="57581" y="33794"/>
                </a:lnTo>
                <a:lnTo>
                  <a:pt x="57581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6" y="11270"/>
                </a:lnTo>
                <a:lnTo>
                  <a:pt x="60062" y="2817"/>
                </a:lnTo>
                <a:lnTo>
                  <a:pt x="45491" y="0"/>
                </a:lnTo>
                <a:lnTo>
                  <a:pt x="41541" y="149"/>
                </a:lnTo>
                <a:lnTo>
                  <a:pt x="29364" y="2711"/>
                </a:lnTo>
                <a:lnTo>
                  <a:pt x="17411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1" name="object 1471"/>
          <p:cNvSpPr/>
          <p:nvPr/>
        </p:nvSpPr>
        <p:spPr>
          <a:xfrm>
            <a:off x="5235312" y="8840624"/>
            <a:ext cx="48691" cy="82727"/>
          </a:xfrm>
          <a:custGeom>
            <a:avLst/>
            <a:gdLst/>
            <a:ahLst/>
            <a:cxnLst/>
            <a:rect l="l" t="t" r="r" b="b"/>
            <a:pathLst>
              <a:path w="48691" h="82727">
                <a:moveTo>
                  <a:pt x="17246" y="47142"/>
                </a:moveTo>
                <a:lnTo>
                  <a:pt x="17344" y="42608"/>
                </a:lnTo>
                <a:lnTo>
                  <a:pt x="20010" y="27490"/>
                </a:lnTo>
                <a:lnTo>
                  <a:pt x="27546" y="17377"/>
                </a:lnTo>
                <a:lnTo>
                  <a:pt x="41592" y="13690"/>
                </a:lnTo>
                <a:lnTo>
                  <a:pt x="48691" y="13690"/>
                </a:lnTo>
                <a:lnTo>
                  <a:pt x="46380" y="0"/>
                </a:lnTo>
                <a:lnTo>
                  <a:pt x="39090" y="0"/>
                </a:lnTo>
                <a:lnTo>
                  <a:pt x="25520" y="1972"/>
                </a:lnTo>
                <a:lnTo>
                  <a:pt x="13846" y="8564"/>
                </a:lnTo>
                <a:lnTo>
                  <a:pt x="17246" y="47142"/>
                </a:lnTo>
                <a:close/>
              </a:path>
              <a:path w="48691" h="82727">
                <a:moveTo>
                  <a:pt x="18631" y="62180"/>
                </a:moveTo>
                <a:lnTo>
                  <a:pt x="17246" y="47142"/>
                </a:lnTo>
                <a:lnTo>
                  <a:pt x="13846" y="8564"/>
                </a:lnTo>
                <a:lnTo>
                  <a:pt x="5927" y="18989"/>
                </a:lnTo>
                <a:lnTo>
                  <a:pt x="1425" y="32417"/>
                </a:lnTo>
                <a:lnTo>
                  <a:pt x="0" y="48018"/>
                </a:lnTo>
                <a:lnTo>
                  <a:pt x="330" y="55286"/>
                </a:lnTo>
                <a:lnTo>
                  <a:pt x="3357" y="69601"/>
                </a:lnTo>
                <a:lnTo>
                  <a:pt x="9909" y="81447"/>
                </a:lnTo>
                <a:lnTo>
                  <a:pt x="20428" y="89514"/>
                </a:lnTo>
                <a:lnTo>
                  <a:pt x="35356" y="92494"/>
                </a:lnTo>
                <a:lnTo>
                  <a:pt x="36098" y="92489"/>
                </a:lnTo>
                <a:lnTo>
                  <a:pt x="48136" y="90661"/>
                </a:lnTo>
                <a:lnTo>
                  <a:pt x="60236" y="84505"/>
                </a:lnTo>
                <a:lnTo>
                  <a:pt x="61137" y="84505"/>
                </a:lnTo>
                <a:lnTo>
                  <a:pt x="61137" y="90728"/>
                </a:lnTo>
                <a:lnTo>
                  <a:pt x="77647" y="90728"/>
                </a:lnTo>
                <a:lnTo>
                  <a:pt x="77647" y="-35585"/>
                </a:lnTo>
                <a:lnTo>
                  <a:pt x="61137" y="-33807"/>
                </a:lnTo>
                <a:lnTo>
                  <a:pt x="61137" y="4978"/>
                </a:lnTo>
                <a:lnTo>
                  <a:pt x="60604" y="5334"/>
                </a:lnTo>
                <a:lnTo>
                  <a:pt x="54203" y="1778"/>
                </a:lnTo>
                <a:lnTo>
                  <a:pt x="46380" y="0"/>
                </a:lnTo>
                <a:lnTo>
                  <a:pt x="48691" y="13690"/>
                </a:lnTo>
                <a:lnTo>
                  <a:pt x="54203" y="14592"/>
                </a:lnTo>
                <a:lnTo>
                  <a:pt x="61137" y="16357"/>
                </a:lnTo>
                <a:lnTo>
                  <a:pt x="61137" y="75425"/>
                </a:lnTo>
                <a:lnTo>
                  <a:pt x="54546" y="77203"/>
                </a:lnTo>
                <a:lnTo>
                  <a:pt x="50114" y="78981"/>
                </a:lnTo>
                <a:lnTo>
                  <a:pt x="38436" y="78955"/>
                </a:lnTo>
                <a:lnTo>
                  <a:pt x="24725" y="73862"/>
                </a:lnTo>
                <a:lnTo>
                  <a:pt x="18631" y="621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2" name="object 1472"/>
          <p:cNvSpPr/>
          <p:nvPr/>
        </p:nvSpPr>
        <p:spPr>
          <a:xfrm>
            <a:off x="5326862" y="8840626"/>
            <a:ext cx="84073" cy="92494"/>
          </a:xfrm>
          <a:custGeom>
            <a:avLst/>
            <a:gdLst/>
            <a:ahLst/>
            <a:cxnLst/>
            <a:rect l="l" t="t" r="r" b="b"/>
            <a:pathLst>
              <a:path w="84073" h="92494">
                <a:moveTo>
                  <a:pt x="30724" y="92389"/>
                </a:moveTo>
                <a:lnTo>
                  <a:pt x="43335" y="90012"/>
                </a:lnTo>
                <a:lnTo>
                  <a:pt x="54927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28" y="92494"/>
                </a:lnTo>
                <a:lnTo>
                  <a:pt x="77304" y="91262"/>
                </a:lnTo>
                <a:lnTo>
                  <a:pt x="84073" y="88417"/>
                </a:lnTo>
                <a:lnTo>
                  <a:pt x="84073" y="78447"/>
                </a:lnTo>
                <a:lnTo>
                  <a:pt x="72339" y="78447"/>
                </a:lnTo>
                <a:lnTo>
                  <a:pt x="72339" y="29171"/>
                </a:lnTo>
                <a:lnTo>
                  <a:pt x="71423" y="20388"/>
                </a:lnTo>
                <a:lnTo>
                  <a:pt x="65167" y="8545"/>
                </a:lnTo>
                <a:lnTo>
                  <a:pt x="53785" y="2007"/>
                </a:lnTo>
                <a:lnTo>
                  <a:pt x="38214" y="0"/>
                </a:lnTo>
                <a:lnTo>
                  <a:pt x="31373" y="202"/>
                </a:lnTo>
                <a:lnTo>
                  <a:pt x="18503" y="1903"/>
                </a:lnTo>
                <a:lnTo>
                  <a:pt x="7124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82" y="42341"/>
                </a:lnTo>
                <a:lnTo>
                  <a:pt x="37680" y="41630"/>
                </a:lnTo>
                <a:lnTo>
                  <a:pt x="30937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5" y="75603"/>
                </a:lnTo>
                <a:lnTo>
                  <a:pt x="43462" y="77882"/>
                </a:lnTo>
                <a:lnTo>
                  <a:pt x="29679" y="78981"/>
                </a:lnTo>
                <a:lnTo>
                  <a:pt x="27381" y="92494"/>
                </a:lnTo>
                <a:lnTo>
                  <a:pt x="30724" y="92389"/>
                </a:lnTo>
                <a:close/>
              </a:path>
              <a:path w="84073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37" y="41630"/>
                </a:lnTo>
                <a:lnTo>
                  <a:pt x="27984" y="41688"/>
                </a:lnTo>
                <a:lnTo>
                  <a:pt x="12842" y="44772"/>
                </a:lnTo>
                <a:lnTo>
                  <a:pt x="3311" y="53054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3" name="object 1473"/>
          <p:cNvSpPr/>
          <p:nvPr/>
        </p:nvSpPr>
        <p:spPr>
          <a:xfrm>
            <a:off x="5456308" y="8805049"/>
            <a:ext cx="16522" cy="126301"/>
          </a:xfrm>
          <a:custGeom>
            <a:avLst/>
            <a:gdLst/>
            <a:ahLst/>
            <a:cxnLst/>
            <a:rect l="l" t="t" r="r" b="b"/>
            <a:pathLst>
              <a:path w="16522" h="126301">
                <a:moveTo>
                  <a:pt x="16522" y="126301"/>
                </a:moveTo>
                <a:lnTo>
                  <a:pt x="16522" y="0"/>
                </a:lnTo>
                <a:lnTo>
                  <a:pt x="0" y="1765"/>
                </a:lnTo>
                <a:lnTo>
                  <a:pt x="0" y="126301"/>
                </a:lnTo>
                <a:lnTo>
                  <a:pt x="16522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4" name="object 1474"/>
          <p:cNvSpPr/>
          <p:nvPr/>
        </p:nvSpPr>
        <p:spPr>
          <a:xfrm>
            <a:off x="5487774" y="8840629"/>
            <a:ext cx="81216" cy="92494"/>
          </a:xfrm>
          <a:custGeom>
            <a:avLst/>
            <a:gdLst/>
            <a:ahLst/>
            <a:cxnLst/>
            <a:rect l="l" t="t" r="r" b="b"/>
            <a:pathLst>
              <a:path w="81216" h="92494">
                <a:moveTo>
                  <a:pt x="28244" y="16037"/>
                </a:moveTo>
                <a:lnTo>
                  <a:pt x="41592" y="12801"/>
                </a:lnTo>
                <a:lnTo>
                  <a:pt x="43094" y="12829"/>
                </a:lnTo>
                <a:lnTo>
                  <a:pt x="56269" y="17051"/>
                </a:lnTo>
                <a:lnTo>
                  <a:pt x="62873" y="27876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42" y="90365"/>
                </a:lnTo>
                <a:lnTo>
                  <a:pt x="67086" y="84376"/>
                </a:lnTo>
                <a:lnTo>
                  <a:pt x="75124" y="74648"/>
                </a:lnTo>
                <a:lnTo>
                  <a:pt x="79740" y="61306"/>
                </a:lnTo>
                <a:lnTo>
                  <a:pt x="81216" y="44475"/>
                </a:lnTo>
                <a:lnTo>
                  <a:pt x="80422" y="32526"/>
                </a:lnTo>
                <a:lnTo>
                  <a:pt x="76126" y="17894"/>
                </a:lnTo>
                <a:lnTo>
                  <a:pt x="68255" y="7774"/>
                </a:lnTo>
                <a:lnTo>
                  <a:pt x="56978" y="1899"/>
                </a:lnTo>
                <a:lnTo>
                  <a:pt x="42468" y="0"/>
                </a:lnTo>
                <a:lnTo>
                  <a:pt x="41618" y="4"/>
                </a:lnTo>
                <a:lnTo>
                  <a:pt x="25926" y="2158"/>
                </a:lnTo>
                <a:lnTo>
                  <a:pt x="14184" y="8161"/>
                </a:lnTo>
                <a:lnTo>
                  <a:pt x="16522" y="48018"/>
                </a:lnTo>
                <a:lnTo>
                  <a:pt x="16809" y="40455"/>
                </a:lnTo>
                <a:lnTo>
                  <a:pt x="20253" y="25419"/>
                </a:lnTo>
                <a:lnTo>
                  <a:pt x="28244" y="16037"/>
                </a:lnTo>
                <a:close/>
              </a:path>
              <a:path w="81216" h="92494">
                <a:moveTo>
                  <a:pt x="0" y="48018"/>
                </a:moveTo>
                <a:lnTo>
                  <a:pt x="822" y="60101"/>
                </a:lnTo>
                <a:lnTo>
                  <a:pt x="5177" y="74672"/>
                </a:lnTo>
                <a:lnTo>
                  <a:pt x="13106" y="84750"/>
                </a:lnTo>
                <a:lnTo>
                  <a:pt x="24420" y="90602"/>
                </a:lnTo>
                <a:lnTo>
                  <a:pt x="38925" y="92494"/>
                </a:lnTo>
                <a:lnTo>
                  <a:pt x="39611" y="92491"/>
                </a:lnTo>
                <a:lnTo>
                  <a:pt x="55342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50" y="79828"/>
                </a:lnTo>
                <a:lnTo>
                  <a:pt x="24861" y="75512"/>
                </a:lnTo>
                <a:lnTo>
                  <a:pt x="18311" y="64649"/>
                </a:lnTo>
                <a:lnTo>
                  <a:pt x="16522" y="48018"/>
                </a:lnTo>
                <a:lnTo>
                  <a:pt x="14184" y="8161"/>
                </a:lnTo>
                <a:lnTo>
                  <a:pt x="6126" y="17888"/>
                </a:lnTo>
                <a:lnTo>
                  <a:pt x="1487" y="31215"/>
                </a:lnTo>
                <a:lnTo>
                  <a:pt x="0" y="480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5" name="object 1475"/>
          <p:cNvSpPr/>
          <p:nvPr/>
        </p:nvSpPr>
        <p:spPr>
          <a:xfrm>
            <a:off x="5578792" y="8840626"/>
            <a:ext cx="64871" cy="92494"/>
          </a:xfrm>
          <a:custGeom>
            <a:avLst/>
            <a:gdLst/>
            <a:ahLst/>
            <a:cxnLst/>
            <a:rect l="l" t="t" r="r" b="b"/>
            <a:pathLst>
              <a:path w="64871" h="92494">
                <a:moveTo>
                  <a:pt x="14702" y="77385"/>
                </a:moveTo>
                <a:lnTo>
                  <a:pt x="2857" y="74180"/>
                </a:lnTo>
                <a:lnTo>
                  <a:pt x="0" y="87884"/>
                </a:lnTo>
                <a:lnTo>
                  <a:pt x="2483" y="88630"/>
                </a:lnTo>
                <a:lnTo>
                  <a:pt x="15369" y="91366"/>
                </a:lnTo>
                <a:lnTo>
                  <a:pt x="27914" y="92494"/>
                </a:lnTo>
                <a:lnTo>
                  <a:pt x="38040" y="91786"/>
                </a:lnTo>
                <a:lnTo>
                  <a:pt x="51964" y="87424"/>
                </a:lnTo>
                <a:lnTo>
                  <a:pt x="61399" y="78727"/>
                </a:lnTo>
                <a:lnTo>
                  <a:pt x="64871" y="65290"/>
                </a:lnTo>
                <a:lnTo>
                  <a:pt x="64869" y="64924"/>
                </a:lnTo>
                <a:lnTo>
                  <a:pt x="60788" y="50993"/>
                </a:lnTo>
                <a:lnTo>
                  <a:pt x="50705" y="43109"/>
                </a:lnTo>
                <a:lnTo>
                  <a:pt x="37325" y="38595"/>
                </a:lnTo>
                <a:lnTo>
                  <a:pt x="27736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13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5"/>
                </a:lnTo>
                <a:lnTo>
                  <a:pt x="47947" y="1480"/>
                </a:lnTo>
                <a:lnTo>
                  <a:pt x="35013" y="0"/>
                </a:lnTo>
                <a:lnTo>
                  <a:pt x="28415" y="256"/>
                </a:lnTo>
                <a:lnTo>
                  <a:pt x="13505" y="3771"/>
                </a:lnTo>
                <a:lnTo>
                  <a:pt x="3921" y="11897"/>
                </a:lnTo>
                <a:lnTo>
                  <a:pt x="533" y="25247"/>
                </a:lnTo>
                <a:lnTo>
                  <a:pt x="3972" y="38138"/>
                </a:lnTo>
                <a:lnTo>
                  <a:pt x="13653" y="46637"/>
                </a:lnTo>
                <a:lnTo>
                  <a:pt x="27203" y="51409"/>
                </a:lnTo>
                <a:lnTo>
                  <a:pt x="27977" y="51604"/>
                </a:lnTo>
                <a:lnTo>
                  <a:pt x="42304" y="56594"/>
                </a:lnTo>
                <a:lnTo>
                  <a:pt x="48348" y="66522"/>
                </a:lnTo>
                <a:lnTo>
                  <a:pt x="48348" y="75425"/>
                </a:lnTo>
                <a:lnTo>
                  <a:pt x="39636" y="78981"/>
                </a:lnTo>
                <a:lnTo>
                  <a:pt x="27866" y="78976"/>
                </a:lnTo>
                <a:lnTo>
                  <a:pt x="14702" y="7738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6" name="object 1476"/>
          <p:cNvSpPr/>
          <p:nvPr/>
        </p:nvSpPr>
        <p:spPr>
          <a:xfrm>
            <a:off x="542143" y="9054111"/>
            <a:ext cx="77647" cy="126301"/>
          </a:xfrm>
          <a:custGeom>
            <a:avLst/>
            <a:gdLst/>
            <a:ahLst/>
            <a:cxnLst/>
            <a:rect l="l" t="t" r="r" b="b"/>
            <a:pathLst>
              <a:path w="77647" h="126301">
                <a:moveTo>
                  <a:pt x="77647" y="44475"/>
                </a:moveTo>
                <a:lnTo>
                  <a:pt x="77379" y="37683"/>
                </a:lnTo>
                <a:lnTo>
                  <a:pt x="74575" y="23210"/>
                </a:lnTo>
                <a:lnTo>
                  <a:pt x="68278" y="11210"/>
                </a:lnTo>
                <a:lnTo>
                  <a:pt x="57936" y="3026"/>
                </a:lnTo>
                <a:lnTo>
                  <a:pt x="43002" y="0"/>
                </a:lnTo>
                <a:lnTo>
                  <a:pt x="41503" y="15"/>
                </a:lnTo>
                <a:lnTo>
                  <a:pt x="52859" y="18696"/>
                </a:lnTo>
                <a:lnTo>
                  <a:pt x="59014" y="30309"/>
                </a:lnTo>
                <a:lnTo>
                  <a:pt x="60413" y="45351"/>
                </a:lnTo>
                <a:lnTo>
                  <a:pt x="60280" y="50607"/>
                </a:lnTo>
                <a:lnTo>
                  <a:pt x="57511" y="65599"/>
                </a:lnTo>
                <a:lnTo>
                  <a:pt x="49962" y="75769"/>
                </a:lnTo>
                <a:lnTo>
                  <a:pt x="36067" y="79514"/>
                </a:lnTo>
                <a:lnTo>
                  <a:pt x="28955" y="79514"/>
                </a:lnTo>
                <a:lnTo>
                  <a:pt x="31267" y="92494"/>
                </a:lnTo>
                <a:lnTo>
                  <a:pt x="38557" y="92494"/>
                </a:lnTo>
                <a:lnTo>
                  <a:pt x="52131" y="90521"/>
                </a:lnTo>
                <a:lnTo>
                  <a:pt x="63807" y="83929"/>
                </a:lnTo>
                <a:lnTo>
                  <a:pt x="71723" y="73504"/>
                </a:lnTo>
                <a:lnTo>
                  <a:pt x="76223" y="60076"/>
                </a:lnTo>
                <a:lnTo>
                  <a:pt x="77647" y="44475"/>
                </a:lnTo>
                <a:close/>
              </a:path>
              <a:path w="77647" h="126301">
                <a:moveTo>
                  <a:pt x="29225" y="1866"/>
                </a:moveTo>
                <a:lnTo>
                  <a:pt x="17411" y="8001"/>
                </a:lnTo>
                <a:lnTo>
                  <a:pt x="16522" y="8001"/>
                </a:lnTo>
                <a:lnTo>
                  <a:pt x="16522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22" y="126301"/>
                </a:lnTo>
                <a:lnTo>
                  <a:pt x="16522" y="87515"/>
                </a:lnTo>
                <a:lnTo>
                  <a:pt x="17056" y="87160"/>
                </a:lnTo>
                <a:lnTo>
                  <a:pt x="23456" y="90716"/>
                </a:lnTo>
                <a:lnTo>
                  <a:pt x="31267" y="92494"/>
                </a:lnTo>
                <a:lnTo>
                  <a:pt x="28955" y="79514"/>
                </a:lnTo>
                <a:lnTo>
                  <a:pt x="23456" y="78625"/>
                </a:lnTo>
                <a:lnTo>
                  <a:pt x="16522" y="76847"/>
                </a:lnTo>
                <a:lnTo>
                  <a:pt x="16522" y="17246"/>
                </a:lnTo>
                <a:lnTo>
                  <a:pt x="23101" y="15481"/>
                </a:lnTo>
                <a:lnTo>
                  <a:pt x="27533" y="13690"/>
                </a:lnTo>
                <a:lnTo>
                  <a:pt x="39014" y="13709"/>
                </a:lnTo>
                <a:lnTo>
                  <a:pt x="52859" y="18696"/>
                </a:lnTo>
                <a:lnTo>
                  <a:pt x="41503" y="15"/>
                </a:lnTo>
                <a:lnTo>
                  <a:pt x="29225" y="18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7" name="object 1477"/>
          <p:cNvSpPr/>
          <p:nvPr/>
        </p:nvSpPr>
        <p:spPr>
          <a:xfrm>
            <a:off x="629260" y="9054110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8" name="object 1478"/>
          <p:cNvSpPr/>
          <p:nvPr/>
        </p:nvSpPr>
        <p:spPr>
          <a:xfrm>
            <a:off x="720291" y="9054108"/>
            <a:ext cx="64858" cy="92494"/>
          </a:xfrm>
          <a:custGeom>
            <a:avLst/>
            <a:gdLst/>
            <a:ahLst/>
            <a:cxnLst/>
            <a:rect l="l" t="t" r="r" b="b"/>
            <a:pathLst>
              <a:path w="64858" h="92494">
                <a:moveTo>
                  <a:pt x="14699" y="77380"/>
                </a:moveTo>
                <a:lnTo>
                  <a:pt x="2844" y="74180"/>
                </a:lnTo>
                <a:lnTo>
                  <a:pt x="0" y="87871"/>
                </a:lnTo>
                <a:lnTo>
                  <a:pt x="2471" y="88619"/>
                </a:lnTo>
                <a:lnTo>
                  <a:pt x="15352" y="91364"/>
                </a:lnTo>
                <a:lnTo>
                  <a:pt x="27901" y="92494"/>
                </a:lnTo>
                <a:lnTo>
                  <a:pt x="38032" y="91786"/>
                </a:lnTo>
                <a:lnTo>
                  <a:pt x="51957" y="87424"/>
                </a:lnTo>
                <a:lnTo>
                  <a:pt x="61388" y="78727"/>
                </a:lnTo>
                <a:lnTo>
                  <a:pt x="64858" y="65290"/>
                </a:lnTo>
                <a:lnTo>
                  <a:pt x="64857" y="64937"/>
                </a:lnTo>
                <a:lnTo>
                  <a:pt x="60780" y="50995"/>
                </a:lnTo>
                <a:lnTo>
                  <a:pt x="50699" y="43104"/>
                </a:lnTo>
                <a:lnTo>
                  <a:pt x="37325" y="38595"/>
                </a:lnTo>
                <a:lnTo>
                  <a:pt x="27724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01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2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5" y="38134"/>
                </a:lnTo>
                <a:lnTo>
                  <a:pt x="13644" y="46640"/>
                </a:lnTo>
                <a:lnTo>
                  <a:pt x="27190" y="51409"/>
                </a:lnTo>
                <a:lnTo>
                  <a:pt x="27964" y="51604"/>
                </a:lnTo>
                <a:lnTo>
                  <a:pt x="42292" y="56594"/>
                </a:lnTo>
                <a:lnTo>
                  <a:pt x="48336" y="66522"/>
                </a:lnTo>
                <a:lnTo>
                  <a:pt x="48336" y="75425"/>
                </a:lnTo>
                <a:lnTo>
                  <a:pt x="39623" y="78981"/>
                </a:lnTo>
                <a:lnTo>
                  <a:pt x="27854" y="78976"/>
                </a:lnTo>
                <a:lnTo>
                  <a:pt x="14699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9" name="object 1479"/>
          <p:cNvSpPr/>
          <p:nvPr/>
        </p:nvSpPr>
        <p:spPr>
          <a:xfrm>
            <a:off x="801014" y="9022981"/>
            <a:ext cx="20434" cy="121856"/>
          </a:xfrm>
          <a:custGeom>
            <a:avLst/>
            <a:gdLst/>
            <a:ahLst/>
            <a:cxnLst/>
            <a:rect l="l" t="t" r="r" b="b"/>
            <a:pathLst>
              <a:path w="20434" h="121856">
                <a:moveTo>
                  <a:pt x="20434" y="10299"/>
                </a:moveTo>
                <a:lnTo>
                  <a:pt x="20434" y="4610"/>
                </a:lnTo>
                <a:lnTo>
                  <a:pt x="15811" y="0"/>
                </a:lnTo>
                <a:lnTo>
                  <a:pt x="4622" y="0"/>
                </a:lnTo>
                <a:lnTo>
                  <a:pt x="0" y="4610"/>
                </a:lnTo>
                <a:lnTo>
                  <a:pt x="0" y="15824"/>
                </a:lnTo>
                <a:lnTo>
                  <a:pt x="4622" y="20447"/>
                </a:lnTo>
                <a:lnTo>
                  <a:pt x="15811" y="20447"/>
                </a:lnTo>
                <a:lnTo>
                  <a:pt x="20434" y="15824"/>
                </a:lnTo>
                <a:lnTo>
                  <a:pt x="20434" y="10299"/>
                </a:lnTo>
                <a:close/>
              </a:path>
              <a:path w="20434" h="121856">
                <a:moveTo>
                  <a:pt x="1955" y="32905"/>
                </a:moveTo>
                <a:lnTo>
                  <a:pt x="1955" y="121856"/>
                </a:lnTo>
                <a:lnTo>
                  <a:pt x="18478" y="121856"/>
                </a:lnTo>
                <a:lnTo>
                  <a:pt x="18478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0" name="object 1480"/>
          <p:cNvSpPr/>
          <p:nvPr/>
        </p:nvSpPr>
        <p:spPr>
          <a:xfrm>
            <a:off x="842620" y="9018526"/>
            <a:ext cx="77647" cy="128079"/>
          </a:xfrm>
          <a:custGeom>
            <a:avLst/>
            <a:gdLst/>
            <a:ahLst/>
            <a:cxnLst/>
            <a:rect l="l" t="t" r="r" b="b"/>
            <a:pathLst>
              <a:path w="77647" h="128079">
                <a:moveTo>
                  <a:pt x="77647" y="80060"/>
                </a:moveTo>
                <a:lnTo>
                  <a:pt x="77349" y="73032"/>
                </a:lnTo>
                <a:lnTo>
                  <a:pt x="74434" y="58639"/>
                </a:lnTo>
                <a:lnTo>
                  <a:pt x="68009" y="46716"/>
                </a:lnTo>
                <a:lnTo>
                  <a:pt x="57578" y="38589"/>
                </a:lnTo>
                <a:lnTo>
                  <a:pt x="42646" y="35585"/>
                </a:lnTo>
                <a:lnTo>
                  <a:pt x="41741" y="35591"/>
                </a:lnTo>
                <a:lnTo>
                  <a:pt x="53110" y="54566"/>
                </a:lnTo>
                <a:lnTo>
                  <a:pt x="59142" y="66115"/>
                </a:lnTo>
                <a:lnTo>
                  <a:pt x="60413" y="80937"/>
                </a:lnTo>
                <a:lnTo>
                  <a:pt x="60225" y="86935"/>
                </a:lnTo>
                <a:lnTo>
                  <a:pt x="57191" y="101562"/>
                </a:lnTo>
                <a:lnTo>
                  <a:pt x="49282" y="111460"/>
                </a:lnTo>
                <a:lnTo>
                  <a:pt x="35001" y="115100"/>
                </a:lnTo>
                <a:lnTo>
                  <a:pt x="36067" y="128079"/>
                </a:lnTo>
                <a:lnTo>
                  <a:pt x="51669" y="125640"/>
                </a:lnTo>
                <a:lnTo>
                  <a:pt x="63381" y="118850"/>
                </a:lnTo>
                <a:lnTo>
                  <a:pt x="71460" y="108477"/>
                </a:lnTo>
                <a:lnTo>
                  <a:pt x="76139" y="95291"/>
                </a:lnTo>
                <a:lnTo>
                  <a:pt x="77647" y="80060"/>
                </a:lnTo>
                <a:close/>
              </a:path>
              <a:path w="77647" h="128079">
                <a:moveTo>
                  <a:pt x="29804" y="37308"/>
                </a:moveTo>
                <a:lnTo>
                  <a:pt x="17411" y="43053"/>
                </a:lnTo>
                <a:lnTo>
                  <a:pt x="16522" y="43053"/>
                </a:lnTo>
                <a:lnTo>
                  <a:pt x="16522" y="0"/>
                </a:lnTo>
                <a:lnTo>
                  <a:pt x="0" y="1778"/>
                </a:lnTo>
                <a:lnTo>
                  <a:pt x="0" y="120980"/>
                </a:lnTo>
                <a:lnTo>
                  <a:pt x="8927" y="123770"/>
                </a:lnTo>
                <a:lnTo>
                  <a:pt x="21689" y="126744"/>
                </a:lnTo>
                <a:lnTo>
                  <a:pt x="36067" y="128079"/>
                </a:lnTo>
                <a:lnTo>
                  <a:pt x="35001" y="115100"/>
                </a:lnTo>
                <a:lnTo>
                  <a:pt x="28955" y="115100"/>
                </a:lnTo>
                <a:lnTo>
                  <a:pt x="23634" y="114211"/>
                </a:lnTo>
                <a:lnTo>
                  <a:pt x="16522" y="112433"/>
                </a:lnTo>
                <a:lnTo>
                  <a:pt x="16522" y="52832"/>
                </a:lnTo>
                <a:lnTo>
                  <a:pt x="22567" y="51066"/>
                </a:lnTo>
                <a:lnTo>
                  <a:pt x="27190" y="49276"/>
                </a:lnTo>
                <a:lnTo>
                  <a:pt x="38989" y="49335"/>
                </a:lnTo>
                <a:lnTo>
                  <a:pt x="53110" y="54566"/>
                </a:lnTo>
                <a:lnTo>
                  <a:pt x="41741" y="35591"/>
                </a:lnTo>
                <a:lnTo>
                  <a:pt x="29804" y="373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1" name="object 1481"/>
          <p:cNvSpPr/>
          <p:nvPr/>
        </p:nvSpPr>
        <p:spPr>
          <a:xfrm>
            <a:off x="935605" y="9018531"/>
            <a:ext cx="16522" cy="126301"/>
          </a:xfrm>
          <a:custGeom>
            <a:avLst/>
            <a:gdLst/>
            <a:ahLst/>
            <a:cxnLst/>
            <a:rect l="l" t="t" r="r" b="b"/>
            <a:pathLst>
              <a:path w="16522" h="126301">
                <a:moveTo>
                  <a:pt x="16522" y="126301"/>
                </a:moveTo>
                <a:lnTo>
                  <a:pt x="16522" y="0"/>
                </a:lnTo>
                <a:lnTo>
                  <a:pt x="0" y="1765"/>
                </a:lnTo>
                <a:lnTo>
                  <a:pt x="0" y="126301"/>
                </a:lnTo>
                <a:lnTo>
                  <a:pt x="16522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2" name="object 1482"/>
          <p:cNvSpPr/>
          <p:nvPr/>
        </p:nvSpPr>
        <p:spPr>
          <a:xfrm>
            <a:off x="967068" y="9055526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3" name="object 1483"/>
          <p:cNvSpPr/>
          <p:nvPr/>
        </p:nvSpPr>
        <p:spPr>
          <a:xfrm>
            <a:off x="1054548" y="9054108"/>
            <a:ext cx="64858" cy="92494"/>
          </a:xfrm>
          <a:custGeom>
            <a:avLst/>
            <a:gdLst/>
            <a:ahLst/>
            <a:cxnLst/>
            <a:rect l="l" t="t" r="r" b="b"/>
            <a:pathLst>
              <a:path w="64858" h="92494">
                <a:moveTo>
                  <a:pt x="14699" y="77380"/>
                </a:moveTo>
                <a:lnTo>
                  <a:pt x="2844" y="74180"/>
                </a:lnTo>
                <a:lnTo>
                  <a:pt x="0" y="87871"/>
                </a:lnTo>
                <a:lnTo>
                  <a:pt x="2471" y="88619"/>
                </a:lnTo>
                <a:lnTo>
                  <a:pt x="15352" y="91364"/>
                </a:lnTo>
                <a:lnTo>
                  <a:pt x="27901" y="92494"/>
                </a:lnTo>
                <a:lnTo>
                  <a:pt x="38032" y="91786"/>
                </a:lnTo>
                <a:lnTo>
                  <a:pt x="51957" y="87424"/>
                </a:lnTo>
                <a:lnTo>
                  <a:pt x="61388" y="78727"/>
                </a:lnTo>
                <a:lnTo>
                  <a:pt x="64858" y="65290"/>
                </a:lnTo>
                <a:lnTo>
                  <a:pt x="64857" y="64937"/>
                </a:lnTo>
                <a:lnTo>
                  <a:pt x="60780" y="50995"/>
                </a:lnTo>
                <a:lnTo>
                  <a:pt x="50699" y="43104"/>
                </a:lnTo>
                <a:lnTo>
                  <a:pt x="37325" y="38595"/>
                </a:lnTo>
                <a:lnTo>
                  <a:pt x="27724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01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2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5" y="38134"/>
                </a:lnTo>
                <a:lnTo>
                  <a:pt x="13644" y="46640"/>
                </a:lnTo>
                <a:lnTo>
                  <a:pt x="27190" y="51409"/>
                </a:lnTo>
                <a:lnTo>
                  <a:pt x="27964" y="51604"/>
                </a:lnTo>
                <a:lnTo>
                  <a:pt x="42292" y="56594"/>
                </a:lnTo>
                <a:lnTo>
                  <a:pt x="48336" y="66522"/>
                </a:lnTo>
                <a:lnTo>
                  <a:pt x="48336" y="75425"/>
                </a:lnTo>
                <a:lnTo>
                  <a:pt x="39623" y="78981"/>
                </a:lnTo>
                <a:lnTo>
                  <a:pt x="27854" y="78976"/>
                </a:lnTo>
                <a:lnTo>
                  <a:pt x="14699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4" name="object 1484"/>
          <p:cNvSpPr/>
          <p:nvPr/>
        </p:nvSpPr>
        <p:spPr>
          <a:xfrm>
            <a:off x="1163538" y="9054110"/>
            <a:ext cx="71437" cy="92494"/>
          </a:xfrm>
          <a:custGeom>
            <a:avLst/>
            <a:gdLst/>
            <a:ahLst/>
            <a:cxnLst/>
            <a:rect l="l" t="t" r="r" b="b"/>
            <a:pathLst>
              <a:path w="71437" h="92494">
                <a:moveTo>
                  <a:pt x="0" y="48031"/>
                </a:moveTo>
                <a:lnTo>
                  <a:pt x="708" y="59559"/>
                </a:lnTo>
                <a:lnTo>
                  <a:pt x="4827" y="74375"/>
                </a:lnTo>
                <a:lnTo>
                  <a:pt x="12524" y="84622"/>
                </a:lnTo>
                <a:lnTo>
                  <a:pt x="23689" y="90571"/>
                </a:lnTo>
                <a:lnTo>
                  <a:pt x="38214" y="92494"/>
                </a:lnTo>
                <a:lnTo>
                  <a:pt x="46230" y="92225"/>
                </a:lnTo>
                <a:lnTo>
                  <a:pt x="59833" y="90498"/>
                </a:lnTo>
                <a:lnTo>
                  <a:pt x="70548" y="87160"/>
                </a:lnTo>
                <a:lnTo>
                  <a:pt x="67881" y="74536"/>
                </a:lnTo>
                <a:lnTo>
                  <a:pt x="66702" y="74960"/>
                </a:lnTo>
                <a:lnTo>
                  <a:pt x="54562" y="77882"/>
                </a:lnTo>
                <a:lnTo>
                  <a:pt x="41401" y="78981"/>
                </a:lnTo>
                <a:lnTo>
                  <a:pt x="39652" y="78950"/>
                </a:lnTo>
                <a:lnTo>
                  <a:pt x="25587" y="74820"/>
                </a:lnTo>
                <a:lnTo>
                  <a:pt x="18919" y="64262"/>
                </a:lnTo>
                <a:lnTo>
                  <a:pt x="17233" y="48031"/>
                </a:lnTo>
                <a:lnTo>
                  <a:pt x="17413" y="41660"/>
                </a:lnTo>
                <a:lnTo>
                  <a:pt x="20431" y="26447"/>
                </a:lnTo>
                <a:lnTo>
                  <a:pt x="28216" y="16961"/>
                </a:lnTo>
                <a:lnTo>
                  <a:pt x="42113" y="13690"/>
                </a:lnTo>
                <a:lnTo>
                  <a:pt x="44050" y="13724"/>
                </a:lnTo>
                <a:lnTo>
                  <a:pt x="57688" y="15558"/>
                </a:lnTo>
                <a:lnTo>
                  <a:pt x="68770" y="19024"/>
                </a:lnTo>
                <a:lnTo>
                  <a:pt x="71437" y="6223"/>
                </a:lnTo>
                <a:lnTo>
                  <a:pt x="67510" y="4268"/>
                </a:lnTo>
                <a:lnTo>
                  <a:pt x="54620" y="1001"/>
                </a:lnTo>
                <a:lnTo>
                  <a:pt x="41770" y="0"/>
                </a:lnTo>
                <a:lnTo>
                  <a:pt x="41551" y="0"/>
                </a:lnTo>
                <a:lnTo>
                  <a:pt x="25691" y="2044"/>
                </a:lnTo>
                <a:lnTo>
                  <a:pt x="13943" y="7995"/>
                </a:lnTo>
                <a:lnTo>
                  <a:pt x="5971" y="17727"/>
                </a:lnTo>
                <a:lnTo>
                  <a:pt x="1436" y="31114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5" name="object 1485"/>
          <p:cNvSpPr/>
          <p:nvPr/>
        </p:nvSpPr>
        <p:spPr>
          <a:xfrm>
            <a:off x="1240873" y="9054108"/>
            <a:ext cx="84061" cy="92494"/>
          </a:xfrm>
          <a:custGeom>
            <a:avLst/>
            <a:gdLst/>
            <a:ahLst/>
            <a:cxnLst/>
            <a:rect l="l" t="t" r="r" b="b"/>
            <a:pathLst>
              <a:path w="84061" h="92494">
                <a:moveTo>
                  <a:pt x="30715" y="92389"/>
                </a:moveTo>
                <a:lnTo>
                  <a:pt x="43331" y="90012"/>
                </a:lnTo>
                <a:lnTo>
                  <a:pt x="54914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15" y="92494"/>
                </a:lnTo>
                <a:lnTo>
                  <a:pt x="77304" y="91262"/>
                </a:lnTo>
                <a:lnTo>
                  <a:pt x="84061" y="88417"/>
                </a:lnTo>
                <a:lnTo>
                  <a:pt x="84061" y="78447"/>
                </a:lnTo>
                <a:lnTo>
                  <a:pt x="72326" y="78447"/>
                </a:lnTo>
                <a:lnTo>
                  <a:pt x="72326" y="29171"/>
                </a:lnTo>
                <a:lnTo>
                  <a:pt x="71412" y="20398"/>
                </a:lnTo>
                <a:lnTo>
                  <a:pt x="65159" y="8549"/>
                </a:lnTo>
                <a:lnTo>
                  <a:pt x="53780" y="2008"/>
                </a:lnTo>
                <a:lnTo>
                  <a:pt x="38214" y="0"/>
                </a:lnTo>
                <a:lnTo>
                  <a:pt x="31357" y="203"/>
                </a:lnTo>
                <a:lnTo>
                  <a:pt x="18492" y="1904"/>
                </a:lnTo>
                <a:lnTo>
                  <a:pt x="7111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69" y="42329"/>
                </a:lnTo>
                <a:lnTo>
                  <a:pt x="37680" y="41630"/>
                </a:lnTo>
                <a:lnTo>
                  <a:pt x="30924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4" y="75603"/>
                </a:lnTo>
                <a:lnTo>
                  <a:pt x="43457" y="77882"/>
                </a:lnTo>
                <a:lnTo>
                  <a:pt x="29679" y="78981"/>
                </a:lnTo>
                <a:lnTo>
                  <a:pt x="27368" y="92494"/>
                </a:lnTo>
                <a:lnTo>
                  <a:pt x="30715" y="92389"/>
                </a:lnTo>
                <a:close/>
              </a:path>
              <a:path w="84061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24" y="41630"/>
                </a:lnTo>
                <a:lnTo>
                  <a:pt x="27987" y="41688"/>
                </a:lnTo>
                <a:lnTo>
                  <a:pt x="12845" y="44769"/>
                </a:lnTo>
                <a:lnTo>
                  <a:pt x="3312" y="53051"/>
                </a:lnTo>
                <a:lnTo>
                  <a:pt x="0" y="67246"/>
                </a:lnTo>
                <a:lnTo>
                  <a:pt x="3415" y="81408"/>
                </a:lnTo>
                <a:lnTo>
                  <a:pt x="13280" y="89900"/>
                </a:lnTo>
                <a:lnTo>
                  <a:pt x="27368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6" name="object 1486"/>
          <p:cNvSpPr/>
          <p:nvPr/>
        </p:nvSpPr>
        <p:spPr>
          <a:xfrm>
            <a:off x="1331020" y="9054108"/>
            <a:ext cx="64858" cy="92494"/>
          </a:xfrm>
          <a:custGeom>
            <a:avLst/>
            <a:gdLst/>
            <a:ahLst/>
            <a:cxnLst/>
            <a:rect l="l" t="t" r="r" b="b"/>
            <a:pathLst>
              <a:path w="64858" h="92494">
                <a:moveTo>
                  <a:pt x="14699" y="77380"/>
                </a:moveTo>
                <a:lnTo>
                  <a:pt x="2844" y="74180"/>
                </a:lnTo>
                <a:lnTo>
                  <a:pt x="0" y="87871"/>
                </a:lnTo>
                <a:lnTo>
                  <a:pt x="2471" y="88619"/>
                </a:lnTo>
                <a:lnTo>
                  <a:pt x="15352" y="91364"/>
                </a:lnTo>
                <a:lnTo>
                  <a:pt x="27901" y="92494"/>
                </a:lnTo>
                <a:lnTo>
                  <a:pt x="38032" y="91786"/>
                </a:lnTo>
                <a:lnTo>
                  <a:pt x="51957" y="87424"/>
                </a:lnTo>
                <a:lnTo>
                  <a:pt x="61388" y="78727"/>
                </a:lnTo>
                <a:lnTo>
                  <a:pt x="64858" y="65290"/>
                </a:lnTo>
                <a:lnTo>
                  <a:pt x="64857" y="64937"/>
                </a:lnTo>
                <a:lnTo>
                  <a:pt x="60780" y="50995"/>
                </a:lnTo>
                <a:lnTo>
                  <a:pt x="50699" y="43104"/>
                </a:lnTo>
                <a:lnTo>
                  <a:pt x="37325" y="38595"/>
                </a:lnTo>
                <a:lnTo>
                  <a:pt x="27724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01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2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5" y="38134"/>
                </a:lnTo>
                <a:lnTo>
                  <a:pt x="13644" y="46640"/>
                </a:lnTo>
                <a:lnTo>
                  <a:pt x="27190" y="51409"/>
                </a:lnTo>
                <a:lnTo>
                  <a:pt x="27964" y="51604"/>
                </a:lnTo>
                <a:lnTo>
                  <a:pt x="42292" y="56594"/>
                </a:lnTo>
                <a:lnTo>
                  <a:pt x="48336" y="66522"/>
                </a:lnTo>
                <a:lnTo>
                  <a:pt x="48336" y="75425"/>
                </a:lnTo>
                <a:lnTo>
                  <a:pt x="39623" y="78981"/>
                </a:lnTo>
                <a:lnTo>
                  <a:pt x="27854" y="78976"/>
                </a:lnTo>
                <a:lnTo>
                  <a:pt x="14699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7" name="object 1487"/>
          <p:cNvSpPr/>
          <p:nvPr/>
        </p:nvSpPr>
        <p:spPr>
          <a:xfrm>
            <a:off x="1406230" y="9054110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8" name="object 1488"/>
          <p:cNvSpPr/>
          <p:nvPr/>
        </p:nvSpPr>
        <p:spPr>
          <a:xfrm>
            <a:off x="1497256" y="9054108"/>
            <a:ext cx="64858" cy="92494"/>
          </a:xfrm>
          <a:custGeom>
            <a:avLst/>
            <a:gdLst/>
            <a:ahLst/>
            <a:cxnLst/>
            <a:rect l="l" t="t" r="r" b="b"/>
            <a:pathLst>
              <a:path w="64858" h="92494">
                <a:moveTo>
                  <a:pt x="14699" y="77380"/>
                </a:moveTo>
                <a:lnTo>
                  <a:pt x="2844" y="74180"/>
                </a:lnTo>
                <a:lnTo>
                  <a:pt x="0" y="87871"/>
                </a:lnTo>
                <a:lnTo>
                  <a:pt x="2471" y="88619"/>
                </a:lnTo>
                <a:lnTo>
                  <a:pt x="15352" y="91364"/>
                </a:lnTo>
                <a:lnTo>
                  <a:pt x="27901" y="92494"/>
                </a:lnTo>
                <a:lnTo>
                  <a:pt x="38032" y="91786"/>
                </a:lnTo>
                <a:lnTo>
                  <a:pt x="51957" y="87424"/>
                </a:lnTo>
                <a:lnTo>
                  <a:pt x="61388" y="78727"/>
                </a:lnTo>
                <a:lnTo>
                  <a:pt x="64858" y="65290"/>
                </a:lnTo>
                <a:lnTo>
                  <a:pt x="64857" y="64937"/>
                </a:lnTo>
                <a:lnTo>
                  <a:pt x="60780" y="50995"/>
                </a:lnTo>
                <a:lnTo>
                  <a:pt x="50699" y="43104"/>
                </a:lnTo>
                <a:lnTo>
                  <a:pt x="37325" y="38595"/>
                </a:lnTo>
                <a:lnTo>
                  <a:pt x="27724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01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2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5" y="38134"/>
                </a:lnTo>
                <a:lnTo>
                  <a:pt x="13644" y="46640"/>
                </a:lnTo>
                <a:lnTo>
                  <a:pt x="27190" y="51409"/>
                </a:lnTo>
                <a:lnTo>
                  <a:pt x="27964" y="51604"/>
                </a:lnTo>
                <a:lnTo>
                  <a:pt x="42292" y="56594"/>
                </a:lnTo>
                <a:lnTo>
                  <a:pt x="48336" y="66522"/>
                </a:lnTo>
                <a:lnTo>
                  <a:pt x="48336" y="75425"/>
                </a:lnTo>
                <a:lnTo>
                  <a:pt x="39623" y="78981"/>
                </a:lnTo>
                <a:lnTo>
                  <a:pt x="27854" y="78976"/>
                </a:lnTo>
                <a:lnTo>
                  <a:pt x="14699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9" name="object 1489"/>
          <p:cNvSpPr/>
          <p:nvPr/>
        </p:nvSpPr>
        <p:spPr>
          <a:xfrm>
            <a:off x="1611756" y="9022981"/>
            <a:ext cx="20434" cy="121856"/>
          </a:xfrm>
          <a:custGeom>
            <a:avLst/>
            <a:gdLst/>
            <a:ahLst/>
            <a:cxnLst/>
            <a:rect l="l" t="t" r="r" b="b"/>
            <a:pathLst>
              <a:path w="20434" h="121856">
                <a:moveTo>
                  <a:pt x="20434" y="10299"/>
                </a:moveTo>
                <a:lnTo>
                  <a:pt x="20434" y="4610"/>
                </a:lnTo>
                <a:lnTo>
                  <a:pt x="15811" y="0"/>
                </a:lnTo>
                <a:lnTo>
                  <a:pt x="4622" y="0"/>
                </a:lnTo>
                <a:lnTo>
                  <a:pt x="0" y="4610"/>
                </a:lnTo>
                <a:lnTo>
                  <a:pt x="0" y="15824"/>
                </a:lnTo>
                <a:lnTo>
                  <a:pt x="4622" y="20447"/>
                </a:lnTo>
                <a:lnTo>
                  <a:pt x="15811" y="20447"/>
                </a:lnTo>
                <a:lnTo>
                  <a:pt x="20434" y="15824"/>
                </a:lnTo>
                <a:lnTo>
                  <a:pt x="20434" y="10299"/>
                </a:lnTo>
                <a:close/>
              </a:path>
              <a:path w="20434" h="121856">
                <a:moveTo>
                  <a:pt x="1955" y="32905"/>
                </a:moveTo>
                <a:lnTo>
                  <a:pt x="1955" y="121856"/>
                </a:lnTo>
                <a:lnTo>
                  <a:pt x="18478" y="121856"/>
                </a:lnTo>
                <a:lnTo>
                  <a:pt x="18478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0" name="object 1490"/>
          <p:cNvSpPr/>
          <p:nvPr/>
        </p:nvSpPr>
        <p:spPr>
          <a:xfrm>
            <a:off x="1653365" y="9054110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1991" y="13725"/>
                </a:lnTo>
                <a:lnTo>
                  <a:pt x="54507" y="19876"/>
                </a:lnTo>
                <a:lnTo>
                  <a:pt x="57569" y="33794"/>
                </a:lnTo>
                <a:lnTo>
                  <a:pt x="57569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2" y="11270"/>
                </a:lnTo>
                <a:lnTo>
                  <a:pt x="60056" y="2817"/>
                </a:lnTo>
                <a:lnTo>
                  <a:pt x="45491" y="0"/>
                </a:lnTo>
                <a:lnTo>
                  <a:pt x="41537" y="149"/>
                </a:lnTo>
                <a:lnTo>
                  <a:pt x="29360" y="2711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78"/>
                </a:lnTo>
                <a:lnTo>
                  <a:pt x="0" y="1778"/>
                </a:lnTo>
                <a:lnTo>
                  <a:pt x="0" y="90728"/>
                </a:lnTo>
                <a:lnTo>
                  <a:pt x="16522" y="90728"/>
                </a:lnTo>
                <a:lnTo>
                  <a:pt x="16522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1" name="object 1491"/>
          <p:cNvSpPr/>
          <p:nvPr/>
        </p:nvSpPr>
        <p:spPr>
          <a:xfrm>
            <a:off x="1737641" y="9027420"/>
            <a:ext cx="57581" cy="119189"/>
          </a:xfrm>
          <a:custGeom>
            <a:avLst/>
            <a:gdLst/>
            <a:ahLst/>
            <a:cxnLst/>
            <a:rect l="l" t="t" r="r" b="b"/>
            <a:pathLst>
              <a:path w="57581" h="119189">
                <a:moveTo>
                  <a:pt x="31280" y="28460"/>
                </a:moveTo>
                <a:lnTo>
                  <a:pt x="31280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396" y="106241"/>
                </a:lnTo>
                <a:lnTo>
                  <a:pt x="24965" y="116061"/>
                </a:lnTo>
                <a:lnTo>
                  <a:pt x="39103" y="119189"/>
                </a:lnTo>
                <a:lnTo>
                  <a:pt x="45491" y="119189"/>
                </a:lnTo>
                <a:lnTo>
                  <a:pt x="51892" y="117767"/>
                </a:lnTo>
                <a:lnTo>
                  <a:pt x="57581" y="116878"/>
                </a:lnTo>
                <a:lnTo>
                  <a:pt x="55625" y="104254"/>
                </a:lnTo>
                <a:lnTo>
                  <a:pt x="47447" y="105854"/>
                </a:lnTo>
                <a:lnTo>
                  <a:pt x="44602" y="105664"/>
                </a:lnTo>
                <a:lnTo>
                  <a:pt x="37680" y="105664"/>
                </a:lnTo>
                <a:lnTo>
                  <a:pt x="31280" y="103530"/>
                </a:lnTo>
                <a:lnTo>
                  <a:pt x="31280" y="41630"/>
                </a:lnTo>
                <a:lnTo>
                  <a:pt x="54381" y="41630"/>
                </a:lnTo>
                <a:lnTo>
                  <a:pt x="56159" y="28460"/>
                </a:lnTo>
                <a:lnTo>
                  <a:pt x="31280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2" name="object 1492"/>
          <p:cNvSpPr/>
          <p:nvPr/>
        </p:nvSpPr>
        <p:spPr>
          <a:xfrm>
            <a:off x="1808402" y="9054115"/>
            <a:ext cx="45846" cy="90716"/>
          </a:xfrm>
          <a:custGeom>
            <a:avLst/>
            <a:gdLst/>
            <a:ahLst/>
            <a:cxnLst/>
            <a:rect l="l" t="t" r="r" b="b"/>
            <a:pathLst>
              <a:path w="45846" h="90716">
                <a:moveTo>
                  <a:pt x="40918" y="40"/>
                </a:moveTo>
                <a:lnTo>
                  <a:pt x="28599" y="2792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65"/>
                </a:lnTo>
                <a:lnTo>
                  <a:pt x="0" y="1765"/>
                </a:lnTo>
                <a:lnTo>
                  <a:pt x="0" y="90716"/>
                </a:lnTo>
                <a:lnTo>
                  <a:pt x="16522" y="90716"/>
                </a:lnTo>
                <a:lnTo>
                  <a:pt x="16522" y="19380"/>
                </a:lnTo>
                <a:lnTo>
                  <a:pt x="19196" y="18340"/>
                </a:lnTo>
                <a:lnTo>
                  <a:pt x="30322" y="15930"/>
                </a:lnTo>
                <a:lnTo>
                  <a:pt x="45846" y="15113"/>
                </a:lnTo>
                <a:lnTo>
                  <a:pt x="45846" y="0"/>
                </a:lnTo>
                <a:lnTo>
                  <a:pt x="40918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3" name="object 1493"/>
          <p:cNvSpPr/>
          <p:nvPr/>
        </p:nvSpPr>
        <p:spPr>
          <a:xfrm>
            <a:off x="1860497" y="9054110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4" name="object 1494"/>
          <p:cNvSpPr/>
          <p:nvPr/>
        </p:nvSpPr>
        <p:spPr>
          <a:xfrm>
            <a:off x="1951170" y="9054106"/>
            <a:ext cx="48691" cy="82727"/>
          </a:xfrm>
          <a:custGeom>
            <a:avLst/>
            <a:gdLst/>
            <a:ahLst/>
            <a:cxnLst/>
            <a:rect l="l" t="t" r="r" b="b"/>
            <a:pathLst>
              <a:path w="48691" h="82727">
                <a:moveTo>
                  <a:pt x="17233" y="47142"/>
                </a:moveTo>
                <a:lnTo>
                  <a:pt x="17332" y="42608"/>
                </a:lnTo>
                <a:lnTo>
                  <a:pt x="20001" y="27490"/>
                </a:lnTo>
                <a:lnTo>
                  <a:pt x="27539" y="17377"/>
                </a:lnTo>
                <a:lnTo>
                  <a:pt x="41579" y="13690"/>
                </a:lnTo>
                <a:lnTo>
                  <a:pt x="48691" y="13690"/>
                </a:lnTo>
                <a:lnTo>
                  <a:pt x="46380" y="0"/>
                </a:lnTo>
                <a:lnTo>
                  <a:pt x="39090" y="0"/>
                </a:lnTo>
                <a:lnTo>
                  <a:pt x="25507" y="1975"/>
                </a:lnTo>
                <a:lnTo>
                  <a:pt x="13836" y="8569"/>
                </a:lnTo>
                <a:lnTo>
                  <a:pt x="17233" y="47142"/>
                </a:lnTo>
                <a:close/>
              </a:path>
              <a:path w="48691" h="82727">
                <a:moveTo>
                  <a:pt x="18621" y="62177"/>
                </a:moveTo>
                <a:lnTo>
                  <a:pt x="17233" y="47142"/>
                </a:lnTo>
                <a:lnTo>
                  <a:pt x="13836" y="8569"/>
                </a:lnTo>
                <a:lnTo>
                  <a:pt x="5921" y="18996"/>
                </a:lnTo>
                <a:lnTo>
                  <a:pt x="1423" y="32426"/>
                </a:lnTo>
                <a:lnTo>
                  <a:pt x="0" y="48031"/>
                </a:lnTo>
                <a:lnTo>
                  <a:pt x="329" y="55284"/>
                </a:lnTo>
                <a:lnTo>
                  <a:pt x="3357" y="69598"/>
                </a:lnTo>
                <a:lnTo>
                  <a:pt x="9911" y="81444"/>
                </a:lnTo>
                <a:lnTo>
                  <a:pt x="20431" y="89513"/>
                </a:lnTo>
                <a:lnTo>
                  <a:pt x="35356" y="92494"/>
                </a:lnTo>
                <a:lnTo>
                  <a:pt x="36098" y="92489"/>
                </a:lnTo>
                <a:lnTo>
                  <a:pt x="48136" y="90661"/>
                </a:lnTo>
                <a:lnTo>
                  <a:pt x="60236" y="84505"/>
                </a:lnTo>
                <a:lnTo>
                  <a:pt x="61125" y="84505"/>
                </a:lnTo>
                <a:lnTo>
                  <a:pt x="61125" y="90728"/>
                </a:lnTo>
                <a:lnTo>
                  <a:pt x="77647" y="90728"/>
                </a:lnTo>
                <a:lnTo>
                  <a:pt x="77647" y="-35585"/>
                </a:lnTo>
                <a:lnTo>
                  <a:pt x="61125" y="-33807"/>
                </a:lnTo>
                <a:lnTo>
                  <a:pt x="61125" y="4978"/>
                </a:lnTo>
                <a:lnTo>
                  <a:pt x="60591" y="5334"/>
                </a:lnTo>
                <a:lnTo>
                  <a:pt x="54203" y="1778"/>
                </a:lnTo>
                <a:lnTo>
                  <a:pt x="46380" y="0"/>
                </a:lnTo>
                <a:lnTo>
                  <a:pt x="48691" y="13690"/>
                </a:lnTo>
                <a:lnTo>
                  <a:pt x="54203" y="14592"/>
                </a:lnTo>
                <a:lnTo>
                  <a:pt x="61125" y="16357"/>
                </a:lnTo>
                <a:lnTo>
                  <a:pt x="61125" y="75425"/>
                </a:lnTo>
                <a:lnTo>
                  <a:pt x="54559" y="77203"/>
                </a:lnTo>
                <a:lnTo>
                  <a:pt x="50114" y="78981"/>
                </a:lnTo>
                <a:lnTo>
                  <a:pt x="38426" y="78954"/>
                </a:lnTo>
                <a:lnTo>
                  <a:pt x="24718" y="73859"/>
                </a:lnTo>
                <a:lnTo>
                  <a:pt x="18621" y="621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5" name="object 1495"/>
          <p:cNvSpPr/>
          <p:nvPr/>
        </p:nvSpPr>
        <p:spPr>
          <a:xfrm>
            <a:off x="2049843" y="9055886"/>
            <a:ext cx="74104" cy="90716"/>
          </a:xfrm>
          <a:custGeom>
            <a:avLst/>
            <a:gdLst/>
            <a:ahLst/>
            <a:cxnLst/>
            <a:rect l="l" t="t" r="r" b="b"/>
            <a:pathLst>
              <a:path w="74104" h="90716">
                <a:moveTo>
                  <a:pt x="156" y="65532"/>
                </a:moveTo>
                <a:lnTo>
                  <a:pt x="4448" y="79570"/>
                </a:lnTo>
                <a:lnTo>
                  <a:pt x="14184" y="87941"/>
                </a:lnTo>
                <a:lnTo>
                  <a:pt x="28790" y="90716"/>
                </a:lnTo>
                <a:lnTo>
                  <a:pt x="32599" y="90580"/>
                </a:lnTo>
                <a:lnTo>
                  <a:pt x="44781" y="88068"/>
                </a:lnTo>
                <a:lnTo>
                  <a:pt x="56692" y="82181"/>
                </a:lnTo>
                <a:lnTo>
                  <a:pt x="57581" y="82181"/>
                </a:lnTo>
                <a:lnTo>
                  <a:pt x="57581" y="88950"/>
                </a:lnTo>
                <a:lnTo>
                  <a:pt x="74104" y="88950"/>
                </a:lnTo>
                <a:lnTo>
                  <a:pt x="74104" y="0"/>
                </a:lnTo>
                <a:lnTo>
                  <a:pt x="57581" y="0"/>
                </a:lnTo>
                <a:lnTo>
                  <a:pt x="57581" y="71869"/>
                </a:lnTo>
                <a:lnTo>
                  <a:pt x="51892" y="74180"/>
                </a:lnTo>
                <a:lnTo>
                  <a:pt x="44424" y="77203"/>
                </a:lnTo>
                <a:lnTo>
                  <a:pt x="33114" y="77197"/>
                </a:lnTo>
                <a:lnTo>
                  <a:pt x="19834" y="71705"/>
                </a:lnTo>
                <a:lnTo>
                  <a:pt x="16535" y="57988"/>
                </a:lnTo>
                <a:lnTo>
                  <a:pt x="16535" y="0"/>
                </a:lnTo>
                <a:lnTo>
                  <a:pt x="0" y="0"/>
                </a:lnTo>
                <a:lnTo>
                  <a:pt x="0" y="61556"/>
                </a:lnTo>
                <a:lnTo>
                  <a:pt x="156" y="6553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6" name="object 1496"/>
          <p:cNvSpPr/>
          <p:nvPr/>
        </p:nvSpPr>
        <p:spPr>
          <a:xfrm>
            <a:off x="2139633" y="9054110"/>
            <a:ext cx="71437" cy="92494"/>
          </a:xfrm>
          <a:custGeom>
            <a:avLst/>
            <a:gdLst/>
            <a:ahLst/>
            <a:cxnLst/>
            <a:rect l="l" t="t" r="r" b="b"/>
            <a:pathLst>
              <a:path w="71437" h="92494">
                <a:moveTo>
                  <a:pt x="0" y="48031"/>
                </a:moveTo>
                <a:lnTo>
                  <a:pt x="708" y="59559"/>
                </a:lnTo>
                <a:lnTo>
                  <a:pt x="4827" y="74375"/>
                </a:lnTo>
                <a:lnTo>
                  <a:pt x="12524" y="84622"/>
                </a:lnTo>
                <a:lnTo>
                  <a:pt x="23689" y="90571"/>
                </a:lnTo>
                <a:lnTo>
                  <a:pt x="38214" y="92494"/>
                </a:lnTo>
                <a:lnTo>
                  <a:pt x="46230" y="92225"/>
                </a:lnTo>
                <a:lnTo>
                  <a:pt x="59833" y="90498"/>
                </a:lnTo>
                <a:lnTo>
                  <a:pt x="70548" y="87160"/>
                </a:lnTo>
                <a:lnTo>
                  <a:pt x="67881" y="74536"/>
                </a:lnTo>
                <a:lnTo>
                  <a:pt x="66702" y="74960"/>
                </a:lnTo>
                <a:lnTo>
                  <a:pt x="54562" y="77882"/>
                </a:lnTo>
                <a:lnTo>
                  <a:pt x="41401" y="78981"/>
                </a:lnTo>
                <a:lnTo>
                  <a:pt x="39652" y="78950"/>
                </a:lnTo>
                <a:lnTo>
                  <a:pt x="25587" y="74820"/>
                </a:lnTo>
                <a:lnTo>
                  <a:pt x="18919" y="64262"/>
                </a:lnTo>
                <a:lnTo>
                  <a:pt x="17233" y="48031"/>
                </a:lnTo>
                <a:lnTo>
                  <a:pt x="17413" y="41660"/>
                </a:lnTo>
                <a:lnTo>
                  <a:pt x="20431" y="26447"/>
                </a:lnTo>
                <a:lnTo>
                  <a:pt x="28216" y="16961"/>
                </a:lnTo>
                <a:lnTo>
                  <a:pt x="42113" y="13690"/>
                </a:lnTo>
                <a:lnTo>
                  <a:pt x="44050" y="13724"/>
                </a:lnTo>
                <a:lnTo>
                  <a:pt x="57688" y="15558"/>
                </a:lnTo>
                <a:lnTo>
                  <a:pt x="68770" y="19024"/>
                </a:lnTo>
                <a:lnTo>
                  <a:pt x="71437" y="6223"/>
                </a:lnTo>
                <a:lnTo>
                  <a:pt x="67510" y="4268"/>
                </a:lnTo>
                <a:lnTo>
                  <a:pt x="54620" y="1001"/>
                </a:lnTo>
                <a:lnTo>
                  <a:pt x="41770" y="0"/>
                </a:lnTo>
                <a:lnTo>
                  <a:pt x="41551" y="0"/>
                </a:lnTo>
                <a:lnTo>
                  <a:pt x="25691" y="2044"/>
                </a:lnTo>
                <a:lnTo>
                  <a:pt x="13943" y="7995"/>
                </a:lnTo>
                <a:lnTo>
                  <a:pt x="5971" y="17727"/>
                </a:lnTo>
                <a:lnTo>
                  <a:pt x="1436" y="31114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7" name="object 1497"/>
          <p:cNvSpPr/>
          <p:nvPr/>
        </p:nvSpPr>
        <p:spPr>
          <a:xfrm>
            <a:off x="2224265" y="9022981"/>
            <a:ext cx="20434" cy="121856"/>
          </a:xfrm>
          <a:custGeom>
            <a:avLst/>
            <a:gdLst/>
            <a:ahLst/>
            <a:cxnLst/>
            <a:rect l="l" t="t" r="r" b="b"/>
            <a:pathLst>
              <a:path w="20434" h="121856">
                <a:moveTo>
                  <a:pt x="20434" y="10299"/>
                </a:moveTo>
                <a:lnTo>
                  <a:pt x="20434" y="4610"/>
                </a:lnTo>
                <a:lnTo>
                  <a:pt x="15811" y="0"/>
                </a:lnTo>
                <a:lnTo>
                  <a:pt x="4622" y="0"/>
                </a:lnTo>
                <a:lnTo>
                  <a:pt x="0" y="4610"/>
                </a:lnTo>
                <a:lnTo>
                  <a:pt x="0" y="15824"/>
                </a:lnTo>
                <a:lnTo>
                  <a:pt x="4622" y="20447"/>
                </a:lnTo>
                <a:lnTo>
                  <a:pt x="15811" y="20447"/>
                </a:lnTo>
                <a:lnTo>
                  <a:pt x="20434" y="15824"/>
                </a:lnTo>
                <a:lnTo>
                  <a:pt x="20434" y="10299"/>
                </a:lnTo>
                <a:close/>
              </a:path>
              <a:path w="20434" h="121856">
                <a:moveTo>
                  <a:pt x="1955" y="32905"/>
                </a:moveTo>
                <a:lnTo>
                  <a:pt x="1955" y="121856"/>
                </a:lnTo>
                <a:lnTo>
                  <a:pt x="18478" y="121856"/>
                </a:lnTo>
                <a:lnTo>
                  <a:pt x="18478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8" name="object 1498"/>
          <p:cNvSpPr/>
          <p:nvPr/>
        </p:nvSpPr>
        <p:spPr>
          <a:xfrm>
            <a:off x="2259648" y="9054106"/>
            <a:ext cx="48691" cy="82727"/>
          </a:xfrm>
          <a:custGeom>
            <a:avLst/>
            <a:gdLst/>
            <a:ahLst/>
            <a:cxnLst/>
            <a:rect l="l" t="t" r="r" b="b"/>
            <a:pathLst>
              <a:path w="48691" h="82727">
                <a:moveTo>
                  <a:pt x="17233" y="47142"/>
                </a:moveTo>
                <a:lnTo>
                  <a:pt x="17332" y="42608"/>
                </a:lnTo>
                <a:lnTo>
                  <a:pt x="20001" y="27490"/>
                </a:lnTo>
                <a:lnTo>
                  <a:pt x="27539" y="17377"/>
                </a:lnTo>
                <a:lnTo>
                  <a:pt x="41579" y="13690"/>
                </a:lnTo>
                <a:lnTo>
                  <a:pt x="48691" y="13690"/>
                </a:lnTo>
                <a:lnTo>
                  <a:pt x="46380" y="0"/>
                </a:lnTo>
                <a:lnTo>
                  <a:pt x="39090" y="0"/>
                </a:lnTo>
                <a:lnTo>
                  <a:pt x="25511" y="1975"/>
                </a:lnTo>
                <a:lnTo>
                  <a:pt x="13841" y="8569"/>
                </a:lnTo>
                <a:lnTo>
                  <a:pt x="17233" y="47142"/>
                </a:lnTo>
                <a:close/>
              </a:path>
              <a:path w="48691" h="82727">
                <a:moveTo>
                  <a:pt x="18621" y="62177"/>
                </a:moveTo>
                <a:lnTo>
                  <a:pt x="17233" y="47142"/>
                </a:lnTo>
                <a:lnTo>
                  <a:pt x="13841" y="8569"/>
                </a:lnTo>
                <a:lnTo>
                  <a:pt x="5925" y="18996"/>
                </a:lnTo>
                <a:lnTo>
                  <a:pt x="1424" y="32426"/>
                </a:lnTo>
                <a:lnTo>
                  <a:pt x="0" y="48031"/>
                </a:lnTo>
                <a:lnTo>
                  <a:pt x="329" y="55284"/>
                </a:lnTo>
                <a:lnTo>
                  <a:pt x="3357" y="69598"/>
                </a:lnTo>
                <a:lnTo>
                  <a:pt x="9911" y="81444"/>
                </a:lnTo>
                <a:lnTo>
                  <a:pt x="20431" y="89513"/>
                </a:lnTo>
                <a:lnTo>
                  <a:pt x="35356" y="92494"/>
                </a:lnTo>
                <a:lnTo>
                  <a:pt x="36098" y="92489"/>
                </a:lnTo>
                <a:lnTo>
                  <a:pt x="48136" y="90661"/>
                </a:lnTo>
                <a:lnTo>
                  <a:pt x="60236" y="84505"/>
                </a:lnTo>
                <a:lnTo>
                  <a:pt x="61125" y="84505"/>
                </a:lnTo>
                <a:lnTo>
                  <a:pt x="61125" y="90728"/>
                </a:lnTo>
                <a:lnTo>
                  <a:pt x="77647" y="90728"/>
                </a:lnTo>
                <a:lnTo>
                  <a:pt x="77647" y="-35585"/>
                </a:lnTo>
                <a:lnTo>
                  <a:pt x="61125" y="-33807"/>
                </a:lnTo>
                <a:lnTo>
                  <a:pt x="61125" y="4978"/>
                </a:lnTo>
                <a:lnTo>
                  <a:pt x="60591" y="5334"/>
                </a:lnTo>
                <a:lnTo>
                  <a:pt x="54203" y="1778"/>
                </a:lnTo>
                <a:lnTo>
                  <a:pt x="46380" y="0"/>
                </a:lnTo>
                <a:lnTo>
                  <a:pt x="48691" y="13690"/>
                </a:lnTo>
                <a:lnTo>
                  <a:pt x="54203" y="14592"/>
                </a:lnTo>
                <a:lnTo>
                  <a:pt x="61125" y="16357"/>
                </a:lnTo>
                <a:lnTo>
                  <a:pt x="61125" y="75425"/>
                </a:lnTo>
                <a:lnTo>
                  <a:pt x="54559" y="77203"/>
                </a:lnTo>
                <a:lnTo>
                  <a:pt x="50114" y="78981"/>
                </a:lnTo>
                <a:lnTo>
                  <a:pt x="38426" y="78954"/>
                </a:lnTo>
                <a:lnTo>
                  <a:pt x="24718" y="73859"/>
                </a:lnTo>
                <a:lnTo>
                  <a:pt x="18621" y="621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9" name="object 1499"/>
          <p:cNvSpPr/>
          <p:nvPr/>
        </p:nvSpPr>
        <p:spPr>
          <a:xfrm>
            <a:off x="2352988" y="9054110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0" name="object 1500"/>
          <p:cNvSpPr/>
          <p:nvPr/>
        </p:nvSpPr>
        <p:spPr>
          <a:xfrm>
            <a:off x="2444019" y="9054108"/>
            <a:ext cx="64858" cy="92494"/>
          </a:xfrm>
          <a:custGeom>
            <a:avLst/>
            <a:gdLst/>
            <a:ahLst/>
            <a:cxnLst/>
            <a:rect l="l" t="t" r="r" b="b"/>
            <a:pathLst>
              <a:path w="64858" h="92494">
                <a:moveTo>
                  <a:pt x="14699" y="77380"/>
                </a:moveTo>
                <a:lnTo>
                  <a:pt x="2844" y="74180"/>
                </a:lnTo>
                <a:lnTo>
                  <a:pt x="0" y="87871"/>
                </a:lnTo>
                <a:lnTo>
                  <a:pt x="2471" y="88619"/>
                </a:lnTo>
                <a:lnTo>
                  <a:pt x="15352" y="91364"/>
                </a:lnTo>
                <a:lnTo>
                  <a:pt x="27901" y="92494"/>
                </a:lnTo>
                <a:lnTo>
                  <a:pt x="38032" y="91786"/>
                </a:lnTo>
                <a:lnTo>
                  <a:pt x="51957" y="87424"/>
                </a:lnTo>
                <a:lnTo>
                  <a:pt x="61388" y="78727"/>
                </a:lnTo>
                <a:lnTo>
                  <a:pt x="64858" y="65290"/>
                </a:lnTo>
                <a:lnTo>
                  <a:pt x="64857" y="64937"/>
                </a:lnTo>
                <a:lnTo>
                  <a:pt x="60780" y="50995"/>
                </a:lnTo>
                <a:lnTo>
                  <a:pt x="50699" y="43104"/>
                </a:lnTo>
                <a:lnTo>
                  <a:pt x="37325" y="38595"/>
                </a:lnTo>
                <a:lnTo>
                  <a:pt x="27724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01" y="13690"/>
                </a:lnTo>
                <a:lnTo>
                  <a:pt x="40881" y="13690"/>
                </a:lnTo>
                <a:lnTo>
                  <a:pt x="49225" y="15481"/>
                </a:lnTo>
                <a:lnTo>
                  <a:pt x="57403" y="18491"/>
                </a:lnTo>
                <a:lnTo>
                  <a:pt x="60426" y="4800"/>
                </a:lnTo>
                <a:lnTo>
                  <a:pt x="60051" y="4676"/>
                </a:lnTo>
                <a:lnTo>
                  <a:pt x="47942" y="1484"/>
                </a:lnTo>
                <a:lnTo>
                  <a:pt x="35013" y="0"/>
                </a:lnTo>
                <a:lnTo>
                  <a:pt x="28406" y="256"/>
                </a:lnTo>
                <a:lnTo>
                  <a:pt x="13500" y="3774"/>
                </a:lnTo>
                <a:lnTo>
                  <a:pt x="3920" y="11903"/>
                </a:lnTo>
                <a:lnTo>
                  <a:pt x="533" y="25260"/>
                </a:lnTo>
                <a:lnTo>
                  <a:pt x="3965" y="38134"/>
                </a:lnTo>
                <a:lnTo>
                  <a:pt x="13644" y="46640"/>
                </a:lnTo>
                <a:lnTo>
                  <a:pt x="27190" y="51409"/>
                </a:lnTo>
                <a:lnTo>
                  <a:pt x="27964" y="51604"/>
                </a:lnTo>
                <a:lnTo>
                  <a:pt x="42292" y="56594"/>
                </a:lnTo>
                <a:lnTo>
                  <a:pt x="48336" y="66522"/>
                </a:lnTo>
                <a:lnTo>
                  <a:pt x="48336" y="75425"/>
                </a:lnTo>
                <a:lnTo>
                  <a:pt x="39623" y="78981"/>
                </a:lnTo>
                <a:lnTo>
                  <a:pt x="27854" y="78976"/>
                </a:lnTo>
                <a:lnTo>
                  <a:pt x="14699" y="773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1" name="object 1501"/>
          <p:cNvSpPr/>
          <p:nvPr/>
        </p:nvSpPr>
        <p:spPr>
          <a:xfrm>
            <a:off x="2553004" y="9055526"/>
            <a:ext cx="27679" cy="36461"/>
          </a:xfrm>
          <a:custGeom>
            <a:avLst/>
            <a:gdLst/>
            <a:ahLst/>
            <a:cxnLst/>
            <a:rect l="l" t="t" r="r" b="b"/>
            <a:pathLst>
              <a:path w="27679" h="36461">
                <a:moveTo>
                  <a:pt x="19065" y="25919"/>
                </a:moveTo>
                <a:lnTo>
                  <a:pt x="27679" y="0"/>
                </a:lnTo>
                <a:lnTo>
                  <a:pt x="15798" y="5433"/>
                </a:lnTo>
                <a:lnTo>
                  <a:pt x="16890" y="35047"/>
                </a:lnTo>
                <a:lnTo>
                  <a:pt x="19065" y="25919"/>
                </a:lnTo>
                <a:close/>
              </a:path>
              <a:path w="27679" h="36461">
                <a:moveTo>
                  <a:pt x="76678" y="33666"/>
                </a:moveTo>
                <a:lnTo>
                  <a:pt x="73826" y="18853"/>
                </a:lnTo>
                <a:lnTo>
                  <a:pt x="66855" y="7831"/>
                </a:lnTo>
                <a:lnTo>
                  <a:pt x="55580" y="956"/>
                </a:lnTo>
                <a:lnTo>
                  <a:pt x="39814" y="-1414"/>
                </a:lnTo>
                <a:lnTo>
                  <a:pt x="27679" y="0"/>
                </a:lnTo>
                <a:lnTo>
                  <a:pt x="19065" y="25919"/>
                </a:lnTo>
                <a:lnTo>
                  <a:pt x="27164" y="15435"/>
                </a:lnTo>
                <a:lnTo>
                  <a:pt x="39636" y="12276"/>
                </a:lnTo>
                <a:lnTo>
                  <a:pt x="45977" y="12975"/>
                </a:lnTo>
                <a:lnTo>
                  <a:pt x="56446" y="20208"/>
                </a:lnTo>
                <a:lnTo>
                  <a:pt x="60248" y="35047"/>
                </a:lnTo>
                <a:lnTo>
                  <a:pt x="16890" y="35047"/>
                </a:lnTo>
                <a:lnTo>
                  <a:pt x="15798" y="5433"/>
                </a:lnTo>
                <a:lnTo>
                  <a:pt x="7123" y="14845"/>
                </a:lnTo>
                <a:lnTo>
                  <a:pt x="1806" y="28133"/>
                </a:lnTo>
                <a:lnTo>
                  <a:pt x="0" y="45194"/>
                </a:lnTo>
                <a:lnTo>
                  <a:pt x="1609" y="62587"/>
                </a:lnTo>
                <a:lnTo>
                  <a:pt x="6897" y="76226"/>
                </a:lnTo>
                <a:lnTo>
                  <a:pt x="15616" y="85000"/>
                </a:lnTo>
                <a:lnTo>
                  <a:pt x="27505" y="89690"/>
                </a:lnTo>
                <a:lnTo>
                  <a:pt x="42303" y="91079"/>
                </a:lnTo>
                <a:lnTo>
                  <a:pt x="47441" y="90940"/>
                </a:lnTo>
                <a:lnTo>
                  <a:pt x="60283" y="89163"/>
                </a:lnTo>
                <a:lnTo>
                  <a:pt x="71805" y="85390"/>
                </a:lnTo>
                <a:lnTo>
                  <a:pt x="68770" y="73122"/>
                </a:lnTo>
                <a:lnTo>
                  <a:pt x="68465" y="73233"/>
                </a:lnTo>
                <a:lnTo>
                  <a:pt x="56407" y="76313"/>
                </a:lnTo>
                <a:lnTo>
                  <a:pt x="43370" y="77567"/>
                </a:lnTo>
                <a:lnTo>
                  <a:pt x="40819" y="77518"/>
                </a:lnTo>
                <a:lnTo>
                  <a:pt x="28194" y="74709"/>
                </a:lnTo>
                <a:lnTo>
                  <a:pt x="19778" y="65612"/>
                </a:lnTo>
                <a:lnTo>
                  <a:pt x="16535" y="47493"/>
                </a:lnTo>
                <a:lnTo>
                  <a:pt x="75704" y="47493"/>
                </a:lnTo>
                <a:lnTo>
                  <a:pt x="76593" y="43937"/>
                </a:lnTo>
                <a:lnTo>
                  <a:pt x="76771" y="38781"/>
                </a:lnTo>
                <a:lnTo>
                  <a:pt x="76678" y="336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2" name="object 1502"/>
          <p:cNvSpPr/>
          <p:nvPr/>
        </p:nvSpPr>
        <p:spPr>
          <a:xfrm>
            <a:off x="2646353" y="9054110"/>
            <a:ext cx="74104" cy="90728"/>
          </a:xfrm>
          <a:custGeom>
            <a:avLst/>
            <a:gdLst/>
            <a:ahLst/>
            <a:cxnLst/>
            <a:rect l="l" t="t" r="r" b="b"/>
            <a:pathLst>
              <a:path w="74104" h="90728">
                <a:moveTo>
                  <a:pt x="29857" y="13690"/>
                </a:moveTo>
                <a:lnTo>
                  <a:pt x="41991" y="13725"/>
                </a:lnTo>
                <a:lnTo>
                  <a:pt x="54507" y="19876"/>
                </a:lnTo>
                <a:lnTo>
                  <a:pt x="57569" y="33794"/>
                </a:lnTo>
                <a:lnTo>
                  <a:pt x="57569" y="90728"/>
                </a:lnTo>
                <a:lnTo>
                  <a:pt x="74104" y="90728"/>
                </a:lnTo>
                <a:lnTo>
                  <a:pt x="74104" y="29337"/>
                </a:lnTo>
                <a:lnTo>
                  <a:pt x="73950" y="25358"/>
                </a:lnTo>
                <a:lnTo>
                  <a:pt x="69712" y="11270"/>
                </a:lnTo>
                <a:lnTo>
                  <a:pt x="60056" y="2817"/>
                </a:lnTo>
                <a:lnTo>
                  <a:pt x="45491" y="0"/>
                </a:lnTo>
                <a:lnTo>
                  <a:pt x="41537" y="149"/>
                </a:lnTo>
                <a:lnTo>
                  <a:pt x="29360" y="2711"/>
                </a:lnTo>
                <a:lnTo>
                  <a:pt x="17411" y="8712"/>
                </a:lnTo>
                <a:lnTo>
                  <a:pt x="16522" y="8712"/>
                </a:lnTo>
                <a:lnTo>
                  <a:pt x="16522" y="1778"/>
                </a:lnTo>
                <a:lnTo>
                  <a:pt x="0" y="1778"/>
                </a:lnTo>
                <a:lnTo>
                  <a:pt x="0" y="90728"/>
                </a:lnTo>
                <a:lnTo>
                  <a:pt x="16522" y="90728"/>
                </a:lnTo>
                <a:lnTo>
                  <a:pt x="16522" y="19024"/>
                </a:lnTo>
                <a:lnTo>
                  <a:pt x="22212" y="16713"/>
                </a:lnTo>
                <a:lnTo>
                  <a:pt x="29857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3" name="object 1503"/>
          <p:cNvSpPr/>
          <p:nvPr/>
        </p:nvSpPr>
        <p:spPr>
          <a:xfrm>
            <a:off x="2769929" y="9023856"/>
            <a:ext cx="89204" cy="122745"/>
          </a:xfrm>
          <a:custGeom>
            <a:avLst/>
            <a:gdLst/>
            <a:ahLst/>
            <a:cxnLst/>
            <a:rect l="l" t="t" r="r" b="b"/>
            <a:pathLst>
              <a:path w="89204" h="122745">
                <a:moveTo>
                  <a:pt x="18250" y="10846"/>
                </a:moveTo>
                <a:lnTo>
                  <a:pt x="9759" y="20643"/>
                </a:lnTo>
                <a:lnTo>
                  <a:pt x="4112" y="32813"/>
                </a:lnTo>
                <a:lnTo>
                  <a:pt x="971" y="46859"/>
                </a:lnTo>
                <a:lnTo>
                  <a:pt x="0" y="62280"/>
                </a:lnTo>
                <a:lnTo>
                  <a:pt x="66" y="66102"/>
                </a:lnTo>
                <a:lnTo>
                  <a:pt x="1765" y="81018"/>
                </a:lnTo>
                <a:lnTo>
                  <a:pt x="5917" y="94508"/>
                </a:lnTo>
                <a:lnTo>
                  <a:pt x="12737" y="106001"/>
                </a:lnTo>
                <a:lnTo>
                  <a:pt x="22439" y="114920"/>
                </a:lnTo>
                <a:lnTo>
                  <a:pt x="35237" y="120693"/>
                </a:lnTo>
                <a:lnTo>
                  <a:pt x="51346" y="122745"/>
                </a:lnTo>
                <a:lnTo>
                  <a:pt x="52474" y="122736"/>
                </a:lnTo>
                <a:lnTo>
                  <a:pt x="66322" y="121177"/>
                </a:lnTo>
                <a:lnTo>
                  <a:pt x="78784" y="117607"/>
                </a:lnTo>
                <a:lnTo>
                  <a:pt x="89204" y="112979"/>
                </a:lnTo>
                <a:lnTo>
                  <a:pt x="85648" y="99974"/>
                </a:lnTo>
                <a:lnTo>
                  <a:pt x="79606" y="102559"/>
                </a:lnTo>
                <a:lnTo>
                  <a:pt x="66777" y="106433"/>
                </a:lnTo>
                <a:lnTo>
                  <a:pt x="54546" y="107988"/>
                </a:lnTo>
                <a:lnTo>
                  <a:pt x="43701" y="106922"/>
                </a:lnTo>
                <a:lnTo>
                  <a:pt x="31014" y="101285"/>
                </a:lnTo>
                <a:lnTo>
                  <a:pt x="22930" y="91466"/>
                </a:lnTo>
                <a:lnTo>
                  <a:pt x="18659" y="78214"/>
                </a:lnTo>
                <a:lnTo>
                  <a:pt x="17411" y="62280"/>
                </a:lnTo>
                <a:lnTo>
                  <a:pt x="18138" y="49480"/>
                </a:lnTo>
                <a:lnTo>
                  <a:pt x="21635" y="35146"/>
                </a:lnTo>
                <a:lnTo>
                  <a:pt x="28547" y="24269"/>
                </a:lnTo>
                <a:lnTo>
                  <a:pt x="39448" y="17364"/>
                </a:lnTo>
                <a:lnTo>
                  <a:pt x="54914" y="14947"/>
                </a:lnTo>
                <a:lnTo>
                  <a:pt x="58824" y="15031"/>
                </a:lnTo>
                <a:lnTo>
                  <a:pt x="72403" y="16818"/>
                </a:lnTo>
                <a:lnTo>
                  <a:pt x="82981" y="20281"/>
                </a:lnTo>
                <a:lnTo>
                  <a:pt x="87604" y="6235"/>
                </a:lnTo>
                <a:lnTo>
                  <a:pt x="78833" y="3166"/>
                </a:lnTo>
                <a:lnTo>
                  <a:pt x="65918" y="776"/>
                </a:lnTo>
                <a:lnTo>
                  <a:pt x="52781" y="0"/>
                </a:lnTo>
                <a:lnTo>
                  <a:pt x="45116" y="367"/>
                </a:lnTo>
                <a:lnTo>
                  <a:pt x="29923" y="3921"/>
                </a:lnTo>
                <a:lnTo>
                  <a:pt x="18250" y="108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4" name="object 1504"/>
          <p:cNvSpPr/>
          <p:nvPr/>
        </p:nvSpPr>
        <p:spPr>
          <a:xfrm>
            <a:off x="2867710" y="9054110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5" name="object 1505"/>
          <p:cNvSpPr/>
          <p:nvPr/>
        </p:nvSpPr>
        <p:spPr>
          <a:xfrm>
            <a:off x="2964256" y="9018531"/>
            <a:ext cx="16522" cy="126301"/>
          </a:xfrm>
          <a:custGeom>
            <a:avLst/>
            <a:gdLst/>
            <a:ahLst/>
            <a:cxnLst/>
            <a:rect l="l" t="t" r="r" b="b"/>
            <a:pathLst>
              <a:path w="16522" h="126301">
                <a:moveTo>
                  <a:pt x="16522" y="126301"/>
                </a:moveTo>
                <a:lnTo>
                  <a:pt x="16522" y="0"/>
                </a:lnTo>
                <a:lnTo>
                  <a:pt x="0" y="1765"/>
                </a:lnTo>
                <a:lnTo>
                  <a:pt x="0" y="126301"/>
                </a:lnTo>
                <a:lnTo>
                  <a:pt x="16522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6" name="object 1506"/>
          <p:cNvSpPr/>
          <p:nvPr/>
        </p:nvSpPr>
        <p:spPr>
          <a:xfrm>
            <a:off x="2995721" y="9054110"/>
            <a:ext cx="81203" cy="92494"/>
          </a:xfrm>
          <a:custGeom>
            <a:avLst/>
            <a:gdLst/>
            <a:ahLst/>
            <a:cxnLst/>
            <a:rect l="l" t="t" r="r" b="b"/>
            <a:pathLst>
              <a:path w="81203" h="92494">
                <a:moveTo>
                  <a:pt x="28240" y="16037"/>
                </a:moveTo>
                <a:lnTo>
                  <a:pt x="41579" y="12801"/>
                </a:lnTo>
                <a:lnTo>
                  <a:pt x="43094" y="12829"/>
                </a:lnTo>
                <a:lnTo>
                  <a:pt x="56275" y="17054"/>
                </a:lnTo>
                <a:lnTo>
                  <a:pt x="62876" y="27879"/>
                </a:lnTo>
                <a:lnTo>
                  <a:pt x="64681" y="44475"/>
                </a:lnTo>
                <a:lnTo>
                  <a:pt x="64391" y="52138"/>
                </a:lnTo>
                <a:lnTo>
                  <a:pt x="60954" y="67236"/>
                </a:lnTo>
                <a:lnTo>
                  <a:pt x="53017" y="76634"/>
                </a:lnTo>
                <a:lnTo>
                  <a:pt x="55334" y="90365"/>
                </a:lnTo>
                <a:lnTo>
                  <a:pt x="67078" y="84376"/>
                </a:lnTo>
                <a:lnTo>
                  <a:pt x="75115" y="74648"/>
                </a:lnTo>
                <a:lnTo>
                  <a:pt x="79729" y="61306"/>
                </a:lnTo>
                <a:lnTo>
                  <a:pt x="81203" y="44475"/>
                </a:lnTo>
                <a:lnTo>
                  <a:pt x="80412" y="32536"/>
                </a:lnTo>
                <a:lnTo>
                  <a:pt x="76120" y="17899"/>
                </a:lnTo>
                <a:lnTo>
                  <a:pt x="68252" y="7776"/>
                </a:lnTo>
                <a:lnTo>
                  <a:pt x="56979" y="1899"/>
                </a:lnTo>
                <a:lnTo>
                  <a:pt x="42468" y="0"/>
                </a:lnTo>
                <a:lnTo>
                  <a:pt x="41605" y="4"/>
                </a:lnTo>
                <a:lnTo>
                  <a:pt x="25923" y="2161"/>
                </a:lnTo>
                <a:lnTo>
                  <a:pt x="14185" y="8165"/>
                </a:lnTo>
                <a:lnTo>
                  <a:pt x="16522" y="48031"/>
                </a:lnTo>
                <a:lnTo>
                  <a:pt x="16809" y="40460"/>
                </a:lnTo>
                <a:lnTo>
                  <a:pt x="20253" y="25420"/>
                </a:lnTo>
                <a:lnTo>
                  <a:pt x="28240" y="16037"/>
                </a:lnTo>
                <a:close/>
              </a:path>
              <a:path w="81203" h="92494">
                <a:moveTo>
                  <a:pt x="0" y="48031"/>
                </a:moveTo>
                <a:lnTo>
                  <a:pt x="819" y="60089"/>
                </a:lnTo>
                <a:lnTo>
                  <a:pt x="5168" y="74664"/>
                </a:lnTo>
                <a:lnTo>
                  <a:pt x="13093" y="84747"/>
                </a:lnTo>
                <a:lnTo>
                  <a:pt x="24404" y="90601"/>
                </a:lnTo>
                <a:lnTo>
                  <a:pt x="38912" y="92494"/>
                </a:lnTo>
                <a:lnTo>
                  <a:pt x="39599" y="92491"/>
                </a:lnTo>
                <a:lnTo>
                  <a:pt x="55334" y="90365"/>
                </a:lnTo>
                <a:lnTo>
                  <a:pt x="53017" y="76634"/>
                </a:lnTo>
                <a:lnTo>
                  <a:pt x="39801" y="79870"/>
                </a:lnTo>
                <a:lnTo>
                  <a:pt x="37963" y="79829"/>
                </a:lnTo>
                <a:lnTo>
                  <a:pt x="24866" y="75516"/>
                </a:lnTo>
                <a:lnTo>
                  <a:pt x="18312" y="64657"/>
                </a:lnTo>
                <a:lnTo>
                  <a:pt x="16522" y="48031"/>
                </a:lnTo>
                <a:lnTo>
                  <a:pt x="14185" y="8165"/>
                </a:lnTo>
                <a:lnTo>
                  <a:pt x="6128" y="17894"/>
                </a:lnTo>
                <a:lnTo>
                  <a:pt x="1488" y="312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7" name="object 1507"/>
          <p:cNvSpPr/>
          <p:nvPr/>
        </p:nvSpPr>
        <p:spPr>
          <a:xfrm>
            <a:off x="3092621" y="9054110"/>
            <a:ext cx="129895" cy="90728"/>
          </a:xfrm>
          <a:custGeom>
            <a:avLst/>
            <a:gdLst/>
            <a:ahLst/>
            <a:cxnLst/>
            <a:rect l="l" t="t" r="r" b="b"/>
            <a:pathLst>
              <a:path w="129895" h="90728">
                <a:moveTo>
                  <a:pt x="28428" y="2801"/>
                </a:moveTo>
                <a:lnTo>
                  <a:pt x="17411" y="8712"/>
                </a:lnTo>
                <a:lnTo>
                  <a:pt x="16522" y="8712"/>
                </a:lnTo>
                <a:lnTo>
                  <a:pt x="16522" y="1778"/>
                </a:lnTo>
                <a:lnTo>
                  <a:pt x="0" y="1778"/>
                </a:lnTo>
                <a:lnTo>
                  <a:pt x="0" y="90728"/>
                </a:lnTo>
                <a:lnTo>
                  <a:pt x="16522" y="90728"/>
                </a:lnTo>
                <a:lnTo>
                  <a:pt x="16522" y="19024"/>
                </a:lnTo>
                <a:lnTo>
                  <a:pt x="22212" y="16713"/>
                </a:lnTo>
                <a:lnTo>
                  <a:pt x="28613" y="13690"/>
                </a:lnTo>
                <a:lnTo>
                  <a:pt x="40913" y="13731"/>
                </a:lnTo>
                <a:lnTo>
                  <a:pt x="53392" y="19779"/>
                </a:lnTo>
                <a:lnTo>
                  <a:pt x="56502" y="33794"/>
                </a:lnTo>
                <a:lnTo>
                  <a:pt x="56502" y="90728"/>
                </a:lnTo>
                <a:lnTo>
                  <a:pt x="73037" y="90728"/>
                </a:lnTo>
                <a:lnTo>
                  <a:pt x="73037" y="25971"/>
                </a:lnTo>
                <a:lnTo>
                  <a:pt x="72682" y="22771"/>
                </a:lnTo>
                <a:lnTo>
                  <a:pt x="71970" y="20104"/>
                </a:lnTo>
                <a:lnTo>
                  <a:pt x="77482" y="17246"/>
                </a:lnTo>
                <a:lnTo>
                  <a:pt x="85470" y="13690"/>
                </a:lnTo>
                <a:lnTo>
                  <a:pt x="97746" y="13734"/>
                </a:lnTo>
                <a:lnTo>
                  <a:pt x="110142" y="19408"/>
                </a:lnTo>
                <a:lnTo>
                  <a:pt x="113372" y="33794"/>
                </a:lnTo>
                <a:lnTo>
                  <a:pt x="113372" y="90728"/>
                </a:lnTo>
                <a:lnTo>
                  <a:pt x="129895" y="90728"/>
                </a:lnTo>
                <a:lnTo>
                  <a:pt x="129895" y="29337"/>
                </a:lnTo>
                <a:lnTo>
                  <a:pt x="129707" y="25052"/>
                </a:lnTo>
                <a:lnTo>
                  <a:pt x="125256" y="11134"/>
                </a:lnTo>
                <a:lnTo>
                  <a:pt x="115425" y="2783"/>
                </a:lnTo>
                <a:lnTo>
                  <a:pt x="100926" y="0"/>
                </a:lnTo>
                <a:lnTo>
                  <a:pt x="92384" y="684"/>
                </a:lnTo>
                <a:lnTo>
                  <a:pt x="80168" y="4139"/>
                </a:lnTo>
                <a:lnTo>
                  <a:pt x="68237" y="10845"/>
                </a:lnTo>
                <a:lnTo>
                  <a:pt x="67616" y="9904"/>
                </a:lnTo>
                <a:lnTo>
                  <a:pt x="57218" y="2280"/>
                </a:lnTo>
                <a:lnTo>
                  <a:pt x="44068" y="0"/>
                </a:lnTo>
                <a:lnTo>
                  <a:pt x="40963" y="88"/>
                </a:lnTo>
                <a:lnTo>
                  <a:pt x="28428" y="28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8" name="object 1508"/>
          <p:cNvSpPr/>
          <p:nvPr/>
        </p:nvSpPr>
        <p:spPr>
          <a:xfrm>
            <a:off x="3243565" y="9018526"/>
            <a:ext cx="77647" cy="128079"/>
          </a:xfrm>
          <a:custGeom>
            <a:avLst/>
            <a:gdLst/>
            <a:ahLst/>
            <a:cxnLst/>
            <a:rect l="l" t="t" r="r" b="b"/>
            <a:pathLst>
              <a:path w="77647" h="128079">
                <a:moveTo>
                  <a:pt x="77647" y="80060"/>
                </a:moveTo>
                <a:lnTo>
                  <a:pt x="77349" y="73032"/>
                </a:lnTo>
                <a:lnTo>
                  <a:pt x="74434" y="58639"/>
                </a:lnTo>
                <a:lnTo>
                  <a:pt x="68009" y="46716"/>
                </a:lnTo>
                <a:lnTo>
                  <a:pt x="57578" y="38589"/>
                </a:lnTo>
                <a:lnTo>
                  <a:pt x="42646" y="35585"/>
                </a:lnTo>
                <a:lnTo>
                  <a:pt x="41741" y="35591"/>
                </a:lnTo>
                <a:lnTo>
                  <a:pt x="53110" y="54566"/>
                </a:lnTo>
                <a:lnTo>
                  <a:pt x="59142" y="66115"/>
                </a:lnTo>
                <a:lnTo>
                  <a:pt x="60413" y="80937"/>
                </a:lnTo>
                <a:lnTo>
                  <a:pt x="60225" y="86935"/>
                </a:lnTo>
                <a:lnTo>
                  <a:pt x="57191" y="101562"/>
                </a:lnTo>
                <a:lnTo>
                  <a:pt x="49282" y="111460"/>
                </a:lnTo>
                <a:lnTo>
                  <a:pt x="35001" y="115100"/>
                </a:lnTo>
                <a:lnTo>
                  <a:pt x="36067" y="128079"/>
                </a:lnTo>
                <a:lnTo>
                  <a:pt x="51669" y="125640"/>
                </a:lnTo>
                <a:lnTo>
                  <a:pt x="63381" y="118850"/>
                </a:lnTo>
                <a:lnTo>
                  <a:pt x="71460" y="108477"/>
                </a:lnTo>
                <a:lnTo>
                  <a:pt x="76139" y="95291"/>
                </a:lnTo>
                <a:lnTo>
                  <a:pt x="77647" y="80060"/>
                </a:lnTo>
                <a:close/>
              </a:path>
              <a:path w="77647" h="128079">
                <a:moveTo>
                  <a:pt x="29804" y="37308"/>
                </a:moveTo>
                <a:lnTo>
                  <a:pt x="17411" y="43053"/>
                </a:lnTo>
                <a:lnTo>
                  <a:pt x="16522" y="43053"/>
                </a:lnTo>
                <a:lnTo>
                  <a:pt x="16522" y="0"/>
                </a:lnTo>
                <a:lnTo>
                  <a:pt x="0" y="1778"/>
                </a:lnTo>
                <a:lnTo>
                  <a:pt x="0" y="120980"/>
                </a:lnTo>
                <a:lnTo>
                  <a:pt x="8927" y="123770"/>
                </a:lnTo>
                <a:lnTo>
                  <a:pt x="21689" y="126744"/>
                </a:lnTo>
                <a:lnTo>
                  <a:pt x="36067" y="128079"/>
                </a:lnTo>
                <a:lnTo>
                  <a:pt x="35001" y="115100"/>
                </a:lnTo>
                <a:lnTo>
                  <a:pt x="28955" y="115100"/>
                </a:lnTo>
                <a:lnTo>
                  <a:pt x="23634" y="114211"/>
                </a:lnTo>
                <a:lnTo>
                  <a:pt x="16522" y="112433"/>
                </a:lnTo>
                <a:lnTo>
                  <a:pt x="16522" y="52832"/>
                </a:lnTo>
                <a:lnTo>
                  <a:pt x="22567" y="51066"/>
                </a:lnTo>
                <a:lnTo>
                  <a:pt x="27190" y="49276"/>
                </a:lnTo>
                <a:lnTo>
                  <a:pt x="38989" y="49335"/>
                </a:lnTo>
                <a:lnTo>
                  <a:pt x="53110" y="54566"/>
                </a:lnTo>
                <a:lnTo>
                  <a:pt x="41741" y="35591"/>
                </a:lnTo>
                <a:lnTo>
                  <a:pt x="29804" y="3730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9" name="object 1509"/>
          <p:cNvSpPr/>
          <p:nvPr/>
        </p:nvSpPr>
        <p:spPr>
          <a:xfrm>
            <a:off x="3336201" y="9022981"/>
            <a:ext cx="20434" cy="121856"/>
          </a:xfrm>
          <a:custGeom>
            <a:avLst/>
            <a:gdLst/>
            <a:ahLst/>
            <a:cxnLst/>
            <a:rect l="l" t="t" r="r" b="b"/>
            <a:pathLst>
              <a:path w="20434" h="121856">
                <a:moveTo>
                  <a:pt x="20434" y="10299"/>
                </a:moveTo>
                <a:lnTo>
                  <a:pt x="20434" y="4610"/>
                </a:lnTo>
                <a:lnTo>
                  <a:pt x="15811" y="0"/>
                </a:lnTo>
                <a:lnTo>
                  <a:pt x="4622" y="0"/>
                </a:lnTo>
                <a:lnTo>
                  <a:pt x="0" y="4610"/>
                </a:lnTo>
                <a:lnTo>
                  <a:pt x="0" y="15824"/>
                </a:lnTo>
                <a:lnTo>
                  <a:pt x="4622" y="20447"/>
                </a:lnTo>
                <a:lnTo>
                  <a:pt x="15811" y="20447"/>
                </a:lnTo>
                <a:lnTo>
                  <a:pt x="20434" y="15824"/>
                </a:lnTo>
                <a:lnTo>
                  <a:pt x="20434" y="10299"/>
                </a:lnTo>
                <a:close/>
              </a:path>
              <a:path w="20434" h="121856">
                <a:moveTo>
                  <a:pt x="1955" y="32905"/>
                </a:moveTo>
                <a:lnTo>
                  <a:pt x="1955" y="121856"/>
                </a:lnTo>
                <a:lnTo>
                  <a:pt x="18478" y="121856"/>
                </a:lnTo>
                <a:lnTo>
                  <a:pt x="18478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0" name="object 1510"/>
          <p:cNvSpPr/>
          <p:nvPr/>
        </p:nvSpPr>
        <p:spPr>
          <a:xfrm>
            <a:off x="3369797" y="9054108"/>
            <a:ext cx="84061" cy="92494"/>
          </a:xfrm>
          <a:custGeom>
            <a:avLst/>
            <a:gdLst/>
            <a:ahLst/>
            <a:cxnLst/>
            <a:rect l="l" t="t" r="r" b="b"/>
            <a:pathLst>
              <a:path w="84061" h="92494">
                <a:moveTo>
                  <a:pt x="30715" y="92389"/>
                </a:moveTo>
                <a:lnTo>
                  <a:pt x="43331" y="90012"/>
                </a:lnTo>
                <a:lnTo>
                  <a:pt x="54914" y="84505"/>
                </a:lnTo>
                <a:lnTo>
                  <a:pt x="55803" y="84505"/>
                </a:lnTo>
                <a:lnTo>
                  <a:pt x="56337" y="89484"/>
                </a:lnTo>
                <a:lnTo>
                  <a:pt x="61493" y="92494"/>
                </a:lnTo>
                <a:lnTo>
                  <a:pt x="73215" y="92494"/>
                </a:lnTo>
                <a:lnTo>
                  <a:pt x="77304" y="91262"/>
                </a:lnTo>
                <a:lnTo>
                  <a:pt x="84061" y="88417"/>
                </a:lnTo>
                <a:lnTo>
                  <a:pt x="84061" y="78447"/>
                </a:lnTo>
                <a:lnTo>
                  <a:pt x="72326" y="78447"/>
                </a:lnTo>
                <a:lnTo>
                  <a:pt x="72326" y="29171"/>
                </a:lnTo>
                <a:lnTo>
                  <a:pt x="71412" y="20398"/>
                </a:lnTo>
                <a:lnTo>
                  <a:pt x="65159" y="8549"/>
                </a:lnTo>
                <a:lnTo>
                  <a:pt x="53780" y="2008"/>
                </a:lnTo>
                <a:lnTo>
                  <a:pt x="38214" y="0"/>
                </a:lnTo>
                <a:lnTo>
                  <a:pt x="31357" y="203"/>
                </a:lnTo>
                <a:lnTo>
                  <a:pt x="18492" y="1904"/>
                </a:lnTo>
                <a:lnTo>
                  <a:pt x="7111" y="5334"/>
                </a:lnTo>
                <a:lnTo>
                  <a:pt x="9778" y="18148"/>
                </a:lnTo>
                <a:lnTo>
                  <a:pt x="10538" y="17920"/>
                </a:lnTo>
                <a:lnTo>
                  <a:pt x="22341" y="14852"/>
                </a:lnTo>
                <a:lnTo>
                  <a:pt x="35547" y="13690"/>
                </a:lnTo>
                <a:lnTo>
                  <a:pt x="38429" y="13775"/>
                </a:lnTo>
                <a:lnTo>
                  <a:pt x="51673" y="18779"/>
                </a:lnTo>
                <a:lnTo>
                  <a:pt x="55803" y="32029"/>
                </a:lnTo>
                <a:lnTo>
                  <a:pt x="55803" y="44297"/>
                </a:lnTo>
                <a:lnTo>
                  <a:pt x="55270" y="44297"/>
                </a:lnTo>
                <a:lnTo>
                  <a:pt x="47269" y="42329"/>
                </a:lnTo>
                <a:lnTo>
                  <a:pt x="37680" y="41630"/>
                </a:lnTo>
                <a:lnTo>
                  <a:pt x="30924" y="41630"/>
                </a:lnTo>
                <a:lnTo>
                  <a:pt x="30213" y="55143"/>
                </a:lnTo>
                <a:lnTo>
                  <a:pt x="55803" y="55143"/>
                </a:lnTo>
                <a:lnTo>
                  <a:pt x="55803" y="75425"/>
                </a:lnTo>
                <a:lnTo>
                  <a:pt x="55034" y="75603"/>
                </a:lnTo>
                <a:lnTo>
                  <a:pt x="43457" y="77882"/>
                </a:lnTo>
                <a:lnTo>
                  <a:pt x="29679" y="78981"/>
                </a:lnTo>
                <a:lnTo>
                  <a:pt x="27368" y="92494"/>
                </a:lnTo>
                <a:lnTo>
                  <a:pt x="30715" y="92389"/>
                </a:lnTo>
                <a:close/>
              </a:path>
              <a:path w="84061" h="92494">
                <a:moveTo>
                  <a:pt x="29679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13" y="55143"/>
                </a:lnTo>
                <a:lnTo>
                  <a:pt x="30924" y="41630"/>
                </a:lnTo>
                <a:lnTo>
                  <a:pt x="27987" y="41688"/>
                </a:lnTo>
                <a:lnTo>
                  <a:pt x="12845" y="44769"/>
                </a:lnTo>
                <a:lnTo>
                  <a:pt x="3312" y="53051"/>
                </a:lnTo>
                <a:lnTo>
                  <a:pt x="0" y="67246"/>
                </a:lnTo>
                <a:lnTo>
                  <a:pt x="3415" y="81408"/>
                </a:lnTo>
                <a:lnTo>
                  <a:pt x="13280" y="89900"/>
                </a:lnTo>
                <a:lnTo>
                  <a:pt x="27368" y="92494"/>
                </a:lnTo>
                <a:lnTo>
                  <a:pt x="29679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1" name="object 1511"/>
          <p:cNvSpPr/>
          <p:nvPr/>
        </p:nvSpPr>
        <p:spPr>
          <a:xfrm>
            <a:off x="3463137" y="9124728"/>
            <a:ext cx="21501" cy="21170"/>
          </a:xfrm>
          <a:custGeom>
            <a:avLst/>
            <a:gdLst/>
            <a:ahLst/>
            <a:cxnLst/>
            <a:rect l="l" t="t" r="r" b="b"/>
            <a:pathLst>
              <a:path w="21501" h="21170">
                <a:moveTo>
                  <a:pt x="10845" y="0"/>
                </a:moveTo>
                <a:lnTo>
                  <a:pt x="4800" y="0"/>
                </a:lnTo>
                <a:lnTo>
                  <a:pt x="0" y="4800"/>
                </a:lnTo>
                <a:lnTo>
                  <a:pt x="0" y="16548"/>
                </a:lnTo>
                <a:lnTo>
                  <a:pt x="4800" y="21170"/>
                </a:lnTo>
                <a:lnTo>
                  <a:pt x="16700" y="21170"/>
                </a:lnTo>
                <a:lnTo>
                  <a:pt x="21501" y="16548"/>
                </a:lnTo>
                <a:lnTo>
                  <a:pt x="21501" y="4800"/>
                </a:lnTo>
                <a:lnTo>
                  <a:pt x="16700" y="0"/>
                </a:lnTo>
                <a:lnTo>
                  <a:pt x="1084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2" name="object 1512"/>
          <p:cNvSpPr/>
          <p:nvPr/>
        </p:nvSpPr>
        <p:spPr>
          <a:xfrm>
            <a:off x="519445" y="7844976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14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3" name="object 1513"/>
          <p:cNvSpPr/>
          <p:nvPr/>
        </p:nvSpPr>
        <p:spPr>
          <a:xfrm>
            <a:off x="533256" y="7851855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77"/>
                </a:lnTo>
                <a:lnTo>
                  <a:pt x="3900" y="67942"/>
                </a:lnTo>
                <a:lnTo>
                  <a:pt x="4875" y="69015"/>
                </a:lnTo>
                <a:lnTo>
                  <a:pt x="41108" y="105438"/>
                </a:lnTo>
                <a:lnTo>
                  <a:pt x="44271" y="108601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58"/>
                </a:lnTo>
                <a:lnTo>
                  <a:pt x="27558" y="45139"/>
                </a:lnTo>
                <a:lnTo>
                  <a:pt x="16522" y="40389"/>
                </a:lnTo>
                <a:lnTo>
                  <a:pt x="5375" y="44660"/>
                </a:lnTo>
                <a:lnTo>
                  <a:pt x="4609" y="454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4" name="object 1514"/>
          <p:cNvSpPr/>
          <p:nvPr/>
        </p:nvSpPr>
        <p:spPr>
          <a:xfrm>
            <a:off x="520282" y="7844120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75"/>
                </a:lnTo>
                <a:lnTo>
                  <a:pt x="43408" y="115519"/>
                </a:lnTo>
                <a:lnTo>
                  <a:pt x="20561" y="115519"/>
                </a:lnTo>
                <a:lnTo>
                  <a:pt x="20561" y="92557"/>
                </a:lnTo>
                <a:lnTo>
                  <a:pt x="11493" y="83451"/>
                </a:lnTo>
                <a:lnTo>
                  <a:pt x="6438" y="78359"/>
                </a:lnTo>
                <a:lnTo>
                  <a:pt x="3606" y="71539"/>
                </a:lnTo>
                <a:lnTo>
                  <a:pt x="3441" y="56984"/>
                </a:lnTo>
                <a:close/>
              </a:path>
            </a:pathLst>
          </a:custGeom>
          <a:solidFill>
            <a:srgbClr val="F9F8F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5" name="object 1515"/>
          <p:cNvSpPr/>
          <p:nvPr/>
        </p:nvSpPr>
        <p:spPr>
          <a:xfrm>
            <a:off x="534093" y="7850991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21" y="105433"/>
                </a:lnTo>
                <a:lnTo>
                  <a:pt x="44271" y="108608"/>
                </a:lnTo>
                <a:lnTo>
                  <a:pt x="48347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9" y="40391"/>
                </a:lnTo>
                <a:lnTo>
                  <a:pt x="5381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F9F8F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6" name="object 1516"/>
          <p:cNvSpPr/>
          <p:nvPr/>
        </p:nvSpPr>
        <p:spPr>
          <a:xfrm>
            <a:off x="521112" y="7843253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F3F2F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7" name="object 1517"/>
          <p:cNvSpPr/>
          <p:nvPr/>
        </p:nvSpPr>
        <p:spPr>
          <a:xfrm>
            <a:off x="534934" y="7850125"/>
            <a:ext cx="144951" cy="110194"/>
          </a:xfrm>
          <a:custGeom>
            <a:avLst/>
            <a:gdLst/>
            <a:ahLst/>
            <a:cxnLst/>
            <a:rect l="l" t="t" r="r" b="b"/>
            <a:pathLst>
              <a:path w="144951" h="110194">
                <a:moveTo>
                  <a:pt x="0" y="56589"/>
                </a:moveTo>
                <a:lnTo>
                  <a:pt x="3902" y="67957"/>
                </a:lnTo>
                <a:lnTo>
                  <a:pt x="41116" y="105445"/>
                </a:lnTo>
                <a:lnTo>
                  <a:pt x="44266" y="108607"/>
                </a:lnTo>
                <a:lnTo>
                  <a:pt x="48355" y="110194"/>
                </a:lnTo>
                <a:lnTo>
                  <a:pt x="56534" y="110194"/>
                </a:lnTo>
                <a:lnTo>
                  <a:pt x="60636" y="108607"/>
                </a:lnTo>
                <a:lnTo>
                  <a:pt x="63786" y="105432"/>
                </a:lnTo>
                <a:lnTo>
                  <a:pt x="140087" y="28597"/>
                </a:lnTo>
                <a:lnTo>
                  <a:pt x="144951" y="17550"/>
                </a:lnTo>
                <a:lnTo>
                  <a:pt x="141299" y="6100"/>
                </a:lnTo>
                <a:lnTo>
                  <a:pt x="140341" y="5000"/>
                </a:lnTo>
                <a:lnTo>
                  <a:pt x="129406" y="0"/>
                </a:lnTo>
                <a:lnTo>
                  <a:pt x="118170" y="4024"/>
                </a:lnTo>
                <a:lnTo>
                  <a:pt x="117405" y="4746"/>
                </a:lnTo>
                <a:lnTo>
                  <a:pt x="52445" y="70164"/>
                </a:lnTo>
                <a:lnTo>
                  <a:pt x="27553" y="45145"/>
                </a:lnTo>
                <a:lnTo>
                  <a:pt x="16522" y="40395"/>
                </a:lnTo>
                <a:lnTo>
                  <a:pt x="5371" y="44666"/>
                </a:lnTo>
                <a:lnTo>
                  <a:pt x="4604" y="45424"/>
                </a:lnTo>
                <a:lnTo>
                  <a:pt x="0" y="56589"/>
                </a:lnTo>
                <a:close/>
              </a:path>
            </a:pathLst>
          </a:custGeom>
          <a:solidFill>
            <a:srgbClr val="F3F2F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8" name="object 1518"/>
          <p:cNvSpPr/>
          <p:nvPr/>
        </p:nvSpPr>
        <p:spPr>
          <a:xfrm>
            <a:off x="521949" y="7842397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19"/>
                </a:move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39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81"/>
                </a:lnTo>
                <a:lnTo>
                  <a:pt x="13804" y="42011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48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810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close/>
              </a:path>
            </a:pathLst>
          </a:custGeom>
          <a:solidFill>
            <a:srgbClr val="EDEC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9" name="object 1519"/>
          <p:cNvSpPr/>
          <p:nvPr/>
        </p:nvSpPr>
        <p:spPr>
          <a:xfrm>
            <a:off x="535773" y="7849268"/>
            <a:ext cx="144947" cy="110196"/>
          </a:xfrm>
          <a:custGeom>
            <a:avLst/>
            <a:gdLst/>
            <a:ahLst/>
            <a:cxnLst/>
            <a:rect l="l" t="t" r="r" b="b"/>
            <a:pathLst>
              <a:path w="144947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58" y="108608"/>
                </a:lnTo>
                <a:lnTo>
                  <a:pt x="48347" y="110196"/>
                </a:lnTo>
                <a:lnTo>
                  <a:pt x="56539" y="110196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86"/>
                </a:lnTo>
                <a:lnTo>
                  <a:pt x="144947" y="17534"/>
                </a:lnTo>
                <a:lnTo>
                  <a:pt x="141288" y="6083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18" y="40391"/>
                </a:lnTo>
                <a:lnTo>
                  <a:pt x="5372" y="44660"/>
                </a:lnTo>
                <a:lnTo>
                  <a:pt x="4609" y="45413"/>
                </a:lnTo>
                <a:close/>
              </a:path>
            </a:pathLst>
          </a:custGeom>
          <a:solidFill>
            <a:srgbClr val="EDEC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0" name="object 1520"/>
          <p:cNvSpPr/>
          <p:nvPr/>
        </p:nvSpPr>
        <p:spPr>
          <a:xfrm>
            <a:off x="522799" y="7841528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31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59"/>
                </a:lnTo>
                <a:lnTo>
                  <a:pt x="3594" y="71551"/>
                </a:lnTo>
                <a:lnTo>
                  <a:pt x="3441" y="56984"/>
                </a:lnTo>
                <a:lnTo>
                  <a:pt x="6121" y="50101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03" y="115531"/>
                </a:lnTo>
                <a:lnTo>
                  <a:pt x="84797" y="119875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close/>
              </a:path>
            </a:pathLst>
          </a:custGeom>
          <a:solidFill>
            <a:srgbClr val="E8E5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1" name="object 1521"/>
          <p:cNvSpPr/>
          <p:nvPr/>
        </p:nvSpPr>
        <p:spPr>
          <a:xfrm>
            <a:off x="536610" y="7848401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08" y="105445"/>
                </a:lnTo>
                <a:lnTo>
                  <a:pt x="44271" y="108607"/>
                </a:lnTo>
                <a:lnTo>
                  <a:pt x="48347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E8E5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2" name="object 1522"/>
          <p:cNvSpPr/>
          <p:nvPr/>
        </p:nvSpPr>
        <p:spPr>
          <a:xfrm>
            <a:off x="523637" y="7840661"/>
            <a:ext cx="132854" cy="136702"/>
          </a:xfrm>
          <a:custGeom>
            <a:avLst/>
            <a:gdLst/>
            <a:ahLst/>
            <a:cxnLst/>
            <a:rect l="l" t="t" r="r" b="b"/>
            <a:pathLst>
              <a:path w="132854" h="136702">
                <a:moveTo>
                  <a:pt x="3441" y="56997"/>
                </a:moveTo>
                <a:lnTo>
                  <a:pt x="6121" y="50114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54" y="136702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28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97"/>
                </a:lnTo>
                <a:close/>
              </a:path>
            </a:pathLst>
          </a:custGeom>
          <a:solidFill>
            <a:srgbClr val="E2E0E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3" name="object 1523"/>
          <p:cNvSpPr/>
          <p:nvPr/>
        </p:nvSpPr>
        <p:spPr>
          <a:xfrm>
            <a:off x="537447" y="7847543"/>
            <a:ext cx="144952" cy="110183"/>
          </a:xfrm>
          <a:custGeom>
            <a:avLst/>
            <a:gdLst/>
            <a:ahLst/>
            <a:cxnLst/>
            <a:rect l="l" t="t" r="r" b="b"/>
            <a:pathLst>
              <a:path w="144952" h="110183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71" y="108608"/>
                </a:lnTo>
                <a:lnTo>
                  <a:pt x="48347" y="110183"/>
                </a:lnTo>
                <a:lnTo>
                  <a:pt x="56539" y="110183"/>
                </a:lnTo>
                <a:lnTo>
                  <a:pt x="60641" y="108596"/>
                </a:lnTo>
                <a:lnTo>
                  <a:pt x="63791" y="105421"/>
                </a:lnTo>
                <a:lnTo>
                  <a:pt x="140092" y="28586"/>
                </a:lnTo>
                <a:lnTo>
                  <a:pt x="144952" y="17534"/>
                </a:lnTo>
                <a:lnTo>
                  <a:pt x="141289" y="6083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5" y="40391"/>
                </a:lnTo>
                <a:lnTo>
                  <a:pt x="5379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E2E0E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4" name="object 1524"/>
          <p:cNvSpPr/>
          <p:nvPr/>
        </p:nvSpPr>
        <p:spPr>
          <a:xfrm>
            <a:off x="524474" y="7839805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19"/>
                </a:lnTo>
                <a:lnTo>
                  <a:pt x="20561" y="115519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DCDA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5" name="object 1525"/>
          <p:cNvSpPr/>
          <p:nvPr/>
        </p:nvSpPr>
        <p:spPr>
          <a:xfrm>
            <a:off x="538283" y="7846677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21" y="105445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DCDA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6" name="object 1526"/>
          <p:cNvSpPr/>
          <p:nvPr/>
        </p:nvSpPr>
        <p:spPr>
          <a:xfrm>
            <a:off x="525305" y="7838936"/>
            <a:ext cx="132867" cy="136702"/>
          </a:xfrm>
          <a:custGeom>
            <a:avLst/>
            <a:gdLst/>
            <a:ahLst/>
            <a:cxnLst/>
            <a:rect l="l" t="t" r="r" b="b"/>
            <a:pathLst>
              <a:path w="132867" h="136702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97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67" y="136702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D6D4D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7" name="object 1527"/>
          <p:cNvSpPr/>
          <p:nvPr/>
        </p:nvSpPr>
        <p:spPr>
          <a:xfrm>
            <a:off x="539127" y="7845815"/>
            <a:ext cx="144951" cy="110188"/>
          </a:xfrm>
          <a:custGeom>
            <a:avLst/>
            <a:gdLst/>
            <a:ahLst/>
            <a:cxnLst/>
            <a:rect l="l" t="t" r="r" b="b"/>
            <a:pathLst>
              <a:path w="144951" h="110188">
                <a:moveTo>
                  <a:pt x="0" y="56587"/>
                </a:moveTo>
                <a:lnTo>
                  <a:pt x="3902" y="67951"/>
                </a:lnTo>
                <a:lnTo>
                  <a:pt x="4870" y="69015"/>
                </a:lnTo>
                <a:lnTo>
                  <a:pt x="41116" y="105438"/>
                </a:lnTo>
                <a:lnTo>
                  <a:pt x="44266" y="108613"/>
                </a:lnTo>
                <a:lnTo>
                  <a:pt x="48355" y="110188"/>
                </a:lnTo>
                <a:lnTo>
                  <a:pt x="56534" y="110188"/>
                </a:lnTo>
                <a:lnTo>
                  <a:pt x="60636" y="108601"/>
                </a:lnTo>
                <a:lnTo>
                  <a:pt x="63786" y="105426"/>
                </a:lnTo>
                <a:lnTo>
                  <a:pt x="140087" y="28591"/>
                </a:lnTo>
                <a:lnTo>
                  <a:pt x="144951" y="17545"/>
                </a:lnTo>
                <a:lnTo>
                  <a:pt x="141293" y="6096"/>
                </a:lnTo>
                <a:lnTo>
                  <a:pt x="140341" y="5007"/>
                </a:lnTo>
                <a:lnTo>
                  <a:pt x="129403" y="0"/>
                </a:lnTo>
                <a:lnTo>
                  <a:pt x="118166" y="4023"/>
                </a:lnTo>
                <a:lnTo>
                  <a:pt x="117405" y="4740"/>
                </a:lnTo>
                <a:lnTo>
                  <a:pt x="52445" y="70170"/>
                </a:lnTo>
                <a:lnTo>
                  <a:pt x="27553" y="45139"/>
                </a:lnTo>
                <a:lnTo>
                  <a:pt x="16522" y="40394"/>
                </a:lnTo>
                <a:lnTo>
                  <a:pt x="5371" y="44662"/>
                </a:lnTo>
                <a:lnTo>
                  <a:pt x="4604" y="45418"/>
                </a:lnTo>
                <a:lnTo>
                  <a:pt x="0" y="56587"/>
                </a:lnTo>
                <a:close/>
              </a:path>
            </a:pathLst>
          </a:custGeom>
          <a:solidFill>
            <a:srgbClr val="D6D4D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8" name="object 1528"/>
          <p:cNvSpPr/>
          <p:nvPr/>
        </p:nvSpPr>
        <p:spPr>
          <a:xfrm>
            <a:off x="526141" y="7838081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D1CE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9" name="object 1529"/>
          <p:cNvSpPr/>
          <p:nvPr/>
        </p:nvSpPr>
        <p:spPr>
          <a:xfrm>
            <a:off x="539965" y="7844953"/>
            <a:ext cx="144947" cy="110194"/>
          </a:xfrm>
          <a:custGeom>
            <a:avLst/>
            <a:gdLst/>
            <a:ahLst/>
            <a:cxnLst/>
            <a:rect l="l" t="t" r="r" b="b"/>
            <a:pathLst>
              <a:path w="144947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32"/>
                </a:lnTo>
                <a:lnTo>
                  <a:pt x="44258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47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D1CE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0" name="object 1530"/>
          <p:cNvSpPr/>
          <p:nvPr/>
        </p:nvSpPr>
        <p:spPr>
          <a:xfrm>
            <a:off x="526978" y="7837213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48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810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CCC8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1" name="object 1531"/>
          <p:cNvSpPr/>
          <p:nvPr/>
        </p:nvSpPr>
        <p:spPr>
          <a:xfrm>
            <a:off x="540802" y="7844090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82"/>
                </a:lnTo>
                <a:lnTo>
                  <a:pt x="3900" y="67943"/>
                </a:lnTo>
                <a:lnTo>
                  <a:pt x="4875" y="69015"/>
                </a:lnTo>
                <a:lnTo>
                  <a:pt x="41108" y="105438"/>
                </a:lnTo>
                <a:lnTo>
                  <a:pt x="44271" y="108601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45" y="45139"/>
                </a:lnTo>
                <a:lnTo>
                  <a:pt x="16515" y="40394"/>
                </a:lnTo>
                <a:lnTo>
                  <a:pt x="5367" y="44669"/>
                </a:lnTo>
                <a:lnTo>
                  <a:pt x="4609" y="45418"/>
                </a:lnTo>
                <a:close/>
              </a:path>
            </a:pathLst>
          </a:custGeom>
          <a:solidFill>
            <a:srgbClr val="CCC8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2" name="object 1532"/>
          <p:cNvSpPr/>
          <p:nvPr/>
        </p:nvSpPr>
        <p:spPr>
          <a:xfrm>
            <a:off x="527828" y="7836357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88"/>
                </a:lnTo>
                <a:lnTo>
                  <a:pt x="43408" y="115519"/>
                </a:lnTo>
                <a:lnTo>
                  <a:pt x="20561" y="115519"/>
                </a:lnTo>
                <a:lnTo>
                  <a:pt x="20561" y="92557"/>
                </a:lnTo>
                <a:lnTo>
                  <a:pt x="11493" y="83451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C7C3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3" name="object 1533"/>
          <p:cNvSpPr/>
          <p:nvPr/>
        </p:nvSpPr>
        <p:spPr>
          <a:xfrm>
            <a:off x="541639" y="7843229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32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C7C3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4" name="object 1534"/>
          <p:cNvSpPr/>
          <p:nvPr/>
        </p:nvSpPr>
        <p:spPr>
          <a:xfrm>
            <a:off x="528666" y="7835488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30" y="39878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C1BD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5" name="object 1535"/>
          <p:cNvSpPr/>
          <p:nvPr/>
        </p:nvSpPr>
        <p:spPr>
          <a:xfrm>
            <a:off x="542476" y="7842367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77"/>
                </a:lnTo>
                <a:lnTo>
                  <a:pt x="3900" y="67942"/>
                </a:lnTo>
                <a:lnTo>
                  <a:pt x="4875" y="69015"/>
                </a:lnTo>
                <a:lnTo>
                  <a:pt x="41121" y="105438"/>
                </a:lnTo>
                <a:lnTo>
                  <a:pt x="44271" y="108601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58" y="45139"/>
                </a:lnTo>
                <a:lnTo>
                  <a:pt x="16522" y="40389"/>
                </a:lnTo>
                <a:lnTo>
                  <a:pt x="5375" y="44660"/>
                </a:lnTo>
                <a:lnTo>
                  <a:pt x="4609" y="45418"/>
                </a:lnTo>
                <a:close/>
              </a:path>
            </a:pathLst>
          </a:custGeom>
          <a:solidFill>
            <a:srgbClr val="C1BD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6" name="object 1536"/>
          <p:cNvSpPr/>
          <p:nvPr/>
        </p:nvSpPr>
        <p:spPr>
          <a:xfrm>
            <a:off x="529497" y="7834633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19"/>
                </a:move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39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close/>
              </a:path>
            </a:pathLst>
          </a:custGeom>
          <a:solidFill>
            <a:srgbClr val="BCB8B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7" name="object 1537"/>
          <p:cNvSpPr/>
          <p:nvPr/>
        </p:nvSpPr>
        <p:spPr>
          <a:xfrm>
            <a:off x="543318" y="7841503"/>
            <a:ext cx="144951" cy="110196"/>
          </a:xfrm>
          <a:custGeom>
            <a:avLst/>
            <a:gdLst/>
            <a:ahLst/>
            <a:cxnLst/>
            <a:rect l="l" t="t" r="r" b="b"/>
            <a:pathLst>
              <a:path w="144951" h="110196">
                <a:moveTo>
                  <a:pt x="0" y="56587"/>
                </a:moveTo>
                <a:lnTo>
                  <a:pt x="3902" y="67948"/>
                </a:lnTo>
                <a:lnTo>
                  <a:pt x="4870" y="69010"/>
                </a:lnTo>
                <a:lnTo>
                  <a:pt x="41116" y="105433"/>
                </a:lnTo>
                <a:lnTo>
                  <a:pt x="44266" y="108608"/>
                </a:lnTo>
                <a:lnTo>
                  <a:pt x="48355" y="110196"/>
                </a:lnTo>
                <a:lnTo>
                  <a:pt x="56534" y="110196"/>
                </a:lnTo>
                <a:lnTo>
                  <a:pt x="60636" y="108608"/>
                </a:lnTo>
                <a:lnTo>
                  <a:pt x="63786" y="105433"/>
                </a:lnTo>
                <a:lnTo>
                  <a:pt x="140087" y="28598"/>
                </a:lnTo>
                <a:lnTo>
                  <a:pt x="144951" y="17547"/>
                </a:lnTo>
                <a:lnTo>
                  <a:pt x="141299" y="6100"/>
                </a:lnTo>
                <a:lnTo>
                  <a:pt x="140341" y="5002"/>
                </a:lnTo>
                <a:lnTo>
                  <a:pt x="129403" y="0"/>
                </a:lnTo>
                <a:lnTo>
                  <a:pt x="118166" y="4018"/>
                </a:lnTo>
                <a:lnTo>
                  <a:pt x="117405" y="4735"/>
                </a:lnTo>
                <a:lnTo>
                  <a:pt x="52445" y="70165"/>
                </a:lnTo>
                <a:lnTo>
                  <a:pt x="27553" y="45146"/>
                </a:lnTo>
                <a:lnTo>
                  <a:pt x="16524" y="40391"/>
                </a:lnTo>
                <a:lnTo>
                  <a:pt x="5376" y="44653"/>
                </a:lnTo>
                <a:lnTo>
                  <a:pt x="4604" y="45413"/>
                </a:lnTo>
                <a:lnTo>
                  <a:pt x="0" y="56587"/>
                </a:lnTo>
                <a:close/>
              </a:path>
            </a:pathLst>
          </a:custGeom>
          <a:solidFill>
            <a:srgbClr val="BCB8B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8" name="object 1538"/>
          <p:cNvSpPr/>
          <p:nvPr/>
        </p:nvSpPr>
        <p:spPr>
          <a:xfrm>
            <a:off x="530334" y="7833765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B7B3B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9" name="object 1539"/>
          <p:cNvSpPr/>
          <p:nvPr/>
        </p:nvSpPr>
        <p:spPr>
          <a:xfrm>
            <a:off x="544156" y="7840637"/>
            <a:ext cx="144947" cy="110194"/>
          </a:xfrm>
          <a:custGeom>
            <a:avLst/>
            <a:gdLst/>
            <a:ahLst/>
            <a:cxnLst/>
            <a:rect l="l" t="t" r="r" b="b"/>
            <a:pathLst>
              <a:path w="144947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08" y="105445"/>
                </a:lnTo>
                <a:lnTo>
                  <a:pt x="44258" y="108607"/>
                </a:lnTo>
                <a:lnTo>
                  <a:pt x="48347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47" y="17544"/>
                </a:lnTo>
                <a:lnTo>
                  <a:pt x="141295" y="6091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B7B3B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0" name="object 1540"/>
          <p:cNvSpPr/>
          <p:nvPr/>
        </p:nvSpPr>
        <p:spPr>
          <a:xfrm>
            <a:off x="531171" y="7832909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19"/>
                </a:move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39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48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810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close/>
              </a:path>
            </a:pathLst>
          </a:custGeom>
          <a:solidFill>
            <a:srgbClr val="B2ADA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1" name="object 1541"/>
          <p:cNvSpPr/>
          <p:nvPr/>
        </p:nvSpPr>
        <p:spPr>
          <a:xfrm>
            <a:off x="544994" y="7839780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71" y="108608"/>
                </a:lnTo>
                <a:lnTo>
                  <a:pt x="48347" y="110196"/>
                </a:lnTo>
                <a:lnTo>
                  <a:pt x="56539" y="110196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18" y="40391"/>
                </a:lnTo>
                <a:lnTo>
                  <a:pt x="5372" y="44660"/>
                </a:lnTo>
                <a:lnTo>
                  <a:pt x="4609" y="45413"/>
                </a:lnTo>
                <a:close/>
              </a:path>
            </a:pathLst>
          </a:custGeom>
          <a:solidFill>
            <a:srgbClr val="B2ADA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2" name="object 1542"/>
          <p:cNvSpPr/>
          <p:nvPr/>
        </p:nvSpPr>
        <p:spPr>
          <a:xfrm>
            <a:off x="532020" y="7832041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ADA8A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3" name="object 1543"/>
          <p:cNvSpPr/>
          <p:nvPr/>
        </p:nvSpPr>
        <p:spPr>
          <a:xfrm>
            <a:off x="545831" y="7838912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08" y="105445"/>
                </a:lnTo>
                <a:lnTo>
                  <a:pt x="44271" y="108607"/>
                </a:lnTo>
                <a:lnTo>
                  <a:pt x="48347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ADA8A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4" name="object 1544"/>
          <p:cNvSpPr/>
          <p:nvPr/>
        </p:nvSpPr>
        <p:spPr>
          <a:xfrm>
            <a:off x="532857" y="7831172"/>
            <a:ext cx="132854" cy="136702"/>
          </a:xfrm>
          <a:custGeom>
            <a:avLst/>
            <a:gdLst/>
            <a:ahLst/>
            <a:cxnLst/>
            <a:rect l="l" t="t" r="r" b="b"/>
            <a:pathLst>
              <a:path w="132854" h="136702">
                <a:moveTo>
                  <a:pt x="3441" y="56997"/>
                </a:moveTo>
                <a:lnTo>
                  <a:pt x="6121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54" y="136702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28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97"/>
                </a:lnTo>
                <a:close/>
              </a:path>
            </a:pathLst>
          </a:custGeom>
          <a:solidFill>
            <a:srgbClr val="A8A3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5" name="object 1545"/>
          <p:cNvSpPr/>
          <p:nvPr/>
        </p:nvSpPr>
        <p:spPr>
          <a:xfrm>
            <a:off x="546668" y="7838056"/>
            <a:ext cx="144952" cy="110183"/>
          </a:xfrm>
          <a:custGeom>
            <a:avLst/>
            <a:gdLst/>
            <a:ahLst/>
            <a:cxnLst/>
            <a:rect l="l" t="t" r="r" b="b"/>
            <a:pathLst>
              <a:path w="144952" h="110183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21" y="105433"/>
                </a:lnTo>
                <a:lnTo>
                  <a:pt x="44271" y="108608"/>
                </a:lnTo>
                <a:lnTo>
                  <a:pt x="48347" y="110183"/>
                </a:lnTo>
                <a:lnTo>
                  <a:pt x="56539" y="110183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86"/>
                </a:lnTo>
                <a:lnTo>
                  <a:pt x="144952" y="17534"/>
                </a:lnTo>
                <a:lnTo>
                  <a:pt x="141289" y="6083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5" y="40391"/>
                </a:lnTo>
                <a:lnTo>
                  <a:pt x="5379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A8A3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6" name="object 1546"/>
          <p:cNvSpPr/>
          <p:nvPr/>
        </p:nvSpPr>
        <p:spPr>
          <a:xfrm>
            <a:off x="533688" y="7830317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19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close/>
              </a:path>
            </a:pathLst>
          </a:custGeom>
          <a:solidFill>
            <a:srgbClr val="A39EA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7" name="object 1547"/>
          <p:cNvSpPr/>
          <p:nvPr/>
        </p:nvSpPr>
        <p:spPr>
          <a:xfrm>
            <a:off x="547505" y="7837189"/>
            <a:ext cx="144956" cy="110194"/>
          </a:xfrm>
          <a:custGeom>
            <a:avLst/>
            <a:gdLst/>
            <a:ahLst/>
            <a:cxnLst/>
            <a:rect l="l" t="t" r="r" b="b"/>
            <a:pathLst>
              <a:path w="144956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21" y="105445"/>
                </a:lnTo>
                <a:lnTo>
                  <a:pt x="44271" y="108607"/>
                </a:lnTo>
                <a:lnTo>
                  <a:pt x="48360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6" y="17545"/>
                </a:lnTo>
                <a:lnTo>
                  <a:pt x="141304" y="6098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7" y="40395"/>
                </a:lnTo>
                <a:lnTo>
                  <a:pt x="5376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A39EA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8" name="object 1548"/>
          <p:cNvSpPr/>
          <p:nvPr/>
        </p:nvSpPr>
        <p:spPr>
          <a:xfrm>
            <a:off x="534526" y="7829449"/>
            <a:ext cx="132867" cy="136702"/>
          </a:xfrm>
          <a:custGeom>
            <a:avLst/>
            <a:gdLst/>
            <a:ahLst/>
            <a:cxnLst/>
            <a:rect l="l" t="t" r="r" b="b"/>
            <a:pathLst>
              <a:path w="132867" h="136702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97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67" y="136702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9F999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9" name="object 1549"/>
          <p:cNvSpPr/>
          <p:nvPr/>
        </p:nvSpPr>
        <p:spPr>
          <a:xfrm>
            <a:off x="548348" y="7836327"/>
            <a:ext cx="144947" cy="110188"/>
          </a:xfrm>
          <a:custGeom>
            <a:avLst/>
            <a:gdLst/>
            <a:ahLst/>
            <a:cxnLst/>
            <a:rect l="l" t="t" r="r" b="b"/>
            <a:pathLst>
              <a:path w="144947" h="110188">
                <a:moveTo>
                  <a:pt x="4609" y="45418"/>
                </a:moveTo>
                <a:lnTo>
                  <a:pt x="0" y="56586"/>
                </a:lnTo>
                <a:lnTo>
                  <a:pt x="3900" y="67944"/>
                </a:lnTo>
                <a:lnTo>
                  <a:pt x="4875" y="69015"/>
                </a:lnTo>
                <a:lnTo>
                  <a:pt x="41108" y="105438"/>
                </a:lnTo>
                <a:lnTo>
                  <a:pt x="44258" y="108613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47" y="17539"/>
                </a:lnTo>
                <a:lnTo>
                  <a:pt x="141288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45" y="45139"/>
                </a:lnTo>
                <a:lnTo>
                  <a:pt x="16515" y="40394"/>
                </a:lnTo>
                <a:lnTo>
                  <a:pt x="5367" y="44669"/>
                </a:lnTo>
                <a:lnTo>
                  <a:pt x="4609" y="45418"/>
                </a:lnTo>
                <a:close/>
              </a:path>
            </a:pathLst>
          </a:custGeom>
          <a:solidFill>
            <a:srgbClr val="9F999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0" name="object 1550"/>
          <p:cNvSpPr/>
          <p:nvPr/>
        </p:nvSpPr>
        <p:spPr>
          <a:xfrm>
            <a:off x="535363" y="7828593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48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810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9A949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1" name="object 1551"/>
          <p:cNvSpPr/>
          <p:nvPr/>
        </p:nvSpPr>
        <p:spPr>
          <a:xfrm>
            <a:off x="549185" y="7835466"/>
            <a:ext cx="144947" cy="110194"/>
          </a:xfrm>
          <a:custGeom>
            <a:avLst/>
            <a:gdLst/>
            <a:ahLst/>
            <a:cxnLst/>
            <a:rect l="l" t="t" r="r" b="b"/>
            <a:pathLst>
              <a:path w="144947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32"/>
                </a:lnTo>
                <a:lnTo>
                  <a:pt x="44258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47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9A949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2" name="object 1552"/>
          <p:cNvSpPr/>
          <p:nvPr/>
        </p:nvSpPr>
        <p:spPr>
          <a:xfrm>
            <a:off x="536213" y="7827724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31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lnTo>
                  <a:pt x="6121" y="50114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03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close/>
              </a:path>
            </a:pathLst>
          </a:custGeom>
          <a:solidFill>
            <a:srgbClr val="958F9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3" name="object 1553"/>
          <p:cNvSpPr/>
          <p:nvPr/>
        </p:nvSpPr>
        <p:spPr>
          <a:xfrm>
            <a:off x="550023" y="7834603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82"/>
                </a:lnTo>
                <a:lnTo>
                  <a:pt x="3900" y="67943"/>
                </a:lnTo>
                <a:lnTo>
                  <a:pt x="4875" y="69015"/>
                </a:lnTo>
                <a:lnTo>
                  <a:pt x="41108" y="105438"/>
                </a:lnTo>
                <a:lnTo>
                  <a:pt x="44271" y="108613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45" y="45139"/>
                </a:lnTo>
                <a:lnTo>
                  <a:pt x="16515" y="40394"/>
                </a:lnTo>
                <a:lnTo>
                  <a:pt x="5367" y="44669"/>
                </a:lnTo>
                <a:lnTo>
                  <a:pt x="4609" y="45418"/>
                </a:lnTo>
                <a:close/>
              </a:path>
            </a:pathLst>
          </a:custGeom>
          <a:solidFill>
            <a:srgbClr val="958F9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4" name="object 1554"/>
          <p:cNvSpPr/>
          <p:nvPr/>
        </p:nvSpPr>
        <p:spPr>
          <a:xfrm>
            <a:off x="537049" y="7826868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88"/>
                </a:lnTo>
                <a:lnTo>
                  <a:pt x="43408" y="115519"/>
                </a:lnTo>
                <a:lnTo>
                  <a:pt x="20561" y="115519"/>
                </a:lnTo>
                <a:lnTo>
                  <a:pt x="20561" y="92557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918A8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5" name="object 1555"/>
          <p:cNvSpPr/>
          <p:nvPr/>
        </p:nvSpPr>
        <p:spPr>
          <a:xfrm>
            <a:off x="550860" y="7833741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21" y="105432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918A8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6" name="object 1556"/>
          <p:cNvSpPr/>
          <p:nvPr/>
        </p:nvSpPr>
        <p:spPr>
          <a:xfrm>
            <a:off x="537880" y="7826001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41" y="56984"/>
                </a:move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8C86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7" name="object 1557"/>
          <p:cNvSpPr/>
          <p:nvPr/>
        </p:nvSpPr>
        <p:spPr>
          <a:xfrm>
            <a:off x="551697" y="7832879"/>
            <a:ext cx="144956" cy="110188"/>
          </a:xfrm>
          <a:custGeom>
            <a:avLst/>
            <a:gdLst/>
            <a:ahLst/>
            <a:cxnLst/>
            <a:rect l="l" t="t" r="r" b="b"/>
            <a:pathLst>
              <a:path w="144956" h="110188">
                <a:moveTo>
                  <a:pt x="4609" y="45418"/>
                </a:moveTo>
                <a:lnTo>
                  <a:pt x="0" y="56577"/>
                </a:lnTo>
                <a:lnTo>
                  <a:pt x="3900" y="67942"/>
                </a:lnTo>
                <a:lnTo>
                  <a:pt x="4875" y="69015"/>
                </a:lnTo>
                <a:lnTo>
                  <a:pt x="41121" y="105438"/>
                </a:lnTo>
                <a:lnTo>
                  <a:pt x="44271" y="108601"/>
                </a:lnTo>
                <a:lnTo>
                  <a:pt x="48360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6" y="17545"/>
                </a:lnTo>
                <a:lnTo>
                  <a:pt x="141298" y="6096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58" y="45139"/>
                </a:lnTo>
                <a:lnTo>
                  <a:pt x="16522" y="40389"/>
                </a:lnTo>
                <a:lnTo>
                  <a:pt x="5375" y="44660"/>
                </a:lnTo>
                <a:lnTo>
                  <a:pt x="4609" y="45418"/>
                </a:lnTo>
                <a:close/>
              </a:path>
            </a:pathLst>
          </a:custGeom>
          <a:solidFill>
            <a:srgbClr val="8C86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8" name="object 1558"/>
          <p:cNvSpPr/>
          <p:nvPr/>
        </p:nvSpPr>
        <p:spPr>
          <a:xfrm>
            <a:off x="538717" y="7825145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87818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9" name="object 1559"/>
          <p:cNvSpPr/>
          <p:nvPr/>
        </p:nvSpPr>
        <p:spPr>
          <a:xfrm>
            <a:off x="552539" y="7832016"/>
            <a:ext cx="144951" cy="110196"/>
          </a:xfrm>
          <a:custGeom>
            <a:avLst/>
            <a:gdLst/>
            <a:ahLst/>
            <a:cxnLst/>
            <a:rect l="l" t="t" r="r" b="b"/>
            <a:pathLst>
              <a:path w="144951" h="110196">
                <a:moveTo>
                  <a:pt x="0" y="56587"/>
                </a:moveTo>
                <a:lnTo>
                  <a:pt x="3902" y="67948"/>
                </a:lnTo>
                <a:lnTo>
                  <a:pt x="4870" y="69010"/>
                </a:lnTo>
                <a:lnTo>
                  <a:pt x="41116" y="105433"/>
                </a:lnTo>
                <a:lnTo>
                  <a:pt x="44266" y="108608"/>
                </a:lnTo>
                <a:lnTo>
                  <a:pt x="48355" y="110196"/>
                </a:lnTo>
                <a:lnTo>
                  <a:pt x="56534" y="110196"/>
                </a:lnTo>
                <a:lnTo>
                  <a:pt x="60636" y="108608"/>
                </a:lnTo>
                <a:lnTo>
                  <a:pt x="63786" y="105433"/>
                </a:lnTo>
                <a:lnTo>
                  <a:pt x="140087" y="28598"/>
                </a:lnTo>
                <a:lnTo>
                  <a:pt x="144951" y="17547"/>
                </a:lnTo>
                <a:lnTo>
                  <a:pt x="141299" y="6100"/>
                </a:lnTo>
                <a:lnTo>
                  <a:pt x="140341" y="5002"/>
                </a:lnTo>
                <a:lnTo>
                  <a:pt x="129403" y="0"/>
                </a:lnTo>
                <a:lnTo>
                  <a:pt x="118166" y="4018"/>
                </a:lnTo>
                <a:lnTo>
                  <a:pt x="117405" y="4735"/>
                </a:lnTo>
                <a:lnTo>
                  <a:pt x="52445" y="70165"/>
                </a:lnTo>
                <a:lnTo>
                  <a:pt x="27553" y="45146"/>
                </a:lnTo>
                <a:lnTo>
                  <a:pt x="16524" y="40391"/>
                </a:lnTo>
                <a:lnTo>
                  <a:pt x="5376" y="44653"/>
                </a:lnTo>
                <a:lnTo>
                  <a:pt x="4604" y="45413"/>
                </a:lnTo>
                <a:lnTo>
                  <a:pt x="0" y="56587"/>
                </a:lnTo>
                <a:close/>
              </a:path>
            </a:pathLst>
          </a:custGeom>
          <a:solidFill>
            <a:srgbClr val="87818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0" name="object 1560"/>
          <p:cNvSpPr/>
          <p:nvPr/>
        </p:nvSpPr>
        <p:spPr>
          <a:xfrm>
            <a:off x="539555" y="7824276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48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810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837D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1" name="object 1561"/>
          <p:cNvSpPr/>
          <p:nvPr/>
        </p:nvSpPr>
        <p:spPr>
          <a:xfrm>
            <a:off x="553378" y="7831149"/>
            <a:ext cx="144947" cy="110194"/>
          </a:xfrm>
          <a:custGeom>
            <a:avLst/>
            <a:gdLst/>
            <a:ahLst/>
            <a:cxnLst/>
            <a:rect l="l" t="t" r="r" b="b"/>
            <a:pathLst>
              <a:path w="144947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08" y="105445"/>
                </a:lnTo>
                <a:lnTo>
                  <a:pt x="44258" y="108607"/>
                </a:lnTo>
                <a:lnTo>
                  <a:pt x="48347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47" y="17544"/>
                </a:lnTo>
                <a:lnTo>
                  <a:pt x="141295" y="6091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837D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2" name="object 1562"/>
          <p:cNvSpPr/>
          <p:nvPr/>
        </p:nvSpPr>
        <p:spPr>
          <a:xfrm>
            <a:off x="540405" y="7823422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19"/>
                </a:moveTo>
                <a:lnTo>
                  <a:pt x="20561" y="92557"/>
                </a:lnTo>
                <a:lnTo>
                  <a:pt x="11493" y="83451"/>
                </a:lnTo>
                <a:lnTo>
                  <a:pt x="6438" y="78359"/>
                </a:lnTo>
                <a:lnTo>
                  <a:pt x="3606" y="71539"/>
                </a:lnTo>
                <a:lnTo>
                  <a:pt x="3441" y="56984"/>
                </a:ln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03" y="115519"/>
                </a:lnTo>
                <a:lnTo>
                  <a:pt x="84797" y="119862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75"/>
                </a:lnTo>
                <a:lnTo>
                  <a:pt x="43395" y="115519"/>
                </a:lnTo>
                <a:lnTo>
                  <a:pt x="20561" y="115519"/>
                </a:lnTo>
                <a:close/>
              </a:path>
            </a:pathLst>
          </a:custGeom>
          <a:solidFill>
            <a:srgbClr val="7F78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3" name="object 1563"/>
          <p:cNvSpPr/>
          <p:nvPr/>
        </p:nvSpPr>
        <p:spPr>
          <a:xfrm>
            <a:off x="554214" y="7830291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71" y="108608"/>
                </a:lnTo>
                <a:lnTo>
                  <a:pt x="48347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18" y="40391"/>
                </a:lnTo>
                <a:lnTo>
                  <a:pt x="5372" y="44660"/>
                </a:lnTo>
                <a:lnTo>
                  <a:pt x="4609" y="45413"/>
                </a:lnTo>
                <a:close/>
              </a:path>
            </a:pathLst>
          </a:custGeom>
          <a:solidFill>
            <a:srgbClr val="7F78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4" name="object 1564"/>
          <p:cNvSpPr/>
          <p:nvPr/>
        </p:nvSpPr>
        <p:spPr>
          <a:xfrm>
            <a:off x="541242" y="7822553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7A74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5" name="object 1565"/>
          <p:cNvSpPr/>
          <p:nvPr/>
        </p:nvSpPr>
        <p:spPr>
          <a:xfrm>
            <a:off x="555053" y="7829426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08" y="105445"/>
                </a:lnTo>
                <a:lnTo>
                  <a:pt x="44271" y="108607"/>
                </a:lnTo>
                <a:lnTo>
                  <a:pt x="48347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7A74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6" name="object 1566"/>
          <p:cNvSpPr/>
          <p:nvPr/>
        </p:nvSpPr>
        <p:spPr>
          <a:xfrm>
            <a:off x="542072" y="7821684"/>
            <a:ext cx="132867" cy="136702"/>
          </a:xfrm>
          <a:custGeom>
            <a:avLst/>
            <a:gdLst/>
            <a:ahLst/>
            <a:cxnLst/>
            <a:rect l="l" t="t" r="r" b="b"/>
            <a:pathLst>
              <a:path w="132867" h="136702">
                <a:moveTo>
                  <a:pt x="3441" y="56997"/>
                </a:moveTo>
                <a:lnTo>
                  <a:pt x="6134" y="50114"/>
                </a:lnTo>
                <a:lnTo>
                  <a:pt x="11074" y="44894"/>
                </a:lnTo>
                <a:lnTo>
                  <a:pt x="13804" y="42037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67" y="136702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41" y="56997"/>
                </a:lnTo>
                <a:close/>
              </a:path>
            </a:pathLst>
          </a:custGeom>
          <a:solidFill>
            <a:srgbClr val="7670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7" name="object 1567"/>
          <p:cNvSpPr/>
          <p:nvPr/>
        </p:nvSpPr>
        <p:spPr>
          <a:xfrm>
            <a:off x="555890" y="7828568"/>
            <a:ext cx="144956" cy="110183"/>
          </a:xfrm>
          <a:custGeom>
            <a:avLst/>
            <a:gdLst/>
            <a:ahLst/>
            <a:cxnLst/>
            <a:rect l="l" t="t" r="r" b="b"/>
            <a:pathLst>
              <a:path w="144956" h="110183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21" y="105433"/>
                </a:lnTo>
                <a:lnTo>
                  <a:pt x="44271" y="108608"/>
                </a:lnTo>
                <a:lnTo>
                  <a:pt x="48360" y="110183"/>
                </a:lnTo>
                <a:lnTo>
                  <a:pt x="56539" y="110183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86"/>
                </a:lnTo>
                <a:lnTo>
                  <a:pt x="144956" y="17540"/>
                </a:lnTo>
                <a:lnTo>
                  <a:pt x="141298" y="6092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5" y="40391"/>
                </a:lnTo>
                <a:lnTo>
                  <a:pt x="5379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7670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8" name="object 1568"/>
          <p:cNvSpPr/>
          <p:nvPr/>
        </p:nvSpPr>
        <p:spPr>
          <a:xfrm>
            <a:off x="542909" y="7820828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726B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9" name="object 1569"/>
          <p:cNvSpPr/>
          <p:nvPr/>
        </p:nvSpPr>
        <p:spPr>
          <a:xfrm>
            <a:off x="556731" y="7827701"/>
            <a:ext cx="144951" cy="110194"/>
          </a:xfrm>
          <a:custGeom>
            <a:avLst/>
            <a:gdLst/>
            <a:ahLst/>
            <a:cxnLst/>
            <a:rect l="l" t="t" r="r" b="b"/>
            <a:pathLst>
              <a:path w="144951" h="110194">
                <a:moveTo>
                  <a:pt x="0" y="56592"/>
                </a:moveTo>
                <a:lnTo>
                  <a:pt x="3909" y="67955"/>
                </a:lnTo>
                <a:lnTo>
                  <a:pt x="41116" y="105445"/>
                </a:lnTo>
                <a:lnTo>
                  <a:pt x="44266" y="108607"/>
                </a:lnTo>
                <a:lnTo>
                  <a:pt x="48355" y="110194"/>
                </a:lnTo>
                <a:lnTo>
                  <a:pt x="56534" y="110194"/>
                </a:lnTo>
                <a:lnTo>
                  <a:pt x="60636" y="108607"/>
                </a:lnTo>
                <a:lnTo>
                  <a:pt x="63786" y="105432"/>
                </a:lnTo>
                <a:lnTo>
                  <a:pt x="140088" y="28597"/>
                </a:lnTo>
                <a:lnTo>
                  <a:pt x="144951" y="17545"/>
                </a:lnTo>
                <a:lnTo>
                  <a:pt x="141299" y="6098"/>
                </a:lnTo>
                <a:lnTo>
                  <a:pt x="140342" y="5000"/>
                </a:lnTo>
                <a:lnTo>
                  <a:pt x="129406" y="0"/>
                </a:lnTo>
                <a:lnTo>
                  <a:pt x="118170" y="4024"/>
                </a:lnTo>
                <a:lnTo>
                  <a:pt x="117405" y="4746"/>
                </a:lnTo>
                <a:lnTo>
                  <a:pt x="52445" y="70164"/>
                </a:lnTo>
                <a:lnTo>
                  <a:pt x="27553" y="45145"/>
                </a:lnTo>
                <a:lnTo>
                  <a:pt x="16522" y="40395"/>
                </a:lnTo>
                <a:lnTo>
                  <a:pt x="5372" y="44666"/>
                </a:lnTo>
                <a:lnTo>
                  <a:pt x="4604" y="45424"/>
                </a:lnTo>
                <a:lnTo>
                  <a:pt x="0" y="56592"/>
                </a:lnTo>
                <a:close/>
              </a:path>
            </a:pathLst>
          </a:custGeom>
          <a:solidFill>
            <a:srgbClr val="726B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0" name="object 1570"/>
          <p:cNvSpPr/>
          <p:nvPr/>
        </p:nvSpPr>
        <p:spPr>
          <a:xfrm>
            <a:off x="543746" y="7819961"/>
            <a:ext cx="132867" cy="136702"/>
          </a:xfrm>
          <a:custGeom>
            <a:avLst/>
            <a:gdLst/>
            <a:ahLst/>
            <a:cxnLst/>
            <a:rect l="l" t="t" r="r" b="b"/>
            <a:pathLst>
              <a:path w="132867" h="136702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97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48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702"/>
                </a:lnTo>
                <a:lnTo>
                  <a:pt x="132867" y="136702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810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308" y="127660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6E67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1" name="object 1571"/>
          <p:cNvSpPr/>
          <p:nvPr/>
        </p:nvSpPr>
        <p:spPr>
          <a:xfrm>
            <a:off x="557570" y="7826838"/>
            <a:ext cx="144947" cy="110188"/>
          </a:xfrm>
          <a:custGeom>
            <a:avLst/>
            <a:gdLst/>
            <a:ahLst/>
            <a:cxnLst/>
            <a:rect l="l" t="t" r="r" b="b"/>
            <a:pathLst>
              <a:path w="144947" h="110188">
                <a:moveTo>
                  <a:pt x="4609" y="45418"/>
                </a:moveTo>
                <a:lnTo>
                  <a:pt x="0" y="56586"/>
                </a:lnTo>
                <a:lnTo>
                  <a:pt x="3900" y="67944"/>
                </a:lnTo>
                <a:lnTo>
                  <a:pt x="4875" y="69015"/>
                </a:lnTo>
                <a:lnTo>
                  <a:pt x="41108" y="105438"/>
                </a:lnTo>
                <a:lnTo>
                  <a:pt x="44258" y="108613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47" y="17539"/>
                </a:lnTo>
                <a:lnTo>
                  <a:pt x="141288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45" y="45139"/>
                </a:lnTo>
                <a:lnTo>
                  <a:pt x="16515" y="40394"/>
                </a:lnTo>
                <a:lnTo>
                  <a:pt x="5367" y="44669"/>
                </a:lnTo>
                <a:lnTo>
                  <a:pt x="4609" y="45418"/>
                </a:lnTo>
                <a:close/>
              </a:path>
            </a:pathLst>
          </a:custGeom>
          <a:solidFill>
            <a:srgbClr val="6E67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2" name="object 1572"/>
          <p:cNvSpPr/>
          <p:nvPr/>
        </p:nvSpPr>
        <p:spPr>
          <a:xfrm>
            <a:off x="544597" y="7819105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19"/>
                </a:moveTo>
                <a:lnTo>
                  <a:pt x="20561" y="92557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03" y="115519"/>
                </a:lnTo>
                <a:lnTo>
                  <a:pt x="84797" y="119875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19"/>
                </a:lnTo>
                <a:lnTo>
                  <a:pt x="20561" y="115519"/>
                </a:lnTo>
                <a:close/>
              </a:path>
            </a:pathLst>
          </a:custGeom>
          <a:solidFill>
            <a:srgbClr val="6A6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3" name="object 1573"/>
          <p:cNvSpPr/>
          <p:nvPr/>
        </p:nvSpPr>
        <p:spPr>
          <a:xfrm>
            <a:off x="558407" y="7825977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32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6A6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4" name="object 1574"/>
          <p:cNvSpPr/>
          <p:nvPr/>
        </p:nvSpPr>
        <p:spPr>
          <a:xfrm>
            <a:off x="545434" y="7818236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14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665F6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5" name="object 1575"/>
          <p:cNvSpPr/>
          <p:nvPr/>
        </p:nvSpPr>
        <p:spPr>
          <a:xfrm>
            <a:off x="559244" y="7825115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82"/>
                </a:lnTo>
                <a:lnTo>
                  <a:pt x="3900" y="67943"/>
                </a:lnTo>
                <a:lnTo>
                  <a:pt x="4875" y="69015"/>
                </a:lnTo>
                <a:lnTo>
                  <a:pt x="41108" y="105438"/>
                </a:lnTo>
                <a:lnTo>
                  <a:pt x="44271" y="108613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58" y="45139"/>
                </a:lnTo>
                <a:lnTo>
                  <a:pt x="16522" y="40394"/>
                </a:lnTo>
                <a:lnTo>
                  <a:pt x="5375" y="44662"/>
                </a:lnTo>
                <a:lnTo>
                  <a:pt x="4609" y="45418"/>
                </a:lnTo>
                <a:close/>
              </a:path>
            </a:pathLst>
          </a:custGeom>
          <a:solidFill>
            <a:srgbClr val="665F6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6" name="object 1576"/>
          <p:cNvSpPr/>
          <p:nvPr/>
        </p:nvSpPr>
        <p:spPr>
          <a:xfrm>
            <a:off x="546265" y="7817382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41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625B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7" name="object 1577"/>
          <p:cNvSpPr/>
          <p:nvPr/>
        </p:nvSpPr>
        <p:spPr>
          <a:xfrm>
            <a:off x="560082" y="7824253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21" y="105432"/>
                </a:lnTo>
                <a:lnTo>
                  <a:pt x="44271" y="108607"/>
                </a:lnTo>
                <a:lnTo>
                  <a:pt x="48360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625B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8" name="object 1578"/>
          <p:cNvSpPr/>
          <p:nvPr/>
        </p:nvSpPr>
        <p:spPr>
          <a:xfrm>
            <a:off x="547102" y="7816513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5E575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9" name="object 1579"/>
          <p:cNvSpPr/>
          <p:nvPr/>
        </p:nvSpPr>
        <p:spPr>
          <a:xfrm>
            <a:off x="560919" y="7823392"/>
            <a:ext cx="144956" cy="110188"/>
          </a:xfrm>
          <a:custGeom>
            <a:avLst/>
            <a:gdLst/>
            <a:ahLst/>
            <a:cxnLst/>
            <a:rect l="l" t="t" r="r" b="b"/>
            <a:pathLst>
              <a:path w="144956" h="110188">
                <a:moveTo>
                  <a:pt x="0" y="56577"/>
                </a:moveTo>
                <a:lnTo>
                  <a:pt x="3900" y="67942"/>
                </a:lnTo>
                <a:lnTo>
                  <a:pt x="41121" y="105438"/>
                </a:lnTo>
                <a:lnTo>
                  <a:pt x="44271" y="108601"/>
                </a:lnTo>
                <a:lnTo>
                  <a:pt x="48360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6" y="17545"/>
                </a:lnTo>
                <a:lnTo>
                  <a:pt x="141298" y="6096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50" y="70170"/>
                </a:lnTo>
                <a:lnTo>
                  <a:pt x="27558" y="45139"/>
                </a:lnTo>
                <a:lnTo>
                  <a:pt x="16526" y="40394"/>
                </a:lnTo>
                <a:lnTo>
                  <a:pt x="5376" y="44662"/>
                </a:lnTo>
                <a:lnTo>
                  <a:pt x="4609" y="45418"/>
                </a:lnTo>
                <a:lnTo>
                  <a:pt x="0" y="56577"/>
                </a:lnTo>
                <a:close/>
              </a:path>
            </a:pathLst>
          </a:custGeom>
          <a:solidFill>
            <a:srgbClr val="5E575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0" name="object 1580"/>
          <p:cNvSpPr/>
          <p:nvPr/>
        </p:nvSpPr>
        <p:spPr>
          <a:xfrm>
            <a:off x="547938" y="7815657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48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79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5B545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1" name="object 1581"/>
          <p:cNvSpPr/>
          <p:nvPr/>
        </p:nvSpPr>
        <p:spPr>
          <a:xfrm>
            <a:off x="561762" y="7822528"/>
            <a:ext cx="144947" cy="110196"/>
          </a:xfrm>
          <a:custGeom>
            <a:avLst/>
            <a:gdLst/>
            <a:ahLst/>
            <a:cxnLst/>
            <a:rect l="l" t="t" r="r" b="b"/>
            <a:pathLst>
              <a:path w="144947" h="110196">
                <a:moveTo>
                  <a:pt x="4609" y="45426"/>
                </a:moveTo>
                <a:lnTo>
                  <a:pt x="0" y="56588"/>
                </a:lnTo>
                <a:lnTo>
                  <a:pt x="3907" y="67948"/>
                </a:lnTo>
                <a:lnTo>
                  <a:pt x="4875" y="69010"/>
                </a:lnTo>
                <a:lnTo>
                  <a:pt x="41109" y="105433"/>
                </a:lnTo>
                <a:lnTo>
                  <a:pt x="44258" y="108608"/>
                </a:lnTo>
                <a:lnTo>
                  <a:pt x="48348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47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1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21" y="40392"/>
                </a:lnTo>
                <a:lnTo>
                  <a:pt x="5376" y="44667"/>
                </a:lnTo>
                <a:lnTo>
                  <a:pt x="4609" y="45426"/>
                </a:lnTo>
                <a:close/>
              </a:path>
            </a:pathLst>
          </a:custGeom>
          <a:solidFill>
            <a:srgbClr val="5B545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2" name="object 1582"/>
          <p:cNvSpPr/>
          <p:nvPr/>
        </p:nvSpPr>
        <p:spPr>
          <a:xfrm>
            <a:off x="548788" y="7814789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31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594" y="71551"/>
                </a:lnTo>
                <a:lnTo>
                  <a:pt x="3441" y="56984"/>
                </a:lnTo>
                <a:lnTo>
                  <a:pt x="6121" y="50114"/>
                </a:lnTo>
                <a:lnTo>
                  <a:pt x="11061" y="44894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03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close/>
              </a:path>
            </a:pathLst>
          </a:custGeom>
          <a:solidFill>
            <a:srgbClr val="5750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3" name="object 1583"/>
          <p:cNvSpPr/>
          <p:nvPr/>
        </p:nvSpPr>
        <p:spPr>
          <a:xfrm>
            <a:off x="562599" y="7821665"/>
            <a:ext cx="144952" cy="110190"/>
          </a:xfrm>
          <a:custGeom>
            <a:avLst/>
            <a:gdLst/>
            <a:ahLst/>
            <a:cxnLst/>
            <a:rect l="l" t="t" r="r" b="b"/>
            <a:pathLst>
              <a:path w="144952" h="110190">
                <a:moveTo>
                  <a:pt x="4609" y="45420"/>
                </a:moveTo>
                <a:lnTo>
                  <a:pt x="0" y="56579"/>
                </a:lnTo>
                <a:lnTo>
                  <a:pt x="3900" y="67944"/>
                </a:lnTo>
                <a:lnTo>
                  <a:pt x="4875" y="69017"/>
                </a:lnTo>
                <a:lnTo>
                  <a:pt x="41108" y="105440"/>
                </a:lnTo>
                <a:lnTo>
                  <a:pt x="44258" y="108602"/>
                </a:lnTo>
                <a:lnTo>
                  <a:pt x="48347" y="110190"/>
                </a:lnTo>
                <a:lnTo>
                  <a:pt x="56539" y="110190"/>
                </a:lnTo>
                <a:lnTo>
                  <a:pt x="60641" y="108602"/>
                </a:lnTo>
                <a:lnTo>
                  <a:pt x="63791" y="105427"/>
                </a:lnTo>
                <a:lnTo>
                  <a:pt x="140092" y="28592"/>
                </a:lnTo>
                <a:lnTo>
                  <a:pt x="144952" y="17540"/>
                </a:lnTo>
                <a:lnTo>
                  <a:pt x="141295" y="6087"/>
                </a:lnTo>
                <a:lnTo>
                  <a:pt x="140346" y="4996"/>
                </a:lnTo>
                <a:lnTo>
                  <a:pt x="129405" y="0"/>
                </a:lnTo>
                <a:lnTo>
                  <a:pt x="118166" y="4029"/>
                </a:lnTo>
                <a:lnTo>
                  <a:pt x="117410" y="4742"/>
                </a:lnTo>
                <a:lnTo>
                  <a:pt x="52437" y="70160"/>
                </a:lnTo>
                <a:lnTo>
                  <a:pt x="27545" y="45141"/>
                </a:lnTo>
                <a:lnTo>
                  <a:pt x="16515" y="40391"/>
                </a:lnTo>
                <a:lnTo>
                  <a:pt x="5367" y="44669"/>
                </a:lnTo>
                <a:lnTo>
                  <a:pt x="4609" y="45420"/>
                </a:lnTo>
                <a:close/>
              </a:path>
            </a:pathLst>
          </a:custGeom>
          <a:solidFill>
            <a:srgbClr val="5750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4" name="object 1584"/>
          <p:cNvSpPr/>
          <p:nvPr/>
        </p:nvSpPr>
        <p:spPr>
          <a:xfrm>
            <a:off x="549626" y="7813934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19"/>
                </a:moveTo>
                <a:lnTo>
                  <a:pt x="20561" y="92557"/>
                </a:lnTo>
                <a:lnTo>
                  <a:pt x="11493" y="83451"/>
                </a:lnTo>
                <a:lnTo>
                  <a:pt x="6438" y="78359"/>
                </a:lnTo>
                <a:lnTo>
                  <a:pt x="3606" y="71539"/>
                </a:lnTo>
                <a:lnTo>
                  <a:pt x="3441" y="56984"/>
                </a:ln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75"/>
                </a:lnTo>
                <a:lnTo>
                  <a:pt x="43408" y="115519"/>
                </a:lnTo>
                <a:lnTo>
                  <a:pt x="20561" y="115519"/>
                </a:lnTo>
                <a:close/>
              </a:path>
            </a:pathLst>
          </a:custGeom>
          <a:solidFill>
            <a:srgbClr val="534C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5" name="object 1585"/>
          <p:cNvSpPr/>
          <p:nvPr/>
        </p:nvSpPr>
        <p:spPr>
          <a:xfrm>
            <a:off x="563436" y="7820804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71" y="108608"/>
                </a:lnTo>
                <a:lnTo>
                  <a:pt x="48347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5" y="40391"/>
                </a:lnTo>
                <a:lnTo>
                  <a:pt x="5379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534C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6" name="object 1586"/>
          <p:cNvSpPr/>
          <p:nvPr/>
        </p:nvSpPr>
        <p:spPr>
          <a:xfrm>
            <a:off x="550457" y="7813065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41" y="56984"/>
                </a:move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5049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7" name="object 1587"/>
          <p:cNvSpPr/>
          <p:nvPr/>
        </p:nvSpPr>
        <p:spPr>
          <a:xfrm>
            <a:off x="564273" y="7819937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21" y="105445"/>
                </a:lnTo>
                <a:lnTo>
                  <a:pt x="44271" y="108607"/>
                </a:lnTo>
                <a:lnTo>
                  <a:pt x="48360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5049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8" name="object 1588"/>
          <p:cNvSpPr/>
          <p:nvPr/>
        </p:nvSpPr>
        <p:spPr>
          <a:xfrm>
            <a:off x="551294" y="7812197"/>
            <a:ext cx="132867" cy="136702"/>
          </a:xfrm>
          <a:custGeom>
            <a:avLst/>
            <a:gdLst/>
            <a:ahLst/>
            <a:cxnLst/>
            <a:rect l="l" t="t" r="r" b="b"/>
            <a:pathLst>
              <a:path w="132867" h="136702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97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37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67" y="136702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4C464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9" name="object 1589"/>
          <p:cNvSpPr/>
          <p:nvPr/>
        </p:nvSpPr>
        <p:spPr>
          <a:xfrm>
            <a:off x="565111" y="7819080"/>
            <a:ext cx="144956" cy="110183"/>
          </a:xfrm>
          <a:custGeom>
            <a:avLst/>
            <a:gdLst/>
            <a:ahLst/>
            <a:cxnLst/>
            <a:rect l="l" t="t" r="r" b="b"/>
            <a:pathLst>
              <a:path w="144956" h="110183">
                <a:moveTo>
                  <a:pt x="0" y="56582"/>
                </a:moveTo>
                <a:lnTo>
                  <a:pt x="3900" y="67939"/>
                </a:lnTo>
                <a:lnTo>
                  <a:pt x="4875" y="69010"/>
                </a:lnTo>
                <a:lnTo>
                  <a:pt x="41121" y="105433"/>
                </a:lnTo>
                <a:lnTo>
                  <a:pt x="44271" y="108608"/>
                </a:lnTo>
                <a:lnTo>
                  <a:pt x="48360" y="110183"/>
                </a:lnTo>
                <a:lnTo>
                  <a:pt x="56539" y="110183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6" y="17547"/>
                </a:lnTo>
                <a:lnTo>
                  <a:pt x="141304" y="6100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50" y="70165"/>
                </a:lnTo>
                <a:lnTo>
                  <a:pt x="27558" y="45146"/>
                </a:lnTo>
                <a:lnTo>
                  <a:pt x="16529" y="40391"/>
                </a:lnTo>
                <a:lnTo>
                  <a:pt x="5381" y="44653"/>
                </a:lnTo>
                <a:lnTo>
                  <a:pt x="4609" y="45413"/>
                </a:lnTo>
                <a:lnTo>
                  <a:pt x="0" y="56582"/>
                </a:lnTo>
                <a:close/>
              </a:path>
            </a:pathLst>
          </a:custGeom>
          <a:solidFill>
            <a:srgbClr val="4C464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0" name="object 1590"/>
          <p:cNvSpPr/>
          <p:nvPr/>
        </p:nvSpPr>
        <p:spPr>
          <a:xfrm>
            <a:off x="552131" y="7811341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48424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1" name="object 1591"/>
          <p:cNvSpPr/>
          <p:nvPr/>
        </p:nvSpPr>
        <p:spPr>
          <a:xfrm>
            <a:off x="565954" y="7818214"/>
            <a:ext cx="144947" cy="110194"/>
          </a:xfrm>
          <a:custGeom>
            <a:avLst/>
            <a:gdLst/>
            <a:ahLst/>
            <a:cxnLst/>
            <a:rect l="l" t="t" r="r" b="b"/>
            <a:pathLst>
              <a:path w="144947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45"/>
                </a:lnTo>
                <a:lnTo>
                  <a:pt x="44258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47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48424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2" name="object 1592"/>
          <p:cNvSpPr/>
          <p:nvPr/>
        </p:nvSpPr>
        <p:spPr>
          <a:xfrm>
            <a:off x="552968" y="7810473"/>
            <a:ext cx="132867" cy="136702"/>
          </a:xfrm>
          <a:custGeom>
            <a:avLst/>
            <a:gdLst/>
            <a:ahLst/>
            <a:cxnLst/>
            <a:rect l="l" t="t" r="r" b="b"/>
            <a:pathLst>
              <a:path w="132867" h="136702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97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48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702"/>
                </a:lnTo>
                <a:lnTo>
                  <a:pt x="132867" y="136702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810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308" y="127660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453F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3" name="object 1593"/>
          <p:cNvSpPr/>
          <p:nvPr/>
        </p:nvSpPr>
        <p:spPr>
          <a:xfrm>
            <a:off x="566791" y="7817352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86"/>
                </a:lnTo>
                <a:lnTo>
                  <a:pt x="3900" y="67944"/>
                </a:lnTo>
                <a:lnTo>
                  <a:pt x="4875" y="69015"/>
                </a:lnTo>
                <a:lnTo>
                  <a:pt x="41108" y="105438"/>
                </a:lnTo>
                <a:lnTo>
                  <a:pt x="44258" y="108613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45" y="45139"/>
                </a:lnTo>
                <a:lnTo>
                  <a:pt x="16515" y="40394"/>
                </a:lnTo>
                <a:lnTo>
                  <a:pt x="5367" y="44669"/>
                </a:lnTo>
                <a:lnTo>
                  <a:pt x="4609" y="45418"/>
                </a:lnTo>
                <a:close/>
              </a:path>
            </a:pathLst>
          </a:custGeom>
          <a:solidFill>
            <a:srgbClr val="453F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4" name="object 1594"/>
          <p:cNvSpPr/>
          <p:nvPr/>
        </p:nvSpPr>
        <p:spPr>
          <a:xfrm>
            <a:off x="553817" y="7809618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19"/>
                </a:moveTo>
                <a:lnTo>
                  <a:pt x="20561" y="92557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19"/>
                </a:lnTo>
                <a:lnTo>
                  <a:pt x="20561" y="115519"/>
                </a:lnTo>
                <a:close/>
              </a:path>
            </a:pathLst>
          </a:custGeom>
          <a:solidFill>
            <a:srgbClr val="413B3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5" name="object 1595"/>
          <p:cNvSpPr/>
          <p:nvPr/>
        </p:nvSpPr>
        <p:spPr>
          <a:xfrm>
            <a:off x="567628" y="7816489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45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413B3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6" name="object 1596"/>
          <p:cNvSpPr/>
          <p:nvPr/>
        </p:nvSpPr>
        <p:spPr>
          <a:xfrm>
            <a:off x="554648" y="7808749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41" y="56984"/>
                </a:move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3E383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7" name="object 1597"/>
          <p:cNvSpPr/>
          <p:nvPr/>
        </p:nvSpPr>
        <p:spPr>
          <a:xfrm>
            <a:off x="568465" y="7815627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86"/>
                </a:lnTo>
                <a:lnTo>
                  <a:pt x="3900" y="67944"/>
                </a:lnTo>
                <a:lnTo>
                  <a:pt x="4875" y="69015"/>
                </a:lnTo>
                <a:lnTo>
                  <a:pt x="41121" y="105438"/>
                </a:lnTo>
                <a:lnTo>
                  <a:pt x="44271" y="108613"/>
                </a:lnTo>
                <a:lnTo>
                  <a:pt x="48360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58" y="45139"/>
                </a:lnTo>
                <a:lnTo>
                  <a:pt x="16522" y="40394"/>
                </a:lnTo>
                <a:lnTo>
                  <a:pt x="5375" y="44662"/>
                </a:lnTo>
                <a:lnTo>
                  <a:pt x="4609" y="45418"/>
                </a:lnTo>
                <a:close/>
              </a:path>
            </a:pathLst>
          </a:custGeom>
          <a:solidFill>
            <a:srgbClr val="3E383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8" name="object 1598"/>
          <p:cNvSpPr/>
          <p:nvPr/>
        </p:nvSpPr>
        <p:spPr>
          <a:xfrm>
            <a:off x="555486" y="7807893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3A35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9" name="object 1599"/>
          <p:cNvSpPr/>
          <p:nvPr/>
        </p:nvSpPr>
        <p:spPr>
          <a:xfrm>
            <a:off x="569302" y="7814766"/>
            <a:ext cx="144956" cy="110194"/>
          </a:xfrm>
          <a:custGeom>
            <a:avLst/>
            <a:gdLst/>
            <a:ahLst/>
            <a:cxnLst/>
            <a:rect l="l" t="t" r="r" b="b"/>
            <a:pathLst>
              <a:path w="144956" h="110194">
                <a:moveTo>
                  <a:pt x="0" y="56587"/>
                </a:moveTo>
                <a:lnTo>
                  <a:pt x="3907" y="67946"/>
                </a:lnTo>
                <a:lnTo>
                  <a:pt x="4875" y="69008"/>
                </a:lnTo>
                <a:lnTo>
                  <a:pt x="41121" y="105432"/>
                </a:lnTo>
                <a:lnTo>
                  <a:pt x="44271" y="108607"/>
                </a:lnTo>
                <a:lnTo>
                  <a:pt x="48360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6" y="17545"/>
                </a:lnTo>
                <a:lnTo>
                  <a:pt x="141304" y="6098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50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lnTo>
                  <a:pt x="0" y="56587"/>
                </a:lnTo>
                <a:close/>
              </a:path>
            </a:pathLst>
          </a:custGeom>
          <a:solidFill>
            <a:srgbClr val="3A35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0" name="object 1600"/>
          <p:cNvSpPr/>
          <p:nvPr/>
        </p:nvSpPr>
        <p:spPr>
          <a:xfrm>
            <a:off x="556323" y="7807025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3732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1" name="object 1601"/>
          <p:cNvSpPr/>
          <p:nvPr/>
        </p:nvSpPr>
        <p:spPr>
          <a:xfrm>
            <a:off x="570144" y="7813903"/>
            <a:ext cx="144951" cy="110188"/>
          </a:xfrm>
          <a:custGeom>
            <a:avLst/>
            <a:gdLst/>
            <a:ahLst/>
            <a:cxnLst/>
            <a:rect l="l" t="t" r="r" b="b"/>
            <a:pathLst>
              <a:path w="144951" h="110188">
                <a:moveTo>
                  <a:pt x="0" y="56587"/>
                </a:moveTo>
                <a:lnTo>
                  <a:pt x="3902" y="67951"/>
                </a:lnTo>
                <a:lnTo>
                  <a:pt x="41116" y="105438"/>
                </a:lnTo>
                <a:lnTo>
                  <a:pt x="44266" y="108601"/>
                </a:lnTo>
                <a:lnTo>
                  <a:pt x="48355" y="110188"/>
                </a:lnTo>
                <a:lnTo>
                  <a:pt x="56534" y="110188"/>
                </a:lnTo>
                <a:lnTo>
                  <a:pt x="60636" y="108601"/>
                </a:lnTo>
                <a:lnTo>
                  <a:pt x="63786" y="105426"/>
                </a:lnTo>
                <a:lnTo>
                  <a:pt x="140087" y="28591"/>
                </a:lnTo>
                <a:lnTo>
                  <a:pt x="144951" y="17545"/>
                </a:lnTo>
                <a:lnTo>
                  <a:pt x="141293" y="6096"/>
                </a:lnTo>
                <a:lnTo>
                  <a:pt x="140341" y="5007"/>
                </a:lnTo>
                <a:lnTo>
                  <a:pt x="129403" y="0"/>
                </a:lnTo>
                <a:lnTo>
                  <a:pt x="118166" y="4023"/>
                </a:lnTo>
                <a:lnTo>
                  <a:pt x="117405" y="4740"/>
                </a:lnTo>
                <a:lnTo>
                  <a:pt x="52445" y="70170"/>
                </a:lnTo>
                <a:lnTo>
                  <a:pt x="27553" y="45139"/>
                </a:lnTo>
                <a:lnTo>
                  <a:pt x="16522" y="40394"/>
                </a:lnTo>
                <a:lnTo>
                  <a:pt x="5371" y="44662"/>
                </a:lnTo>
                <a:lnTo>
                  <a:pt x="4604" y="45418"/>
                </a:lnTo>
                <a:lnTo>
                  <a:pt x="0" y="56587"/>
                </a:lnTo>
                <a:close/>
              </a:path>
            </a:pathLst>
          </a:custGeom>
          <a:solidFill>
            <a:srgbClr val="3732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2" name="object 1602"/>
          <p:cNvSpPr/>
          <p:nvPr/>
        </p:nvSpPr>
        <p:spPr>
          <a:xfrm>
            <a:off x="557160" y="7806170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48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810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79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342F3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3" name="object 1603"/>
          <p:cNvSpPr/>
          <p:nvPr/>
        </p:nvSpPr>
        <p:spPr>
          <a:xfrm>
            <a:off x="570983" y="7813040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26"/>
                </a:moveTo>
                <a:lnTo>
                  <a:pt x="0" y="56588"/>
                </a:lnTo>
                <a:lnTo>
                  <a:pt x="3907" y="67948"/>
                </a:lnTo>
                <a:lnTo>
                  <a:pt x="4875" y="69010"/>
                </a:lnTo>
                <a:lnTo>
                  <a:pt x="41109" y="105433"/>
                </a:lnTo>
                <a:lnTo>
                  <a:pt x="44258" y="108608"/>
                </a:lnTo>
                <a:lnTo>
                  <a:pt x="48348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1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15" y="40397"/>
                </a:lnTo>
                <a:lnTo>
                  <a:pt x="5367" y="44675"/>
                </a:lnTo>
                <a:lnTo>
                  <a:pt x="4609" y="45426"/>
                </a:lnTo>
                <a:close/>
              </a:path>
            </a:pathLst>
          </a:custGeom>
          <a:solidFill>
            <a:srgbClr val="342F3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4" name="object 1604"/>
          <p:cNvSpPr/>
          <p:nvPr/>
        </p:nvSpPr>
        <p:spPr>
          <a:xfrm>
            <a:off x="558010" y="7805301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31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lnTo>
                  <a:pt x="6121" y="50114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close/>
              </a:path>
            </a:pathLst>
          </a:custGeom>
          <a:solidFill>
            <a:srgbClr val="312C2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5" name="object 1605"/>
          <p:cNvSpPr/>
          <p:nvPr/>
        </p:nvSpPr>
        <p:spPr>
          <a:xfrm>
            <a:off x="571821" y="7812180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77"/>
                </a:lnTo>
                <a:lnTo>
                  <a:pt x="3900" y="67942"/>
                </a:lnTo>
                <a:lnTo>
                  <a:pt x="4875" y="69015"/>
                </a:lnTo>
                <a:lnTo>
                  <a:pt x="41108" y="105438"/>
                </a:lnTo>
                <a:lnTo>
                  <a:pt x="44271" y="108601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4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58"/>
                </a:lnTo>
                <a:lnTo>
                  <a:pt x="27545" y="45139"/>
                </a:lnTo>
                <a:lnTo>
                  <a:pt x="16515" y="40389"/>
                </a:lnTo>
                <a:lnTo>
                  <a:pt x="5367" y="44668"/>
                </a:lnTo>
                <a:lnTo>
                  <a:pt x="4609" y="45418"/>
                </a:lnTo>
                <a:close/>
              </a:path>
            </a:pathLst>
          </a:custGeom>
          <a:solidFill>
            <a:srgbClr val="312C2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6" name="object 1606"/>
          <p:cNvSpPr/>
          <p:nvPr/>
        </p:nvSpPr>
        <p:spPr>
          <a:xfrm>
            <a:off x="558846" y="7804445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75"/>
                </a:lnTo>
                <a:lnTo>
                  <a:pt x="43408" y="115519"/>
                </a:lnTo>
                <a:lnTo>
                  <a:pt x="20561" y="115519"/>
                </a:lnTo>
                <a:lnTo>
                  <a:pt x="20561" y="92557"/>
                </a:lnTo>
                <a:lnTo>
                  <a:pt x="11493" y="83451"/>
                </a:lnTo>
                <a:lnTo>
                  <a:pt x="6438" y="78359"/>
                </a:lnTo>
                <a:lnTo>
                  <a:pt x="3606" y="71539"/>
                </a:lnTo>
                <a:lnTo>
                  <a:pt x="3441" y="56984"/>
                </a:lnTo>
                <a:close/>
              </a:path>
            </a:pathLst>
          </a:custGeom>
          <a:solidFill>
            <a:srgbClr val="2E292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7" name="object 1607"/>
          <p:cNvSpPr/>
          <p:nvPr/>
        </p:nvSpPr>
        <p:spPr>
          <a:xfrm>
            <a:off x="572657" y="7811316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21" y="105433"/>
                </a:lnTo>
                <a:lnTo>
                  <a:pt x="44271" y="108608"/>
                </a:lnTo>
                <a:lnTo>
                  <a:pt x="48347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5" y="40391"/>
                </a:lnTo>
                <a:lnTo>
                  <a:pt x="5379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2E292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8" name="object 1608"/>
          <p:cNvSpPr/>
          <p:nvPr/>
        </p:nvSpPr>
        <p:spPr>
          <a:xfrm>
            <a:off x="559677" y="7803577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2B262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9" name="object 1609"/>
          <p:cNvSpPr/>
          <p:nvPr/>
        </p:nvSpPr>
        <p:spPr>
          <a:xfrm>
            <a:off x="573494" y="7810449"/>
            <a:ext cx="144956" cy="110194"/>
          </a:xfrm>
          <a:custGeom>
            <a:avLst/>
            <a:gdLst/>
            <a:ahLst/>
            <a:cxnLst/>
            <a:rect l="l" t="t" r="r" b="b"/>
            <a:pathLst>
              <a:path w="144956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21" y="105445"/>
                </a:lnTo>
                <a:lnTo>
                  <a:pt x="44271" y="108607"/>
                </a:lnTo>
                <a:lnTo>
                  <a:pt x="48360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6" y="17545"/>
                </a:lnTo>
                <a:lnTo>
                  <a:pt x="141304" y="6098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2B262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0" name="object 1610"/>
          <p:cNvSpPr/>
          <p:nvPr/>
        </p:nvSpPr>
        <p:spPr>
          <a:xfrm>
            <a:off x="560515" y="7802722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19"/>
                </a:move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39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51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30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close/>
              </a:path>
            </a:pathLst>
          </a:custGeom>
          <a:solidFill>
            <a:srgbClr val="28242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1" name="object 1611"/>
          <p:cNvSpPr/>
          <p:nvPr/>
        </p:nvSpPr>
        <p:spPr>
          <a:xfrm>
            <a:off x="574336" y="7809592"/>
            <a:ext cx="144951" cy="110183"/>
          </a:xfrm>
          <a:custGeom>
            <a:avLst/>
            <a:gdLst/>
            <a:ahLst/>
            <a:cxnLst/>
            <a:rect l="l" t="t" r="r" b="b"/>
            <a:pathLst>
              <a:path w="144951" h="110183">
                <a:moveTo>
                  <a:pt x="0" y="56587"/>
                </a:moveTo>
                <a:lnTo>
                  <a:pt x="3902" y="67948"/>
                </a:lnTo>
                <a:lnTo>
                  <a:pt x="4870" y="69010"/>
                </a:lnTo>
                <a:lnTo>
                  <a:pt x="41116" y="105433"/>
                </a:lnTo>
                <a:lnTo>
                  <a:pt x="44266" y="108608"/>
                </a:lnTo>
                <a:lnTo>
                  <a:pt x="48355" y="110183"/>
                </a:lnTo>
                <a:lnTo>
                  <a:pt x="56534" y="110183"/>
                </a:lnTo>
                <a:lnTo>
                  <a:pt x="60636" y="108596"/>
                </a:lnTo>
                <a:lnTo>
                  <a:pt x="63786" y="105433"/>
                </a:lnTo>
                <a:lnTo>
                  <a:pt x="140087" y="28598"/>
                </a:lnTo>
                <a:lnTo>
                  <a:pt x="144951" y="17547"/>
                </a:lnTo>
                <a:lnTo>
                  <a:pt x="141299" y="6100"/>
                </a:lnTo>
                <a:lnTo>
                  <a:pt x="140341" y="5002"/>
                </a:lnTo>
                <a:lnTo>
                  <a:pt x="129403" y="0"/>
                </a:lnTo>
                <a:lnTo>
                  <a:pt x="118166" y="4018"/>
                </a:lnTo>
                <a:lnTo>
                  <a:pt x="117405" y="4735"/>
                </a:lnTo>
                <a:lnTo>
                  <a:pt x="52445" y="70165"/>
                </a:lnTo>
                <a:lnTo>
                  <a:pt x="27553" y="45146"/>
                </a:lnTo>
                <a:lnTo>
                  <a:pt x="16524" y="40391"/>
                </a:lnTo>
                <a:lnTo>
                  <a:pt x="5376" y="44653"/>
                </a:lnTo>
                <a:lnTo>
                  <a:pt x="4604" y="45413"/>
                </a:lnTo>
                <a:lnTo>
                  <a:pt x="0" y="56587"/>
                </a:lnTo>
                <a:close/>
              </a:path>
            </a:pathLst>
          </a:custGeom>
          <a:solidFill>
            <a:srgbClr val="28242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2" name="object 1612"/>
          <p:cNvSpPr/>
          <p:nvPr/>
        </p:nvSpPr>
        <p:spPr>
          <a:xfrm>
            <a:off x="561352" y="7801853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70"/>
                </a:lnTo>
                <a:lnTo>
                  <a:pt x="107048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810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25212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3" name="object 1613"/>
          <p:cNvSpPr/>
          <p:nvPr/>
        </p:nvSpPr>
        <p:spPr>
          <a:xfrm>
            <a:off x="575174" y="7808726"/>
            <a:ext cx="144947" cy="110194"/>
          </a:xfrm>
          <a:custGeom>
            <a:avLst/>
            <a:gdLst/>
            <a:ahLst/>
            <a:cxnLst/>
            <a:rect l="l" t="t" r="r" b="b"/>
            <a:pathLst>
              <a:path w="144947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45"/>
                </a:lnTo>
                <a:lnTo>
                  <a:pt x="44258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47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25212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4" name="object 1614"/>
          <p:cNvSpPr/>
          <p:nvPr/>
        </p:nvSpPr>
        <p:spPr>
          <a:xfrm>
            <a:off x="562202" y="7800985"/>
            <a:ext cx="132854" cy="136702"/>
          </a:xfrm>
          <a:custGeom>
            <a:avLst/>
            <a:gdLst/>
            <a:ahLst/>
            <a:cxnLst/>
            <a:rect l="l" t="t" r="r" b="b"/>
            <a:pathLst>
              <a:path w="132854" h="136702">
                <a:moveTo>
                  <a:pt x="20561" y="115531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97"/>
                </a:lnTo>
                <a:lnTo>
                  <a:pt x="6121" y="50114"/>
                </a:lnTo>
                <a:lnTo>
                  <a:pt x="11074" y="44894"/>
                </a:lnTo>
                <a:lnTo>
                  <a:pt x="13792" y="42037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54" y="136702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close/>
              </a:path>
            </a:pathLst>
          </a:custGeom>
          <a:solidFill>
            <a:srgbClr val="221E2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5" name="object 1615"/>
          <p:cNvSpPr/>
          <p:nvPr/>
        </p:nvSpPr>
        <p:spPr>
          <a:xfrm>
            <a:off x="576013" y="7807868"/>
            <a:ext cx="144952" cy="110183"/>
          </a:xfrm>
          <a:custGeom>
            <a:avLst/>
            <a:gdLst/>
            <a:ahLst/>
            <a:cxnLst/>
            <a:rect l="l" t="t" r="r" b="b"/>
            <a:pathLst>
              <a:path w="144952" h="110183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58" y="108608"/>
                </a:lnTo>
                <a:lnTo>
                  <a:pt x="48347" y="110183"/>
                </a:lnTo>
                <a:lnTo>
                  <a:pt x="56539" y="110183"/>
                </a:lnTo>
                <a:lnTo>
                  <a:pt x="60641" y="108596"/>
                </a:lnTo>
                <a:lnTo>
                  <a:pt x="63791" y="105421"/>
                </a:lnTo>
                <a:lnTo>
                  <a:pt x="140092" y="28586"/>
                </a:lnTo>
                <a:lnTo>
                  <a:pt x="144952" y="17534"/>
                </a:lnTo>
                <a:lnTo>
                  <a:pt x="141289" y="6083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34"/>
                </a:lnTo>
                <a:lnTo>
                  <a:pt x="16515" y="40389"/>
                </a:lnTo>
                <a:lnTo>
                  <a:pt x="5367" y="44664"/>
                </a:lnTo>
                <a:lnTo>
                  <a:pt x="4609" y="45413"/>
                </a:lnTo>
                <a:close/>
              </a:path>
            </a:pathLst>
          </a:custGeom>
          <a:solidFill>
            <a:srgbClr val="221E2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6" name="object 1616"/>
          <p:cNvSpPr/>
          <p:nvPr/>
        </p:nvSpPr>
        <p:spPr>
          <a:xfrm>
            <a:off x="563615" y="7801531"/>
            <a:ext cx="130911" cy="134696"/>
          </a:xfrm>
          <a:custGeom>
            <a:avLst/>
            <a:gdLst/>
            <a:ahLst/>
            <a:cxnLst/>
            <a:rect l="l" t="t" r="r" b="b"/>
            <a:pathLst>
              <a:path w="130911" h="134696">
                <a:moveTo>
                  <a:pt x="1498" y="55727"/>
                </a:moveTo>
                <a:lnTo>
                  <a:pt x="4279" y="48590"/>
                </a:lnTo>
                <a:lnTo>
                  <a:pt x="9410" y="43205"/>
                </a:lnTo>
                <a:lnTo>
                  <a:pt x="12039" y="40424"/>
                </a:lnTo>
                <a:lnTo>
                  <a:pt x="15138" y="38290"/>
                </a:lnTo>
                <a:lnTo>
                  <a:pt x="18618" y="36817"/>
                </a:lnTo>
                <a:lnTo>
                  <a:pt x="18618" y="19177"/>
                </a:lnTo>
                <a:lnTo>
                  <a:pt x="105663" y="19177"/>
                </a:lnTo>
                <a:lnTo>
                  <a:pt x="122377" y="2349"/>
                </a:lnTo>
                <a:lnTo>
                  <a:pt x="125044" y="0"/>
                </a:lnTo>
                <a:lnTo>
                  <a:pt x="0" y="0"/>
                </a:lnTo>
                <a:lnTo>
                  <a:pt x="0" y="134696"/>
                </a:lnTo>
                <a:lnTo>
                  <a:pt x="130911" y="134696"/>
                </a:lnTo>
                <a:lnTo>
                  <a:pt x="130911" y="72859"/>
                </a:lnTo>
                <a:lnTo>
                  <a:pt x="112280" y="91617"/>
                </a:lnTo>
                <a:lnTo>
                  <a:pt x="112280" y="115531"/>
                </a:lnTo>
                <a:lnTo>
                  <a:pt x="88531" y="115531"/>
                </a:lnTo>
                <a:lnTo>
                  <a:pt x="84505" y="119583"/>
                </a:lnTo>
                <a:lnTo>
                  <a:pt x="79336" y="124790"/>
                </a:lnTo>
                <a:lnTo>
                  <a:pt x="72516" y="127647"/>
                </a:lnTo>
                <a:lnTo>
                  <a:pt x="58064" y="127647"/>
                </a:lnTo>
                <a:lnTo>
                  <a:pt x="51244" y="124790"/>
                </a:lnTo>
                <a:lnTo>
                  <a:pt x="46088" y="119595"/>
                </a:lnTo>
                <a:lnTo>
                  <a:pt x="42036" y="115531"/>
                </a:lnTo>
                <a:lnTo>
                  <a:pt x="18618" y="115531"/>
                </a:lnTo>
                <a:lnTo>
                  <a:pt x="18618" y="91986"/>
                </a:lnTo>
                <a:lnTo>
                  <a:pt x="9855" y="83172"/>
                </a:lnTo>
                <a:lnTo>
                  <a:pt x="4597" y="77889"/>
                </a:lnTo>
                <a:lnTo>
                  <a:pt x="1663" y="70827"/>
                </a:lnTo>
                <a:lnTo>
                  <a:pt x="1498" y="55727"/>
                </a:lnTo>
                <a:close/>
              </a:path>
            </a:pathLst>
          </a:custGeom>
          <a:solidFill>
            <a:srgbClr val="F8B0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7" name="object 1617"/>
          <p:cNvSpPr/>
          <p:nvPr/>
        </p:nvSpPr>
        <p:spPr>
          <a:xfrm>
            <a:off x="577376" y="7808395"/>
            <a:ext cx="143128" cy="108204"/>
          </a:xfrm>
          <a:custGeom>
            <a:avLst/>
            <a:gdLst/>
            <a:ahLst/>
            <a:cxnLst/>
            <a:rect l="l" t="t" r="r" b="b"/>
            <a:pathLst>
              <a:path w="143128" h="108204">
                <a:moveTo>
                  <a:pt x="50" y="56273"/>
                </a:moveTo>
                <a:lnTo>
                  <a:pt x="88" y="60464"/>
                </a:lnTo>
                <a:lnTo>
                  <a:pt x="1727" y="64376"/>
                </a:lnTo>
                <a:lnTo>
                  <a:pt x="4635" y="67310"/>
                </a:lnTo>
                <a:lnTo>
                  <a:pt x="40868" y="103746"/>
                </a:lnTo>
                <a:lnTo>
                  <a:pt x="43738" y="106616"/>
                </a:lnTo>
                <a:lnTo>
                  <a:pt x="47523" y="108204"/>
                </a:lnTo>
                <a:lnTo>
                  <a:pt x="55537" y="108204"/>
                </a:lnTo>
                <a:lnTo>
                  <a:pt x="59334" y="106616"/>
                </a:lnTo>
                <a:lnTo>
                  <a:pt x="62191" y="103733"/>
                </a:lnTo>
                <a:lnTo>
                  <a:pt x="138493" y="26898"/>
                </a:lnTo>
                <a:lnTo>
                  <a:pt x="141414" y="23977"/>
                </a:lnTo>
                <a:lnTo>
                  <a:pt x="143040" y="20040"/>
                </a:lnTo>
                <a:lnTo>
                  <a:pt x="143128" y="11671"/>
                </a:lnTo>
                <a:lnTo>
                  <a:pt x="141579" y="7708"/>
                </a:lnTo>
                <a:lnTo>
                  <a:pt x="138734" y="4711"/>
                </a:lnTo>
                <a:lnTo>
                  <a:pt x="135839" y="1676"/>
                </a:lnTo>
                <a:lnTo>
                  <a:pt x="131965" y="0"/>
                </a:lnTo>
                <a:lnTo>
                  <a:pt x="123824" y="0"/>
                </a:lnTo>
                <a:lnTo>
                  <a:pt x="120040" y="1587"/>
                </a:lnTo>
                <a:lnTo>
                  <a:pt x="117170" y="4470"/>
                </a:lnTo>
                <a:lnTo>
                  <a:pt x="51523" y="70573"/>
                </a:lnTo>
                <a:lnTo>
                  <a:pt x="25958" y="44869"/>
                </a:lnTo>
                <a:lnTo>
                  <a:pt x="23088" y="41998"/>
                </a:lnTo>
                <a:lnTo>
                  <a:pt x="19303" y="40411"/>
                </a:lnTo>
                <a:lnTo>
                  <a:pt x="11150" y="40411"/>
                </a:lnTo>
                <a:lnTo>
                  <a:pt x="7277" y="42075"/>
                </a:lnTo>
                <a:lnTo>
                  <a:pt x="4394" y="45135"/>
                </a:lnTo>
                <a:lnTo>
                  <a:pt x="1536" y="48120"/>
                </a:lnTo>
                <a:lnTo>
                  <a:pt x="0" y="52070"/>
                </a:lnTo>
                <a:lnTo>
                  <a:pt x="50" y="56273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8" name="object 1618"/>
          <p:cNvSpPr/>
          <p:nvPr/>
        </p:nvSpPr>
        <p:spPr>
          <a:xfrm>
            <a:off x="519445" y="8055395"/>
            <a:ext cx="132854" cy="136702"/>
          </a:xfrm>
          <a:custGeom>
            <a:avLst/>
            <a:gdLst/>
            <a:ahLst/>
            <a:cxnLst/>
            <a:rect l="l" t="t" r="r" b="b"/>
            <a:pathLst>
              <a:path w="132854" h="136702">
                <a:moveTo>
                  <a:pt x="3441" y="56997"/>
                </a:moveTo>
                <a:lnTo>
                  <a:pt x="6121" y="50114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54" y="136702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28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9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9" name="object 1619"/>
          <p:cNvSpPr/>
          <p:nvPr/>
        </p:nvSpPr>
        <p:spPr>
          <a:xfrm>
            <a:off x="533256" y="8062277"/>
            <a:ext cx="144952" cy="110183"/>
          </a:xfrm>
          <a:custGeom>
            <a:avLst/>
            <a:gdLst/>
            <a:ahLst/>
            <a:cxnLst/>
            <a:rect l="l" t="t" r="r" b="b"/>
            <a:pathLst>
              <a:path w="144952" h="110183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71" y="108608"/>
                </a:lnTo>
                <a:lnTo>
                  <a:pt x="48347" y="110183"/>
                </a:lnTo>
                <a:lnTo>
                  <a:pt x="56539" y="110183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86"/>
                </a:lnTo>
                <a:lnTo>
                  <a:pt x="144952" y="17534"/>
                </a:lnTo>
                <a:lnTo>
                  <a:pt x="141289" y="6083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5" y="40391"/>
                </a:lnTo>
                <a:lnTo>
                  <a:pt x="5379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0" name="object 1620"/>
          <p:cNvSpPr/>
          <p:nvPr/>
        </p:nvSpPr>
        <p:spPr>
          <a:xfrm>
            <a:off x="520282" y="8054539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19"/>
                </a:lnTo>
                <a:lnTo>
                  <a:pt x="20561" y="115519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F9F8F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1" name="object 1621"/>
          <p:cNvSpPr/>
          <p:nvPr/>
        </p:nvSpPr>
        <p:spPr>
          <a:xfrm>
            <a:off x="534092" y="8061411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21" y="105445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7" y="40395"/>
                </a:lnTo>
                <a:lnTo>
                  <a:pt x="5376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F9F8F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2" name="object 1622"/>
          <p:cNvSpPr/>
          <p:nvPr/>
        </p:nvSpPr>
        <p:spPr>
          <a:xfrm>
            <a:off x="521112" y="8053670"/>
            <a:ext cx="132867" cy="136702"/>
          </a:xfrm>
          <a:custGeom>
            <a:avLst/>
            <a:gdLst/>
            <a:ahLst/>
            <a:cxnLst/>
            <a:rect l="l" t="t" r="r" b="b"/>
            <a:pathLst>
              <a:path w="132867" h="136702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97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67" y="136702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F3F2F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3" name="object 1623"/>
          <p:cNvSpPr/>
          <p:nvPr/>
        </p:nvSpPr>
        <p:spPr>
          <a:xfrm>
            <a:off x="534934" y="8060549"/>
            <a:ext cx="144951" cy="110188"/>
          </a:xfrm>
          <a:custGeom>
            <a:avLst/>
            <a:gdLst/>
            <a:ahLst/>
            <a:cxnLst/>
            <a:rect l="l" t="t" r="r" b="b"/>
            <a:pathLst>
              <a:path w="144951" h="110188">
                <a:moveTo>
                  <a:pt x="0" y="56587"/>
                </a:moveTo>
                <a:lnTo>
                  <a:pt x="3902" y="67951"/>
                </a:lnTo>
                <a:lnTo>
                  <a:pt x="4870" y="69015"/>
                </a:lnTo>
                <a:lnTo>
                  <a:pt x="41116" y="105438"/>
                </a:lnTo>
                <a:lnTo>
                  <a:pt x="44266" y="108613"/>
                </a:lnTo>
                <a:lnTo>
                  <a:pt x="48355" y="110188"/>
                </a:lnTo>
                <a:lnTo>
                  <a:pt x="56534" y="110188"/>
                </a:lnTo>
                <a:lnTo>
                  <a:pt x="60636" y="108601"/>
                </a:lnTo>
                <a:lnTo>
                  <a:pt x="63786" y="105426"/>
                </a:lnTo>
                <a:lnTo>
                  <a:pt x="140087" y="28591"/>
                </a:lnTo>
                <a:lnTo>
                  <a:pt x="144951" y="17545"/>
                </a:lnTo>
                <a:lnTo>
                  <a:pt x="141293" y="6096"/>
                </a:lnTo>
                <a:lnTo>
                  <a:pt x="140341" y="5007"/>
                </a:lnTo>
                <a:lnTo>
                  <a:pt x="129403" y="0"/>
                </a:lnTo>
                <a:lnTo>
                  <a:pt x="118166" y="4023"/>
                </a:lnTo>
                <a:lnTo>
                  <a:pt x="117405" y="4740"/>
                </a:lnTo>
                <a:lnTo>
                  <a:pt x="52445" y="70170"/>
                </a:lnTo>
                <a:lnTo>
                  <a:pt x="27553" y="45139"/>
                </a:lnTo>
                <a:lnTo>
                  <a:pt x="16522" y="40394"/>
                </a:lnTo>
                <a:lnTo>
                  <a:pt x="5371" y="44662"/>
                </a:lnTo>
                <a:lnTo>
                  <a:pt x="4604" y="45418"/>
                </a:lnTo>
                <a:lnTo>
                  <a:pt x="0" y="56587"/>
                </a:lnTo>
                <a:close/>
              </a:path>
            </a:pathLst>
          </a:custGeom>
          <a:solidFill>
            <a:srgbClr val="F3F2F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4" name="object 1624"/>
          <p:cNvSpPr/>
          <p:nvPr/>
        </p:nvSpPr>
        <p:spPr>
          <a:xfrm>
            <a:off x="521949" y="8052815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48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810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EDEC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5" name="object 1625"/>
          <p:cNvSpPr/>
          <p:nvPr/>
        </p:nvSpPr>
        <p:spPr>
          <a:xfrm>
            <a:off x="535773" y="8059687"/>
            <a:ext cx="144947" cy="110194"/>
          </a:xfrm>
          <a:custGeom>
            <a:avLst/>
            <a:gdLst/>
            <a:ahLst/>
            <a:cxnLst/>
            <a:rect l="l" t="t" r="r" b="b"/>
            <a:pathLst>
              <a:path w="144947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32"/>
                </a:lnTo>
                <a:lnTo>
                  <a:pt x="44258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47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EDEC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6" name="object 1626"/>
          <p:cNvSpPr/>
          <p:nvPr/>
        </p:nvSpPr>
        <p:spPr>
          <a:xfrm>
            <a:off x="522799" y="8051947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31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594" y="71551"/>
                </a:lnTo>
                <a:lnTo>
                  <a:pt x="3441" y="56984"/>
                </a:lnTo>
                <a:lnTo>
                  <a:pt x="6121" y="50114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03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close/>
              </a:path>
            </a:pathLst>
          </a:custGeom>
          <a:solidFill>
            <a:srgbClr val="E8E5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7" name="object 1627"/>
          <p:cNvSpPr/>
          <p:nvPr/>
        </p:nvSpPr>
        <p:spPr>
          <a:xfrm>
            <a:off x="536610" y="8058824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82"/>
                </a:lnTo>
                <a:lnTo>
                  <a:pt x="3900" y="67943"/>
                </a:lnTo>
                <a:lnTo>
                  <a:pt x="4875" y="69015"/>
                </a:lnTo>
                <a:lnTo>
                  <a:pt x="41108" y="105438"/>
                </a:lnTo>
                <a:lnTo>
                  <a:pt x="44271" y="108601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45" y="45139"/>
                </a:lnTo>
                <a:lnTo>
                  <a:pt x="16515" y="40394"/>
                </a:lnTo>
                <a:lnTo>
                  <a:pt x="5367" y="44669"/>
                </a:lnTo>
                <a:lnTo>
                  <a:pt x="4609" y="45418"/>
                </a:lnTo>
                <a:close/>
              </a:path>
            </a:pathLst>
          </a:custGeom>
          <a:solidFill>
            <a:srgbClr val="E8E5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8" name="object 1628"/>
          <p:cNvSpPr/>
          <p:nvPr/>
        </p:nvSpPr>
        <p:spPr>
          <a:xfrm>
            <a:off x="523637" y="8051091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88"/>
                </a:lnTo>
                <a:lnTo>
                  <a:pt x="43408" y="115519"/>
                </a:lnTo>
                <a:lnTo>
                  <a:pt x="20561" y="115519"/>
                </a:lnTo>
                <a:lnTo>
                  <a:pt x="20561" y="92557"/>
                </a:lnTo>
                <a:lnTo>
                  <a:pt x="11493" y="83451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E2E0E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9" name="object 1629"/>
          <p:cNvSpPr/>
          <p:nvPr/>
        </p:nvSpPr>
        <p:spPr>
          <a:xfrm>
            <a:off x="537447" y="8057963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32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E2E0E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0" name="object 1630"/>
          <p:cNvSpPr/>
          <p:nvPr/>
        </p:nvSpPr>
        <p:spPr>
          <a:xfrm>
            <a:off x="524474" y="8050222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30" y="39878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DCDA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1" name="object 1631"/>
          <p:cNvSpPr/>
          <p:nvPr/>
        </p:nvSpPr>
        <p:spPr>
          <a:xfrm>
            <a:off x="538284" y="8057101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77"/>
                </a:lnTo>
                <a:lnTo>
                  <a:pt x="3900" y="67942"/>
                </a:lnTo>
                <a:lnTo>
                  <a:pt x="4875" y="69015"/>
                </a:lnTo>
                <a:lnTo>
                  <a:pt x="41121" y="105438"/>
                </a:lnTo>
                <a:lnTo>
                  <a:pt x="44271" y="108601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58" y="45139"/>
                </a:lnTo>
                <a:lnTo>
                  <a:pt x="16522" y="40389"/>
                </a:lnTo>
                <a:lnTo>
                  <a:pt x="5375" y="44660"/>
                </a:lnTo>
                <a:lnTo>
                  <a:pt x="4609" y="45418"/>
                </a:lnTo>
                <a:close/>
              </a:path>
            </a:pathLst>
          </a:custGeom>
          <a:solidFill>
            <a:srgbClr val="DCDA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2" name="object 1632"/>
          <p:cNvSpPr/>
          <p:nvPr/>
        </p:nvSpPr>
        <p:spPr>
          <a:xfrm>
            <a:off x="525305" y="8049367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19"/>
                </a:move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39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close/>
              </a:path>
            </a:pathLst>
          </a:custGeom>
          <a:solidFill>
            <a:srgbClr val="D6D4D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3" name="object 1633"/>
          <p:cNvSpPr/>
          <p:nvPr/>
        </p:nvSpPr>
        <p:spPr>
          <a:xfrm>
            <a:off x="539127" y="8056237"/>
            <a:ext cx="144951" cy="110196"/>
          </a:xfrm>
          <a:custGeom>
            <a:avLst/>
            <a:gdLst/>
            <a:ahLst/>
            <a:cxnLst/>
            <a:rect l="l" t="t" r="r" b="b"/>
            <a:pathLst>
              <a:path w="144951" h="110196">
                <a:moveTo>
                  <a:pt x="0" y="56587"/>
                </a:moveTo>
                <a:lnTo>
                  <a:pt x="3902" y="67948"/>
                </a:lnTo>
                <a:lnTo>
                  <a:pt x="4870" y="69010"/>
                </a:lnTo>
                <a:lnTo>
                  <a:pt x="41116" y="105433"/>
                </a:lnTo>
                <a:lnTo>
                  <a:pt x="44266" y="108608"/>
                </a:lnTo>
                <a:lnTo>
                  <a:pt x="48355" y="110196"/>
                </a:lnTo>
                <a:lnTo>
                  <a:pt x="56534" y="110196"/>
                </a:lnTo>
                <a:lnTo>
                  <a:pt x="60636" y="108608"/>
                </a:lnTo>
                <a:lnTo>
                  <a:pt x="63786" y="105433"/>
                </a:lnTo>
                <a:lnTo>
                  <a:pt x="140087" y="28598"/>
                </a:lnTo>
                <a:lnTo>
                  <a:pt x="144951" y="17547"/>
                </a:lnTo>
                <a:lnTo>
                  <a:pt x="141299" y="6100"/>
                </a:lnTo>
                <a:lnTo>
                  <a:pt x="140341" y="5002"/>
                </a:lnTo>
                <a:lnTo>
                  <a:pt x="129403" y="0"/>
                </a:lnTo>
                <a:lnTo>
                  <a:pt x="118166" y="4018"/>
                </a:lnTo>
                <a:lnTo>
                  <a:pt x="117405" y="4735"/>
                </a:lnTo>
                <a:lnTo>
                  <a:pt x="52445" y="70165"/>
                </a:lnTo>
                <a:lnTo>
                  <a:pt x="27553" y="45146"/>
                </a:lnTo>
                <a:lnTo>
                  <a:pt x="16524" y="40391"/>
                </a:lnTo>
                <a:lnTo>
                  <a:pt x="5376" y="44653"/>
                </a:lnTo>
                <a:lnTo>
                  <a:pt x="4604" y="45413"/>
                </a:lnTo>
                <a:lnTo>
                  <a:pt x="0" y="56587"/>
                </a:lnTo>
                <a:close/>
              </a:path>
            </a:pathLst>
          </a:custGeom>
          <a:solidFill>
            <a:srgbClr val="D6D4D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4" name="object 1634"/>
          <p:cNvSpPr/>
          <p:nvPr/>
        </p:nvSpPr>
        <p:spPr>
          <a:xfrm>
            <a:off x="526141" y="8048499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D1CE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5" name="object 1635"/>
          <p:cNvSpPr/>
          <p:nvPr/>
        </p:nvSpPr>
        <p:spPr>
          <a:xfrm>
            <a:off x="539965" y="8055371"/>
            <a:ext cx="144947" cy="110194"/>
          </a:xfrm>
          <a:custGeom>
            <a:avLst/>
            <a:gdLst/>
            <a:ahLst/>
            <a:cxnLst/>
            <a:rect l="l" t="t" r="r" b="b"/>
            <a:pathLst>
              <a:path w="144947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08" y="105445"/>
                </a:lnTo>
                <a:lnTo>
                  <a:pt x="44258" y="108607"/>
                </a:lnTo>
                <a:lnTo>
                  <a:pt x="48347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47" y="17544"/>
                </a:lnTo>
                <a:lnTo>
                  <a:pt x="141295" y="6091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D1CE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6" name="object 1636"/>
          <p:cNvSpPr/>
          <p:nvPr/>
        </p:nvSpPr>
        <p:spPr>
          <a:xfrm>
            <a:off x="526978" y="8047643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19"/>
                </a:move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39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48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810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close/>
              </a:path>
            </a:pathLst>
          </a:custGeom>
          <a:solidFill>
            <a:srgbClr val="CCC8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7" name="object 1637"/>
          <p:cNvSpPr/>
          <p:nvPr/>
        </p:nvSpPr>
        <p:spPr>
          <a:xfrm>
            <a:off x="540802" y="8054514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71" y="108608"/>
                </a:lnTo>
                <a:lnTo>
                  <a:pt x="48347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18" y="40391"/>
                </a:lnTo>
                <a:lnTo>
                  <a:pt x="5372" y="44660"/>
                </a:lnTo>
                <a:lnTo>
                  <a:pt x="4609" y="45413"/>
                </a:lnTo>
                <a:close/>
              </a:path>
            </a:pathLst>
          </a:custGeom>
          <a:solidFill>
            <a:srgbClr val="CCC8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8" name="object 1638"/>
          <p:cNvSpPr/>
          <p:nvPr/>
        </p:nvSpPr>
        <p:spPr>
          <a:xfrm>
            <a:off x="527828" y="8046775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C7C3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9" name="object 1639"/>
          <p:cNvSpPr/>
          <p:nvPr/>
        </p:nvSpPr>
        <p:spPr>
          <a:xfrm>
            <a:off x="541639" y="8053647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08" y="105445"/>
                </a:lnTo>
                <a:lnTo>
                  <a:pt x="44271" y="108607"/>
                </a:lnTo>
                <a:lnTo>
                  <a:pt x="48347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C7C3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0" name="object 1640"/>
          <p:cNvSpPr/>
          <p:nvPr/>
        </p:nvSpPr>
        <p:spPr>
          <a:xfrm>
            <a:off x="528666" y="8045907"/>
            <a:ext cx="132854" cy="136702"/>
          </a:xfrm>
          <a:custGeom>
            <a:avLst/>
            <a:gdLst/>
            <a:ahLst/>
            <a:cxnLst/>
            <a:rect l="l" t="t" r="r" b="b"/>
            <a:pathLst>
              <a:path w="132854" h="136702">
                <a:moveTo>
                  <a:pt x="3441" y="56997"/>
                </a:moveTo>
                <a:lnTo>
                  <a:pt x="6121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54" y="136702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28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97"/>
                </a:lnTo>
                <a:close/>
              </a:path>
            </a:pathLst>
          </a:custGeom>
          <a:solidFill>
            <a:srgbClr val="C1BD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1" name="object 1641"/>
          <p:cNvSpPr/>
          <p:nvPr/>
        </p:nvSpPr>
        <p:spPr>
          <a:xfrm>
            <a:off x="542476" y="8052790"/>
            <a:ext cx="144952" cy="110183"/>
          </a:xfrm>
          <a:custGeom>
            <a:avLst/>
            <a:gdLst/>
            <a:ahLst/>
            <a:cxnLst/>
            <a:rect l="l" t="t" r="r" b="b"/>
            <a:pathLst>
              <a:path w="144952" h="110183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21" y="105433"/>
                </a:lnTo>
                <a:lnTo>
                  <a:pt x="44271" y="108608"/>
                </a:lnTo>
                <a:lnTo>
                  <a:pt x="48347" y="110183"/>
                </a:lnTo>
                <a:lnTo>
                  <a:pt x="56539" y="110183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86"/>
                </a:lnTo>
                <a:lnTo>
                  <a:pt x="144952" y="17534"/>
                </a:lnTo>
                <a:lnTo>
                  <a:pt x="141289" y="6083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5" y="40391"/>
                </a:lnTo>
                <a:lnTo>
                  <a:pt x="5379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C1BD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2" name="object 1642"/>
          <p:cNvSpPr/>
          <p:nvPr/>
        </p:nvSpPr>
        <p:spPr>
          <a:xfrm>
            <a:off x="529497" y="8045051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19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close/>
              </a:path>
            </a:pathLst>
          </a:custGeom>
          <a:solidFill>
            <a:srgbClr val="BCB8B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3" name="object 1643"/>
          <p:cNvSpPr/>
          <p:nvPr/>
        </p:nvSpPr>
        <p:spPr>
          <a:xfrm>
            <a:off x="543318" y="8051923"/>
            <a:ext cx="144951" cy="110194"/>
          </a:xfrm>
          <a:custGeom>
            <a:avLst/>
            <a:gdLst/>
            <a:ahLst/>
            <a:cxnLst/>
            <a:rect l="l" t="t" r="r" b="b"/>
            <a:pathLst>
              <a:path w="144951" h="110194">
                <a:moveTo>
                  <a:pt x="0" y="56592"/>
                </a:moveTo>
                <a:lnTo>
                  <a:pt x="3909" y="67955"/>
                </a:lnTo>
                <a:lnTo>
                  <a:pt x="41116" y="105445"/>
                </a:lnTo>
                <a:lnTo>
                  <a:pt x="44266" y="108607"/>
                </a:lnTo>
                <a:lnTo>
                  <a:pt x="48355" y="110194"/>
                </a:lnTo>
                <a:lnTo>
                  <a:pt x="56534" y="110194"/>
                </a:lnTo>
                <a:lnTo>
                  <a:pt x="60636" y="108607"/>
                </a:lnTo>
                <a:lnTo>
                  <a:pt x="63786" y="105432"/>
                </a:lnTo>
                <a:lnTo>
                  <a:pt x="140088" y="28597"/>
                </a:lnTo>
                <a:lnTo>
                  <a:pt x="144951" y="17545"/>
                </a:lnTo>
                <a:lnTo>
                  <a:pt x="141299" y="6098"/>
                </a:lnTo>
                <a:lnTo>
                  <a:pt x="140342" y="5000"/>
                </a:lnTo>
                <a:lnTo>
                  <a:pt x="129406" y="0"/>
                </a:lnTo>
                <a:lnTo>
                  <a:pt x="118170" y="4024"/>
                </a:lnTo>
                <a:lnTo>
                  <a:pt x="117405" y="4746"/>
                </a:lnTo>
                <a:lnTo>
                  <a:pt x="52445" y="70164"/>
                </a:lnTo>
                <a:lnTo>
                  <a:pt x="27553" y="45145"/>
                </a:lnTo>
                <a:lnTo>
                  <a:pt x="16522" y="40395"/>
                </a:lnTo>
                <a:lnTo>
                  <a:pt x="5372" y="44666"/>
                </a:lnTo>
                <a:lnTo>
                  <a:pt x="4604" y="45424"/>
                </a:lnTo>
                <a:lnTo>
                  <a:pt x="0" y="56592"/>
                </a:lnTo>
                <a:close/>
              </a:path>
            </a:pathLst>
          </a:custGeom>
          <a:solidFill>
            <a:srgbClr val="BCB8B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4" name="object 1644"/>
          <p:cNvSpPr/>
          <p:nvPr/>
        </p:nvSpPr>
        <p:spPr>
          <a:xfrm>
            <a:off x="530334" y="8044183"/>
            <a:ext cx="132867" cy="136702"/>
          </a:xfrm>
          <a:custGeom>
            <a:avLst/>
            <a:gdLst/>
            <a:ahLst/>
            <a:cxnLst/>
            <a:rect l="l" t="t" r="r" b="b"/>
            <a:pathLst>
              <a:path w="132867" h="136702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97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67" y="136702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308" y="127660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B7B3B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5" name="object 1645"/>
          <p:cNvSpPr/>
          <p:nvPr/>
        </p:nvSpPr>
        <p:spPr>
          <a:xfrm>
            <a:off x="544156" y="8051061"/>
            <a:ext cx="144947" cy="110188"/>
          </a:xfrm>
          <a:custGeom>
            <a:avLst/>
            <a:gdLst/>
            <a:ahLst/>
            <a:cxnLst/>
            <a:rect l="l" t="t" r="r" b="b"/>
            <a:pathLst>
              <a:path w="144947" h="110188">
                <a:moveTo>
                  <a:pt x="4609" y="45418"/>
                </a:moveTo>
                <a:lnTo>
                  <a:pt x="0" y="56586"/>
                </a:lnTo>
                <a:lnTo>
                  <a:pt x="3900" y="67944"/>
                </a:lnTo>
                <a:lnTo>
                  <a:pt x="4875" y="69015"/>
                </a:lnTo>
                <a:lnTo>
                  <a:pt x="41108" y="105438"/>
                </a:lnTo>
                <a:lnTo>
                  <a:pt x="44258" y="108613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47" y="17539"/>
                </a:lnTo>
                <a:lnTo>
                  <a:pt x="141288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45" y="45139"/>
                </a:lnTo>
                <a:lnTo>
                  <a:pt x="16515" y="40394"/>
                </a:lnTo>
                <a:lnTo>
                  <a:pt x="5367" y="44669"/>
                </a:lnTo>
                <a:lnTo>
                  <a:pt x="4609" y="45418"/>
                </a:lnTo>
                <a:close/>
              </a:path>
            </a:pathLst>
          </a:custGeom>
          <a:solidFill>
            <a:srgbClr val="B7B3B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6" name="object 1646"/>
          <p:cNvSpPr/>
          <p:nvPr/>
        </p:nvSpPr>
        <p:spPr>
          <a:xfrm>
            <a:off x="531171" y="8043327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48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810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B2ADA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7" name="object 1647"/>
          <p:cNvSpPr/>
          <p:nvPr/>
        </p:nvSpPr>
        <p:spPr>
          <a:xfrm>
            <a:off x="544994" y="8050200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32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B2ADA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8" name="object 1648"/>
          <p:cNvSpPr/>
          <p:nvPr/>
        </p:nvSpPr>
        <p:spPr>
          <a:xfrm>
            <a:off x="532020" y="8042459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14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ADA8A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9" name="object 1649"/>
          <p:cNvSpPr/>
          <p:nvPr/>
        </p:nvSpPr>
        <p:spPr>
          <a:xfrm>
            <a:off x="545831" y="8049337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82"/>
                </a:lnTo>
                <a:lnTo>
                  <a:pt x="3900" y="67943"/>
                </a:lnTo>
                <a:lnTo>
                  <a:pt x="4875" y="69015"/>
                </a:lnTo>
                <a:lnTo>
                  <a:pt x="41108" y="105438"/>
                </a:lnTo>
                <a:lnTo>
                  <a:pt x="44271" y="108613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45" y="45139"/>
                </a:lnTo>
                <a:lnTo>
                  <a:pt x="16515" y="40394"/>
                </a:lnTo>
                <a:lnTo>
                  <a:pt x="5367" y="44669"/>
                </a:lnTo>
                <a:lnTo>
                  <a:pt x="4609" y="45418"/>
                </a:lnTo>
                <a:close/>
              </a:path>
            </a:pathLst>
          </a:custGeom>
          <a:solidFill>
            <a:srgbClr val="ADA8A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0" name="object 1650"/>
          <p:cNvSpPr/>
          <p:nvPr/>
        </p:nvSpPr>
        <p:spPr>
          <a:xfrm>
            <a:off x="532857" y="8041604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88"/>
                </a:lnTo>
                <a:lnTo>
                  <a:pt x="43408" y="115519"/>
                </a:lnTo>
                <a:lnTo>
                  <a:pt x="20561" y="115519"/>
                </a:lnTo>
                <a:lnTo>
                  <a:pt x="20561" y="92557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A8A3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1" name="object 1651"/>
          <p:cNvSpPr/>
          <p:nvPr/>
        </p:nvSpPr>
        <p:spPr>
          <a:xfrm>
            <a:off x="546668" y="8048475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21" y="105432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A8A3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2" name="object 1652"/>
          <p:cNvSpPr/>
          <p:nvPr/>
        </p:nvSpPr>
        <p:spPr>
          <a:xfrm>
            <a:off x="533688" y="8040735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A39EA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3" name="object 1653"/>
          <p:cNvSpPr/>
          <p:nvPr/>
        </p:nvSpPr>
        <p:spPr>
          <a:xfrm>
            <a:off x="547505" y="8047613"/>
            <a:ext cx="144956" cy="110188"/>
          </a:xfrm>
          <a:custGeom>
            <a:avLst/>
            <a:gdLst/>
            <a:ahLst/>
            <a:cxnLst/>
            <a:rect l="l" t="t" r="r" b="b"/>
            <a:pathLst>
              <a:path w="144956" h="110188">
                <a:moveTo>
                  <a:pt x="4609" y="45418"/>
                </a:moveTo>
                <a:lnTo>
                  <a:pt x="0" y="56577"/>
                </a:lnTo>
                <a:lnTo>
                  <a:pt x="3900" y="67942"/>
                </a:lnTo>
                <a:lnTo>
                  <a:pt x="4875" y="69015"/>
                </a:lnTo>
                <a:lnTo>
                  <a:pt x="41121" y="105438"/>
                </a:lnTo>
                <a:lnTo>
                  <a:pt x="44271" y="108601"/>
                </a:lnTo>
                <a:lnTo>
                  <a:pt x="48360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6" y="17545"/>
                </a:lnTo>
                <a:lnTo>
                  <a:pt x="141298" y="6096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58" y="45139"/>
                </a:lnTo>
                <a:lnTo>
                  <a:pt x="16526" y="40389"/>
                </a:lnTo>
                <a:lnTo>
                  <a:pt x="5376" y="44660"/>
                </a:lnTo>
                <a:lnTo>
                  <a:pt x="4609" y="45418"/>
                </a:lnTo>
                <a:close/>
              </a:path>
            </a:pathLst>
          </a:custGeom>
          <a:solidFill>
            <a:srgbClr val="A39EA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4" name="object 1654"/>
          <p:cNvSpPr/>
          <p:nvPr/>
        </p:nvSpPr>
        <p:spPr>
          <a:xfrm>
            <a:off x="534526" y="8039879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9F999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5" name="object 1655"/>
          <p:cNvSpPr/>
          <p:nvPr/>
        </p:nvSpPr>
        <p:spPr>
          <a:xfrm>
            <a:off x="548348" y="8046750"/>
            <a:ext cx="144947" cy="110196"/>
          </a:xfrm>
          <a:custGeom>
            <a:avLst/>
            <a:gdLst/>
            <a:ahLst/>
            <a:cxnLst/>
            <a:rect l="l" t="t" r="r" b="b"/>
            <a:pathLst>
              <a:path w="144947" h="110196">
                <a:moveTo>
                  <a:pt x="4609" y="45426"/>
                </a:moveTo>
                <a:lnTo>
                  <a:pt x="0" y="56588"/>
                </a:lnTo>
                <a:lnTo>
                  <a:pt x="3907" y="67948"/>
                </a:lnTo>
                <a:lnTo>
                  <a:pt x="4875" y="69010"/>
                </a:lnTo>
                <a:lnTo>
                  <a:pt x="41109" y="105433"/>
                </a:lnTo>
                <a:lnTo>
                  <a:pt x="44258" y="108608"/>
                </a:lnTo>
                <a:lnTo>
                  <a:pt x="48348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47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1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21" y="40392"/>
                </a:lnTo>
                <a:lnTo>
                  <a:pt x="5376" y="44667"/>
                </a:lnTo>
                <a:lnTo>
                  <a:pt x="4609" y="45426"/>
                </a:lnTo>
                <a:close/>
              </a:path>
            </a:pathLst>
          </a:custGeom>
          <a:solidFill>
            <a:srgbClr val="9F999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6" name="object 1656"/>
          <p:cNvSpPr/>
          <p:nvPr/>
        </p:nvSpPr>
        <p:spPr>
          <a:xfrm>
            <a:off x="535363" y="8039011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48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810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9A949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7" name="object 1657"/>
          <p:cNvSpPr/>
          <p:nvPr/>
        </p:nvSpPr>
        <p:spPr>
          <a:xfrm>
            <a:off x="549185" y="8045883"/>
            <a:ext cx="144947" cy="110194"/>
          </a:xfrm>
          <a:custGeom>
            <a:avLst/>
            <a:gdLst/>
            <a:ahLst/>
            <a:cxnLst/>
            <a:rect l="l" t="t" r="r" b="b"/>
            <a:pathLst>
              <a:path w="144947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08" y="105445"/>
                </a:lnTo>
                <a:lnTo>
                  <a:pt x="44258" y="108607"/>
                </a:lnTo>
                <a:lnTo>
                  <a:pt x="48347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47" y="17544"/>
                </a:lnTo>
                <a:lnTo>
                  <a:pt x="141295" y="6091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9A949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8" name="object 1658"/>
          <p:cNvSpPr/>
          <p:nvPr/>
        </p:nvSpPr>
        <p:spPr>
          <a:xfrm>
            <a:off x="536213" y="8038156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19"/>
                </a:moveTo>
                <a:lnTo>
                  <a:pt x="20561" y="92557"/>
                </a:lnTo>
                <a:lnTo>
                  <a:pt x="11493" y="83451"/>
                </a:lnTo>
                <a:lnTo>
                  <a:pt x="6438" y="78359"/>
                </a:lnTo>
                <a:lnTo>
                  <a:pt x="3606" y="71539"/>
                </a:lnTo>
                <a:lnTo>
                  <a:pt x="3441" y="56984"/>
                </a:ln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03" y="115519"/>
                </a:lnTo>
                <a:lnTo>
                  <a:pt x="84797" y="119862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75"/>
                </a:lnTo>
                <a:lnTo>
                  <a:pt x="43395" y="115519"/>
                </a:lnTo>
                <a:lnTo>
                  <a:pt x="20561" y="115519"/>
                </a:lnTo>
                <a:close/>
              </a:path>
            </a:pathLst>
          </a:custGeom>
          <a:solidFill>
            <a:srgbClr val="958F9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9" name="object 1659"/>
          <p:cNvSpPr/>
          <p:nvPr/>
        </p:nvSpPr>
        <p:spPr>
          <a:xfrm>
            <a:off x="550023" y="8045026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71" y="108608"/>
                </a:lnTo>
                <a:lnTo>
                  <a:pt x="48347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18" y="40391"/>
                </a:lnTo>
                <a:lnTo>
                  <a:pt x="5372" y="44660"/>
                </a:lnTo>
                <a:lnTo>
                  <a:pt x="4609" y="45413"/>
                </a:lnTo>
                <a:close/>
              </a:path>
            </a:pathLst>
          </a:custGeom>
          <a:solidFill>
            <a:srgbClr val="958F9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0" name="object 1660"/>
          <p:cNvSpPr/>
          <p:nvPr/>
        </p:nvSpPr>
        <p:spPr>
          <a:xfrm>
            <a:off x="537049" y="8037287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918A8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1" name="object 1661"/>
          <p:cNvSpPr/>
          <p:nvPr/>
        </p:nvSpPr>
        <p:spPr>
          <a:xfrm>
            <a:off x="550860" y="8044160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21" y="105445"/>
                </a:lnTo>
                <a:lnTo>
                  <a:pt x="44271" y="108607"/>
                </a:lnTo>
                <a:lnTo>
                  <a:pt x="48347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918A8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2" name="object 1662"/>
          <p:cNvSpPr/>
          <p:nvPr/>
        </p:nvSpPr>
        <p:spPr>
          <a:xfrm>
            <a:off x="537880" y="8036418"/>
            <a:ext cx="132867" cy="136702"/>
          </a:xfrm>
          <a:custGeom>
            <a:avLst/>
            <a:gdLst/>
            <a:ahLst/>
            <a:cxnLst/>
            <a:rect l="l" t="t" r="r" b="b"/>
            <a:pathLst>
              <a:path w="132867" h="136702">
                <a:moveTo>
                  <a:pt x="3441" y="56997"/>
                </a:moveTo>
                <a:lnTo>
                  <a:pt x="6134" y="50114"/>
                </a:lnTo>
                <a:lnTo>
                  <a:pt x="11074" y="44894"/>
                </a:lnTo>
                <a:lnTo>
                  <a:pt x="13804" y="42037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67" y="136702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41" y="56997"/>
                </a:lnTo>
                <a:close/>
              </a:path>
            </a:pathLst>
          </a:custGeom>
          <a:solidFill>
            <a:srgbClr val="8C86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3" name="object 1663"/>
          <p:cNvSpPr/>
          <p:nvPr/>
        </p:nvSpPr>
        <p:spPr>
          <a:xfrm>
            <a:off x="551697" y="8043302"/>
            <a:ext cx="144956" cy="110183"/>
          </a:xfrm>
          <a:custGeom>
            <a:avLst/>
            <a:gdLst/>
            <a:ahLst/>
            <a:cxnLst/>
            <a:rect l="l" t="t" r="r" b="b"/>
            <a:pathLst>
              <a:path w="144956" h="110183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21" y="105433"/>
                </a:lnTo>
                <a:lnTo>
                  <a:pt x="44271" y="108608"/>
                </a:lnTo>
                <a:lnTo>
                  <a:pt x="48360" y="110183"/>
                </a:lnTo>
                <a:lnTo>
                  <a:pt x="56539" y="110183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86"/>
                </a:lnTo>
                <a:lnTo>
                  <a:pt x="144956" y="17540"/>
                </a:lnTo>
                <a:lnTo>
                  <a:pt x="141298" y="6092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5" y="40391"/>
                </a:lnTo>
                <a:lnTo>
                  <a:pt x="5379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8C86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4" name="object 1664"/>
          <p:cNvSpPr/>
          <p:nvPr/>
        </p:nvSpPr>
        <p:spPr>
          <a:xfrm>
            <a:off x="538717" y="8035562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87818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5" name="object 1665"/>
          <p:cNvSpPr/>
          <p:nvPr/>
        </p:nvSpPr>
        <p:spPr>
          <a:xfrm>
            <a:off x="552539" y="8042435"/>
            <a:ext cx="144951" cy="110194"/>
          </a:xfrm>
          <a:custGeom>
            <a:avLst/>
            <a:gdLst/>
            <a:ahLst/>
            <a:cxnLst/>
            <a:rect l="l" t="t" r="r" b="b"/>
            <a:pathLst>
              <a:path w="144951" h="110194">
                <a:moveTo>
                  <a:pt x="0" y="56592"/>
                </a:moveTo>
                <a:lnTo>
                  <a:pt x="3909" y="67955"/>
                </a:lnTo>
                <a:lnTo>
                  <a:pt x="41116" y="105445"/>
                </a:lnTo>
                <a:lnTo>
                  <a:pt x="44266" y="108607"/>
                </a:lnTo>
                <a:lnTo>
                  <a:pt x="48355" y="110194"/>
                </a:lnTo>
                <a:lnTo>
                  <a:pt x="56534" y="110194"/>
                </a:lnTo>
                <a:lnTo>
                  <a:pt x="60636" y="108607"/>
                </a:lnTo>
                <a:lnTo>
                  <a:pt x="63786" y="105432"/>
                </a:lnTo>
                <a:lnTo>
                  <a:pt x="140088" y="28597"/>
                </a:lnTo>
                <a:lnTo>
                  <a:pt x="144951" y="17545"/>
                </a:lnTo>
                <a:lnTo>
                  <a:pt x="141299" y="6098"/>
                </a:lnTo>
                <a:lnTo>
                  <a:pt x="140342" y="5000"/>
                </a:lnTo>
                <a:lnTo>
                  <a:pt x="129406" y="0"/>
                </a:lnTo>
                <a:lnTo>
                  <a:pt x="118170" y="4024"/>
                </a:lnTo>
                <a:lnTo>
                  <a:pt x="117405" y="4746"/>
                </a:lnTo>
                <a:lnTo>
                  <a:pt x="52445" y="70164"/>
                </a:lnTo>
                <a:lnTo>
                  <a:pt x="27553" y="45145"/>
                </a:lnTo>
                <a:lnTo>
                  <a:pt x="16522" y="40395"/>
                </a:lnTo>
                <a:lnTo>
                  <a:pt x="5372" y="44666"/>
                </a:lnTo>
                <a:lnTo>
                  <a:pt x="4604" y="45424"/>
                </a:lnTo>
                <a:lnTo>
                  <a:pt x="0" y="56592"/>
                </a:lnTo>
                <a:close/>
              </a:path>
            </a:pathLst>
          </a:custGeom>
          <a:solidFill>
            <a:srgbClr val="87818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6" name="object 1666"/>
          <p:cNvSpPr/>
          <p:nvPr/>
        </p:nvSpPr>
        <p:spPr>
          <a:xfrm>
            <a:off x="539555" y="8034695"/>
            <a:ext cx="132867" cy="136702"/>
          </a:xfrm>
          <a:custGeom>
            <a:avLst/>
            <a:gdLst/>
            <a:ahLst/>
            <a:cxnLst/>
            <a:rect l="l" t="t" r="r" b="b"/>
            <a:pathLst>
              <a:path w="132867" h="136702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97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48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702"/>
                </a:lnTo>
                <a:lnTo>
                  <a:pt x="132867" y="136702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810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308" y="127660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837D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7" name="object 1667"/>
          <p:cNvSpPr/>
          <p:nvPr/>
        </p:nvSpPr>
        <p:spPr>
          <a:xfrm>
            <a:off x="553378" y="8041574"/>
            <a:ext cx="144947" cy="110188"/>
          </a:xfrm>
          <a:custGeom>
            <a:avLst/>
            <a:gdLst/>
            <a:ahLst/>
            <a:cxnLst/>
            <a:rect l="l" t="t" r="r" b="b"/>
            <a:pathLst>
              <a:path w="144947" h="110188">
                <a:moveTo>
                  <a:pt x="4609" y="45418"/>
                </a:moveTo>
                <a:lnTo>
                  <a:pt x="0" y="56586"/>
                </a:lnTo>
                <a:lnTo>
                  <a:pt x="3900" y="67944"/>
                </a:lnTo>
                <a:lnTo>
                  <a:pt x="4875" y="69015"/>
                </a:lnTo>
                <a:lnTo>
                  <a:pt x="41108" y="105438"/>
                </a:lnTo>
                <a:lnTo>
                  <a:pt x="44258" y="108613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47" y="17539"/>
                </a:lnTo>
                <a:lnTo>
                  <a:pt x="141288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45" y="45139"/>
                </a:lnTo>
                <a:lnTo>
                  <a:pt x="16515" y="40394"/>
                </a:lnTo>
                <a:lnTo>
                  <a:pt x="5367" y="44669"/>
                </a:lnTo>
                <a:lnTo>
                  <a:pt x="4609" y="45418"/>
                </a:lnTo>
                <a:close/>
              </a:path>
            </a:pathLst>
          </a:custGeom>
          <a:solidFill>
            <a:srgbClr val="837D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8" name="object 1668"/>
          <p:cNvSpPr/>
          <p:nvPr/>
        </p:nvSpPr>
        <p:spPr>
          <a:xfrm>
            <a:off x="540405" y="8033839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19"/>
                </a:moveTo>
                <a:lnTo>
                  <a:pt x="20561" y="92557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03" y="115519"/>
                </a:lnTo>
                <a:lnTo>
                  <a:pt x="84797" y="119875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19"/>
                </a:lnTo>
                <a:lnTo>
                  <a:pt x="20561" y="115519"/>
                </a:lnTo>
                <a:close/>
              </a:path>
            </a:pathLst>
          </a:custGeom>
          <a:solidFill>
            <a:srgbClr val="7F78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9" name="object 1669"/>
          <p:cNvSpPr/>
          <p:nvPr/>
        </p:nvSpPr>
        <p:spPr>
          <a:xfrm>
            <a:off x="554214" y="8040712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45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7F78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0" name="object 1670"/>
          <p:cNvSpPr/>
          <p:nvPr/>
        </p:nvSpPr>
        <p:spPr>
          <a:xfrm>
            <a:off x="541242" y="8032970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14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28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7A74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1" name="object 1671"/>
          <p:cNvSpPr/>
          <p:nvPr/>
        </p:nvSpPr>
        <p:spPr>
          <a:xfrm>
            <a:off x="555053" y="8039849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82"/>
                </a:lnTo>
                <a:lnTo>
                  <a:pt x="3900" y="67943"/>
                </a:lnTo>
                <a:lnTo>
                  <a:pt x="4875" y="69015"/>
                </a:lnTo>
                <a:lnTo>
                  <a:pt x="41108" y="105438"/>
                </a:lnTo>
                <a:lnTo>
                  <a:pt x="44271" y="108613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58" y="45139"/>
                </a:lnTo>
                <a:lnTo>
                  <a:pt x="16522" y="40394"/>
                </a:lnTo>
                <a:lnTo>
                  <a:pt x="5375" y="44662"/>
                </a:lnTo>
                <a:lnTo>
                  <a:pt x="4609" y="45418"/>
                </a:lnTo>
                <a:close/>
              </a:path>
            </a:pathLst>
          </a:custGeom>
          <a:solidFill>
            <a:srgbClr val="7A74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2" name="object 1672"/>
          <p:cNvSpPr/>
          <p:nvPr/>
        </p:nvSpPr>
        <p:spPr>
          <a:xfrm>
            <a:off x="542072" y="8032116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41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7670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3" name="object 1673"/>
          <p:cNvSpPr/>
          <p:nvPr/>
        </p:nvSpPr>
        <p:spPr>
          <a:xfrm>
            <a:off x="555889" y="8038987"/>
            <a:ext cx="144956" cy="110194"/>
          </a:xfrm>
          <a:custGeom>
            <a:avLst/>
            <a:gdLst/>
            <a:ahLst/>
            <a:cxnLst/>
            <a:rect l="l" t="t" r="r" b="b"/>
            <a:pathLst>
              <a:path w="144956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21" y="105432"/>
                </a:lnTo>
                <a:lnTo>
                  <a:pt x="44271" y="108607"/>
                </a:lnTo>
                <a:lnTo>
                  <a:pt x="48360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6" y="17545"/>
                </a:lnTo>
                <a:lnTo>
                  <a:pt x="141304" y="6098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7670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4" name="object 1674"/>
          <p:cNvSpPr/>
          <p:nvPr/>
        </p:nvSpPr>
        <p:spPr>
          <a:xfrm>
            <a:off x="542909" y="8031247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726B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5" name="object 1675"/>
          <p:cNvSpPr/>
          <p:nvPr/>
        </p:nvSpPr>
        <p:spPr>
          <a:xfrm>
            <a:off x="556731" y="8038126"/>
            <a:ext cx="144951" cy="110188"/>
          </a:xfrm>
          <a:custGeom>
            <a:avLst/>
            <a:gdLst/>
            <a:ahLst/>
            <a:cxnLst/>
            <a:rect l="l" t="t" r="r" b="b"/>
            <a:pathLst>
              <a:path w="144951" h="110188">
                <a:moveTo>
                  <a:pt x="0" y="56582"/>
                </a:moveTo>
                <a:lnTo>
                  <a:pt x="3902" y="67951"/>
                </a:lnTo>
                <a:lnTo>
                  <a:pt x="41116" y="105438"/>
                </a:lnTo>
                <a:lnTo>
                  <a:pt x="44266" y="108601"/>
                </a:lnTo>
                <a:lnTo>
                  <a:pt x="48355" y="110188"/>
                </a:lnTo>
                <a:lnTo>
                  <a:pt x="56534" y="110188"/>
                </a:lnTo>
                <a:lnTo>
                  <a:pt x="60636" y="108601"/>
                </a:lnTo>
                <a:lnTo>
                  <a:pt x="63786" y="105426"/>
                </a:lnTo>
                <a:lnTo>
                  <a:pt x="140087" y="28591"/>
                </a:lnTo>
                <a:lnTo>
                  <a:pt x="144951" y="17545"/>
                </a:lnTo>
                <a:lnTo>
                  <a:pt x="141293" y="6096"/>
                </a:lnTo>
                <a:lnTo>
                  <a:pt x="140341" y="5007"/>
                </a:lnTo>
                <a:lnTo>
                  <a:pt x="129403" y="0"/>
                </a:lnTo>
                <a:lnTo>
                  <a:pt x="118166" y="4023"/>
                </a:lnTo>
                <a:lnTo>
                  <a:pt x="117405" y="4740"/>
                </a:lnTo>
                <a:lnTo>
                  <a:pt x="52445" y="70170"/>
                </a:lnTo>
                <a:lnTo>
                  <a:pt x="27553" y="45139"/>
                </a:lnTo>
                <a:lnTo>
                  <a:pt x="16522" y="40394"/>
                </a:lnTo>
                <a:lnTo>
                  <a:pt x="5371" y="44662"/>
                </a:lnTo>
                <a:lnTo>
                  <a:pt x="4604" y="45418"/>
                </a:lnTo>
                <a:lnTo>
                  <a:pt x="0" y="56582"/>
                </a:lnTo>
                <a:close/>
              </a:path>
            </a:pathLst>
          </a:custGeom>
          <a:solidFill>
            <a:srgbClr val="726B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6" name="object 1676"/>
          <p:cNvSpPr/>
          <p:nvPr/>
        </p:nvSpPr>
        <p:spPr>
          <a:xfrm>
            <a:off x="543746" y="8030391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48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810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79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6E67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7" name="object 1677"/>
          <p:cNvSpPr/>
          <p:nvPr/>
        </p:nvSpPr>
        <p:spPr>
          <a:xfrm>
            <a:off x="557570" y="8037262"/>
            <a:ext cx="144947" cy="110196"/>
          </a:xfrm>
          <a:custGeom>
            <a:avLst/>
            <a:gdLst/>
            <a:ahLst/>
            <a:cxnLst/>
            <a:rect l="l" t="t" r="r" b="b"/>
            <a:pathLst>
              <a:path w="144947" h="110196">
                <a:moveTo>
                  <a:pt x="4609" y="45426"/>
                </a:moveTo>
                <a:lnTo>
                  <a:pt x="0" y="56588"/>
                </a:lnTo>
                <a:lnTo>
                  <a:pt x="3907" y="67948"/>
                </a:lnTo>
                <a:lnTo>
                  <a:pt x="4875" y="69010"/>
                </a:lnTo>
                <a:lnTo>
                  <a:pt x="41109" y="105433"/>
                </a:lnTo>
                <a:lnTo>
                  <a:pt x="44258" y="108608"/>
                </a:lnTo>
                <a:lnTo>
                  <a:pt x="48348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47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1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15" y="40397"/>
                </a:lnTo>
                <a:lnTo>
                  <a:pt x="5367" y="44675"/>
                </a:lnTo>
                <a:lnTo>
                  <a:pt x="4609" y="45426"/>
                </a:lnTo>
                <a:close/>
              </a:path>
            </a:pathLst>
          </a:custGeom>
          <a:solidFill>
            <a:srgbClr val="6E67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8" name="object 1678"/>
          <p:cNvSpPr/>
          <p:nvPr/>
        </p:nvSpPr>
        <p:spPr>
          <a:xfrm>
            <a:off x="544597" y="8029524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31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lnTo>
                  <a:pt x="6121" y="50114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03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close/>
              </a:path>
            </a:pathLst>
          </a:custGeom>
          <a:solidFill>
            <a:srgbClr val="6A6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9" name="object 1679"/>
          <p:cNvSpPr/>
          <p:nvPr/>
        </p:nvSpPr>
        <p:spPr>
          <a:xfrm>
            <a:off x="558407" y="8036401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77"/>
                </a:lnTo>
                <a:lnTo>
                  <a:pt x="3900" y="67942"/>
                </a:lnTo>
                <a:lnTo>
                  <a:pt x="4875" y="69015"/>
                </a:lnTo>
                <a:lnTo>
                  <a:pt x="41108" y="105438"/>
                </a:lnTo>
                <a:lnTo>
                  <a:pt x="44271" y="108601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4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58"/>
                </a:lnTo>
                <a:lnTo>
                  <a:pt x="27545" y="45139"/>
                </a:lnTo>
                <a:lnTo>
                  <a:pt x="16515" y="40389"/>
                </a:lnTo>
                <a:lnTo>
                  <a:pt x="5367" y="44668"/>
                </a:lnTo>
                <a:lnTo>
                  <a:pt x="4609" y="45418"/>
                </a:lnTo>
                <a:close/>
              </a:path>
            </a:pathLst>
          </a:custGeom>
          <a:solidFill>
            <a:srgbClr val="6A6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0" name="object 1680"/>
          <p:cNvSpPr/>
          <p:nvPr/>
        </p:nvSpPr>
        <p:spPr>
          <a:xfrm>
            <a:off x="545434" y="8028668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75"/>
                </a:lnTo>
                <a:lnTo>
                  <a:pt x="43408" y="115519"/>
                </a:lnTo>
                <a:lnTo>
                  <a:pt x="20561" y="115519"/>
                </a:lnTo>
                <a:lnTo>
                  <a:pt x="20561" y="92557"/>
                </a:lnTo>
                <a:lnTo>
                  <a:pt x="11493" y="83451"/>
                </a:lnTo>
                <a:lnTo>
                  <a:pt x="6438" y="78359"/>
                </a:lnTo>
                <a:lnTo>
                  <a:pt x="3606" y="71539"/>
                </a:lnTo>
                <a:lnTo>
                  <a:pt x="3441" y="56984"/>
                </a:lnTo>
                <a:close/>
              </a:path>
            </a:pathLst>
          </a:custGeom>
          <a:solidFill>
            <a:srgbClr val="665F6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1" name="object 1681"/>
          <p:cNvSpPr/>
          <p:nvPr/>
        </p:nvSpPr>
        <p:spPr>
          <a:xfrm>
            <a:off x="559244" y="8035539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71" y="108608"/>
                </a:lnTo>
                <a:lnTo>
                  <a:pt x="48347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5" y="40391"/>
                </a:lnTo>
                <a:lnTo>
                  <a:pt x="5379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665F6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2" name="object 1682"/>
          <p:cNvSpPr/>
          <p:nvPr/>
        </p:nvSpPr>
        <p:spPr>
          <a:xfrm>
            <a:off x="546265" y="8027799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41" y="56984"/>
                </a:move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625B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3" name="object 1683"/>
          <p:cNvSpPr/>
          <p:nvPr/>
        </p:nvSpPr>
        <p:spPr>
          <a:xfrm>
            <a:off x="560082" y="8034671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21" y="105445"/>
                </a:lnTo>
                <a:lnTo>
                  <a:pt x="44271" y="108607"/>
                </a:lnTo>
                <a:lnTo>
                  <a:pt x="48360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625B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4" name="object 1684"/>
          <p:cNvSpPr/>
          <p:nvPr/>
        </p:nvSpPr>
        <p:spPr>
          <a:xfrm>
            <a:off x="547102" y="8026944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19"/>
                </a:move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39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51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close/>
              </a:path>
            </a:pathLst>
          </a:custGeom>
          <a:solidFill>
            <a:srgbClr val="5E575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5" name="object 1685"/>
          <p:cNvSpPr/>
          <p:nvPr/>
        </p:nvSpPr>
        <p:spPr>
          <a:xfrm>
            <a:off x="560919" y="8033814"/>
            <a:ext cx="144956" cy="110183"/>
          </a:xfrm>
          <a:custGeom>
            <a:avLst/>
            <a:gdLst/>
            <a:ahLst/>
            <a:cxnLst/>
            <a:rect l="l" t="t" r="r" b="b"/>
            <a:pathLst>
              <a:path w="144956" h="110183">
                <a:moveTo>
                  <a:pt x="0" y="56582"/>
                </a:moveTo>
                <a:lnTo>
                  <a:pt x="3900" y="67939"/>
                </a:lnTo>
                <a:lnTo>
                  <a:pt x="4875" y="69010"/>
                </a:lnTo>
                <a:lnTo>
                  <a:pt x="41121" y="105433"/>
                </a:lnTo>
                <a:lnTo>
                  <a:pt x="44271" y="108608"/>
                </a:lnTo>
                <a:lnTo>
                  <a:pt x="48360" y="110183"/>
                </a:lnTo>
                <a:lnTo>
                  <a:pt x="56539" y="110183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6" y="17547"/>
                </a:lnTo>
                <a:lnTo>
                  <a:pt x="141304" y="6100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50" y="70165"/>
                </a:lnTo>
                <a:lnTo>
                  <a:pt x="27558" y="45146"/>
                </a:lnTo>
                <a:lnTo>
                  <a:pt x="16529" y="40391"/>
                </a:lnTo>
                <a:lnTo>
                  <a:pt x="5381" y="44653"/>
                </a:lnTo>
                <a:lnTo>
                  <a:pt x="4609" y="45413"/>
                </a:lnTo>
                <a:lnTo>
                  <a:pt x="0" y="56582"/>
                </a:lnTo>
                <a:close/>
              </a:path>
            </a:pathLst>
          </a:custGeom>
          <a:solidFill>
            <a:srgbClr val="5E575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6" name="object 1686"/>
          <p:cNvSpPr/>
          <p:nvPr/>
        </p:nvSpPr>
        <p:spPr>
          <a:xfrm>
            <a:off x="547938" y="8026076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48" y="21158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5B545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7" name="object 1687"/>
          <p:cNvSpPr/>
          <p:nvPr/>
        </p:nvSpPr>
        <p:spPr>
          <a:xfrm>
            <a:off x="561762" y="8032948"/>
            <a:ext cx="144947" cy="110194"/>
          </a:xfrm>
          <a:custGeom>
            <a:avLst/>
            <a:gdLst/>
            <a:ahLst/>
            <a:cxnLst/>
            <a:rect l="l" t="t" r="r" b="b"/>
            <a:pathLst>
              <a:path w="144947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45"/>
                </a:lnTo>
                <a:lnTo>
                  <a:pt x="44258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47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5B545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8" name="object 1688"/>
          <p:cNvSpPr/>
          <p:nvPr/>
        </p:nvSpPr>
        <p:spPr>
          <a:xfrm>
            <a:off x="548788" y="8025207"/>
            <a:ext cx="132854" cy="136702"/>
          </a:xfrm>
          <a:custGeom>
            <a:avLst/>
            <a:gdLst/>
            <a:ahLst/>
            <a:cxnLst/>
            <a:rect l="l" t="t" r="r" b="b"/>
            <a:pathLst>
              <a:path w="132854" h="136702">
                <a:moveTo>
                  <a:pt x="20561" y="115531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594" y="71551"/>
                </a:lnTo>
                <a:lnTo>
                  <a:pt x="3441" y="56997"/>
                </a:lnTo>
                <a:lnTo>
                  <a:pt x="6121" y="50114"/>
                </a:lnTo>
                <a:lnTo>
                  <a:pt x="11061" y="44894"/>
                </a:lnTo>
                <a:lnTo>
                  <a:pt x="13792" y="42024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54" y="136702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03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close/>
              </a:path>
            </a:pathLst>
          </a:custGeom>
          <a:solidFill>
            <a:srgbClr val="5750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9" name="object 1689"/>
          <p:cNvSpPr/>
          <p:nvPr/>
        </p:nvSpPr>
        <p:spPr>
          <a:xfrm>
            <a:off x="562599" y="8032091"/>
            <a:ext cx="144952" cy="110183"/>
          </a:xfrm>
          <a:custGeom>
            <a:avLst/>
            <a:gdLst/>
            <a:ahLst/>
            <a:cxnLst/>
            <a:rect l="l" t="t" r="r" b="b"/>
            <a:pathLst>
              <a:path w="144952" h="110183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58" y="108608"/>
                </a:lnTo>
                <a:lnTo>
                  <a:pt x="48347" y="110183"/>
                </a:lnTo>
                <a:lnTo>
                  <a:pt x="56539" y="110183"/>
                </a:lnTo>
                <a:lnTo>
                  <a:pt x="60641" y="108596"/>
                </a:lnTo>
                <a:lnTo>
                  <a:pt x="63791" y="105421"/>
                </a:lnTo>
                <a:lnTo>
                  <a:pt x="140092" y="28586"/>
                </a:lnTo>
                <a:lnTo>
                  <a:pt x="144952" y="17534"/>
                </a:lnTo>
                <a:lnTo>
                  <a:pt x="141289" y="6083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34"/>
                </a:lnTo>
                <a:lnTo>
                  <a:pt x="16515" y="40389"/>
                </a:lnTo>
                <a:lnTo>
                  <a:pt x="5367" y="44664"/>
                </a:lnTo>
                <a:lnTo>
                  <a:pt x="4609" y="45413"/>
                </a:lnTo>
                <a:close/>
              </a:path>
            </a:pathLst>
          </a:custGeom>
          <a:solidFill>
            <a:srgbClr val="5750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0" name="object 1690"/>
          <p:cNvSpPr/>
          <p:nvPr/>
        </p:nvSpPr>
        <p:spPr>
          <a:xfrm>
            <a:off x="549626" y="8024352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19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19"/>
                </a:lnTo>
                <a:lnTo>
                  <a:pt x="20561" y="115519"/>
                </a:lnTo>
                <a:close/>
              </a:path>
            </a:pathLst>
          </a:custGeom>
          <a:solidFill>
            <a:srgbClr val="534C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1" name="object 1691"/>
          <p:cNvSpPr/>
          <p:nvPr/>
        </p:nvSpPr>
        <p:spPr>
          <a:xfrm>
            <a:off x="563436" y="8031223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45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534C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2" name="object 1692"/>
          <p:cNvSpPr/>
          <p:nvPr/>
        </p:nvSpPr>
        <p:spPr>
          <a:xfrm>
            <a:off x="550457" y="8023484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41" y="56984"/>
                </a:move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5049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3" name="object 1693"/>
          <p:cNvSpPr/>
          <p:nvPr/>
        </p:nvSpPr>
        <p:spPr>
          <a:xfrm>
            <a:off x="564273" y="8030361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86"/>
                </a:lnTo>
                <a:lnTo>
                  <a:pt x="3900" y="67944"/>
                </a:lnTo>
                <a:lnTo>
                  <a:pt x="4875" y="69015"/>
                </a:lnTo>
                <a:lnTo>
                  <a:pt x="41121" y="105438"/>
                </a:lnTo>
                <a:lnTo>
                  <a:pt x="44271" y="108613"/>
                </a:lnTo>
                <a:lnTo>
                  <a:pt x="48360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58" y="45139"/>
                </a:lnTo>
                <a:lnTo>
                  <a:pt x="16522" y="40394"/>
                </a:lnTo>
                <a:lnTo>
                  <a:pt x="5375" y="44662"/>
                </a:lnTo>
                <a:lnTo>
                  <a:pt x="4609" y="45418"/>
                </a:lnTo>
                <a:close/>
              </a:path>
            </a:pathLst>
          </a:custGeom>
          <a:solidFill>
            <a:srgbClr val="5049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4" name="object 1694"/>
          <p:cNvSpPr/>
          <p:nvPr/>
        </p:nvSpPr>
        <p:spPr>
          <a:xfrm>
            <a:off x="551294" y="8022628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4C464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5" name="object 1695"/>
          <p:cNvSpPr/>
          <p:nvPr/>
        </p:nvSpPr>
        <p:spPr>
          <a:xfrm>
            <a:off x="565111" y="8029500"/>
            <a:ext cx="144956" cy="110194"/>
          </a:xfrm>
          <a:custGeom>
            <a:avLst/>
            <a:gdLst/>
            <a:ahLst/>
            <a:cxnLst/>
            <a:rect l="l" t="t" r="r" b="b"/>
            <a:pathLst>
              <a:path w="144956" h="110194">
                <a:moveTo>
                  <a:pt x="0" y="56587"/>
                </a:moveTo>
                <a:lnTo>
                  <a:pt x="3907" y="67946"/>
                </a:lnTo>
                <a:lnTo>
                  <a:pt x="4875" y="69008"/>
                </a:lnTo>
                <a:lnTo>
                  <a:pt x="41121" y="105432"/>
                </a:lnTo>
                <a:lnTo>
                  <a:pt x="44271" y="108607"/>
                </a:lnTo>
                <a:lnTo>
                  <a:pt x="48360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6" y="17545"/>
                </a:lnTo>
                <a:lnTo>
                  <a:pt x="141304" y="6098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50" y="70164"/>
                </a:lnTo>
                <a:lnTo>
                  <a:pt x="27558" y="45145"/>
                </a:lnTo>
                <a:lnTo>
                  <a:pt x="16527" y="40395"/>
                </a:lnTo>
                <a:lnTo>
                  <a:pt x="5376" y="44666"/>
                </a:lnTo>
                <a:lnTo>
                  <a:pt x="4609" y="45424"/>
                </a:lnTo>
                <a:lnTo>
                  <a:pt x="0" y="56587"/>
                </a:lnTo>
                <a:close/>
              </a:path>
            </a:pathLst>
          </a:custGeom>
          <a:solidFill>
            <a:srgbClr val="4C464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6" name="object 1696"/>
          <p:cNvSpPr/>
          <p:nvPr/>
        </p:nvSpPr>
        <p:spPr>
          <a:xfrm>
            <a:off x="552131" y="8021759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48424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7" name="object 1697"/>
          <p:cNvSpPr/>
          <p:nvPr/>
        </p:nvSpPr>
        <p:spPr>
          <a:xfrm>
            <a:off x="565954" y="8028638"/>
            <a:ext cx="144947" cy="110188"/>
          </a:xfrm>
          <a:custGeom>
            <a:avLst/>
            <a:gdLst/>
            <a:ahLst/>
            <a:cxnLst/>
            <a:rect l="l" t="t" r="r" b="b"/>
            <a:pathLst>
              <a:path w="144947" h="110188">
                <a:moveTo>
                  <a:pt x="4609" y="45418"/>
                </a:moveTo>
                <a:lnTo>
                  <a:pt x="0" y="56582"/>
                </a:lnTo>
                <a:lnTo>
                  <a:pt x="3900" y="67943"/>
                </a:lnTo>
                <a:lnTo>
                  <a:pt x="4875" y="69015"/>
                </a:lnTo>
                <a:lnTo>
                  <a:pt x="41108" y="105438"/>
                </a:lnTo>
                <a:lnTo>
                  <a:pt x="44258" y="108601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47" y="17539"/>
                </a:lnTo>
                <a:lnTo>
                  <a:pt x="141288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45" y="45139"/>
                </a:lnTo>
                <a:lnTo>
                  <a:pt x="16515" y="40394"/>
                </a:lnTo>
                <a:lnTo>
                  <a:pt x="5367" y="44669"/>
                </a:lnTo>
                <a:lnTo>
                  <a:pt x="4609" y="45418"/>
                </a:lnTo>
                <a:close/>
              </a:path>
            </a:pathLst>
          </a:custGeom>
          <a:solidFill>
            <a:srgbClr val="48424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8" name="object 1698"/>
          <p:cNvSpPr/>
          <p:nvPr/>
        </p:nvSpPr>
        <p:spPr>
          <a:xfrm>
            <a:off x="552968" y="8020904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48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810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79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453F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9" name="object 1699"/>
          <p:cNvSpPr/>
          <p:nvPr/>
        </p:nvSpPr>
        <p:spPr>
          <a:xfrm>
            <a:off x="566791" y="8027774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26"/>
                </a:moveTo>
                <a:lnTo>
                  <a:pt x="0" y="56588"/>
                </a:lnTo>
                <a:lnTo>
                  <a:pt x="3907" y="67948"/>
                </a:lnTo>
                <a:lnTo>
                  <a:pt x="4875" y="69010"/>
                </a:lnTo>
                <a:lnTo>
                  <a:pt x="41109" y="105433"/>
                </a:lnTo>
                <a:lnTo>
                  <a:pt x="44258" y="108608"/>
                </a:lnTo>
                <a:lnTo>
                  <a:pt x="48348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1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15" y="40397"/>
                </a:lnTo>
                <a:lnTo>
                  <a:pt x="5367" y="44675"/>
                </a:lnTo>
                <a:lnTo>
                  <a:pt x="4609" y="45426"/>
                </a:lnTo>
                <a:close/>
              </a:path>
            </a:pathLst>
          </a:custGeom>
          <a:solidFill>
            <a:srgbClr val="453F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0" name="object 1700"/>
          <p:cNvSpPr/>
          <p:nvPr/>
        </p:nvSpPr>
        <p:spPr>
          <a:xfrm>
            <a:off x="553817" y="8020035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31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lnTo>
                  <a:pt x="6121" y="50114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close/>
              </a:path>
            </a:pathLst>
          </a:custGeom>
          <a:solidFill>
            <a:srgbClr val="413B3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1" name="object 1701"/>
          <p:cNvSpPr/>
          <p:nvPr/>
        </p:nvSpPr>
        <p:spPr>
          <a:xfrm>
            <a:off x="567628" y="8026914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77"/>
                </a:lnTo>
                <a:lnTo>
                  <a:pt x="3900" y="67942"/>
                </a:lnTo>
                <a:lnTo>
                  <a:pt x="4875" y="69015"/>
                </a:lnTo>
                <a:lnTo>
                  <a:pt x="41108" y="105438"/>
                </a:lnTo>
                <a:lnTo>
                  <a:pt x="44271" y="108601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4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58"/>
                </a:lnTo>
                <a:lnTo>
                  <a:pt x="27545" y="45139"/>
                </a:lnTo>
                <a:lnTo>
                  <a:pt x="16515" y="40389"/>
                </a:lnTo>
                <a:lnTo>
                  <a:pt x="5367" y="44668"/>
                </a:lnTo>
                <a:lnTo>
                  <a:pt x="4609" y="45418"/>
                </a:lnTo>
                <a:close/>
              </a:path>
            </a:pathLst>
          </a:custGeom>
          <a:solidFill>
            <a:srgbClr val="413B3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2" name="object 1702"/>
          <p:cNvSpPr/>
          <p:nvPr/>
        </p:nvSpPr>
        <p:spPr>
          <a:xfrm>
            <a:off x="554648" y="8019179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41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39"/>
                </a:lnTo>
                <a:lnTo>
                  <a:pt x="3441" y="56984"/>
                </a:lnTo>
                <a:close/>
              </a:path>
            </a:pathLst>
          </a:custGeom>
          <a:solidFill>
            <a:srgbClr val="3E383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3" name="object 1703"/>
          <p:cNvSpPr/>
          <p:nvPr/>
        </p:nvSpPr>
        <p:spPr>
          <a:xfrm>
            <a:off x="568465" y="8026050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21" y="105433"/>
                </a:lnTo>
                <a:lnTo>
                  <a:pt x="44271" y="108608"/>
                </a:lnTo>
                <a:lnTo>
                  <a:pt x="48360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5" y="40391"/>
                </a:lnTo>
                <a:lnTo>
                  <a:pt x="5379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3E383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4" name="object 1704"/>
          <p:cNvSpPr/>
          <p:nvPr/>
        </p:nvSpPr>
        <p:spPr>
          <a:xfrm>
            <a:off x="555486" y="8018311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3A35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5" name="object 1705"/>
          <p:cNvSpPr/>
          <p:nvPr/>
        </p:nvSpPr>
        <p:spPr>
          <a:xfrm>
            <a:off x="569302" y="8025183"/>
            <a:ext cx="144956" cy="110194"/>
          </a:xfrm>
          <a:custGeom>
            <a:avLst/>
            <a:gdLst/>
            <a:ahLst/>
            <a:cxnLst/>
            <a:rect l="l" t="t" r="r" b="b"/>
            <a:pathLst>
              <a:path w="144956" h="110194">
                <a:moveTo>
                  <a:pt x="0" y="56583"/>
                </a:moveTo>
                <a:lnTo>
                  <a:pt x="3900" y="67949"/>
                </a:lnTo>
                <a:lnTo>
                  <a:pt x="41121" y="105445"/>
                </a:lnTo>
                <a:lnTo>
                  <a:pt x="44271" y="108607"/>
                </a:lnTo>
                <a:lnTo>
                  <a:pt x="48360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6" y="17550"/>
                </a:lnTo>
                <a:lnTo>
                  <a:pt x="141304" y="6100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50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lnTo>
                  <a:pt x="0" y="56583"/>
                </a:lnTo>
                <a:close/>
              </a:path>
            </a:pathLst>
          </a:custGeom>
          <a:solidFill>
            <a:srgbClr val="3A35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6" name="object 1706"/>
          <p:cNvSpPr/>
          <p:nvPr/>
        </p:nvSpPr>
        <p:spPr>
          <a:xfrm>
            <a:off x="556323" y="8017456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19"/>
                </a:move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39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51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30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close/>
              </a:path>
            </a:pathLst>
          </a:custGeom>
          <a:solidFill>
            <a:srgbClr val="3732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7" name="object 1707"/>
          <p:cNvSpPr/>
          <p:nvPr/>
        </p:nvSpPr>
        <p:spPr>
          <a:xfrm>
            <a:off x="570144" y="8024327"/>
            <a:ext cx="144951" cy="110196"/>
          </a:xfrm>
          <a:custGeom>
            <a:avLst/>
            <a:gdLst/>
            <a:ahLst/>
            <a:cxnLst/>
            <a:rect l="l" t="t" r="r" b="b"/>
            <a:pathLst>
              <a:path w="144951" h="110196">
                <a:moveTo>
                  <a:pt x="0" y="56587"/>
                </a:moveTo>
                <a:lnTo>
                  <a:pt x="3902" y="67948"/>
                </a:lnTo>
                <a:lnTo>
                  <a:pt x="4870" y="69010"/>
                </a:lnTo>
                <a:lnTo>
                  <a:pt x="41116" y="105433"/>
                </a:lnTo>
                <a:lnTo>
                  <a:pt x="44266" y="108608"/>
                </a:lnTo>
                <a:lnTo>
                  <a:pt x="48355" y="110196"/>
                </a:lnTo>
                <a:lnTo>
                  <a:pt x="56534" y="110196"/>
                </a:lnTo>
                <a:lnTo>
                  <a:pt x="60636" y="108596"/>
                </a:lnTo>
                <a:lnTo>
                  <a:pt x="63786" y="105433"/>
                </a:lnTo>
                <a:lnTo>
                  <a:pt x="140087" y="28598"/>
                </a:lnTo>
                <a:lnTo>
                  <a:pt x="144951" y="17547"/>
                </a:lnTo>
                <a:lnTo>
                  <a:pt x="141299" y="6100"/>
                </a:lnTo>
                <a:lnTo>
                  <a:pt x="140341" y="5002"/>
                </a:lnTo>
                <a:lnTo>
                  <a:pt x="129403" y="0"/>
                </a:lnTo>
                <a:lnTo>
                  <a:pt x="118166" y="4018"/>
                </a:lnTo>
                <a:lnTo>
                  <a:pt x="117405" y="4735"/>
                </a:lnTo>
                <a:lnTo>
                  <a:pt x="52445" y="70165"/>
                </a:lnTo>
                <a:lnTo>
                  <a:pt x="27553" y="45146"/>
                </a:lnTo>
                <a:lnTo>
                  <a:pt x="16524" y="40391"/>
                </a:lnTo>
                <a:lnTo>
                  <a:pt x="5376" y="44653"/>
                </a:lnTo>
                <a:lnTo>
                  <a:pt x="4604" y="45413"/>
                </a:lnTo>
                <a:lnTo>
                  <a:pt x="0" y="56587"/>
                </a:lnTo>
                <a:close/>
              </a:path>
            </a:pathLst>
          </a:custGeom>
          <a:solidFill>
            <a:srgbClr val="3732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8" name="object 1708"/>
          <p:cNvSpPr/>
          <p:nvPr/>
        </p:nvSpPr>
        <p:spPr>
          <a:xfrm>
            <a:off x="557160" y="8016587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70"/>
                </a:lnTo>
                <a:lnTo>
                  <a:pt x="107048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810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342F3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9" name="object 1709"/>
          <p:cNvSpPr/>
          <p:nvPr/>
        </p:nvSpPr>
        <p:spPr>
          <a:xfrm>
            <a:off x="570983" y="8023460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45"/>
                </a:lnTo>
                <a:lnTo>
                  <a:pt x="44258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342F3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0" name="object 1710"/>
          <p:cNvSpPr/>
          <p:nvPr/>
        </p:nvSpPr>
        <p:spPr>
          <a:xfrm>
            <a:off x="558010" y="8015719"/>
            <a:ext cx="132854" cy="136702"/>
          </a:xfrm>
          <a:custGeom>
            <a:avLst/>
            <a:gdLst/>
            <a:ahLst/>
            <a:cxnLst/>
            <a:rect l="l" t="t" r="r" b="b"/>
            <a:pathLst>
              <a:path w="132854" h="136702">
                <a:moveTo>
                  <a:pt x="20561" y="115531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97"/>
                </a:lnTo>
                <a:lnTo>
                  <a:pt x="6121" y="50114"/>
                </a:lnTo>
                <a:lnTo>
                  <a:pt x="11074" y="44894"/>
                </a:lnTo>
                <a:lnTo>
                  <a:pt x="13792" y="42037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54" y="136702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close/>
              </a:path>
            </a:pathLst>
          </a:custGeom>
          <a:solidFill>
            <a:srgbClr val="312C2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1" name="object 1711"/>
          <p:cNvSpPr/>
          <p:nvPr/>
        </p:nvSpPr>
        <p:spPr>
          <a:xfrm>
            <a:off x="571821" y="8022602"/>
            <a:ext cx="144952" cy="110183"/>
          </a:xfrm>
          <a:custGeom>
            <a:avLst/>
            <a:gdLst/>
            <a:ahLst/>
            <a:cxnLst/>
            <a:rect l="l" t="t" r="r" b="b"/>
            <a:pathLst>
              <a:path w="144952" h="110183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71" y="108608"/>
                </a:lnTo>
                <a:lnTo>
                  <a:pt x="48347" y="110183"/>
                </a:lnTo>
                <a:lnTo>
                  <a:pt x="56539" y="110183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86"/>
                </a:lnTo>
                <a:lnTo>
                  <a:pt x="144952" y="17534"/>
                </a:lnTo>
                <a:lnTo>
                  <a:pt x="141289" y="6083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34"/>
                </a:lnTo>
                <a:lnTo>
                  <a:pt x="16515" y="40389"/>
                </a:lnTo>
                <a:lnTo>
                  <a:pt x="5367" y="44664"/>
                </a:lnTo>
                <a:lnTo>
                  <a:pt x="4609" y="45413"/>
                </a:lnTo>
                <a:close/>
              </a:path>
            </a:pathLst>
          </a:custGeom>
          <a:solidFill>
            <a:srgbClr val="312C2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2" name="object 1712"/>
          <p:cNvSpPr/>
          <p:nvPr/>
        </p:nvSpPr>
        <p:spPr>
          <a:xfrm>
            <a:off x="558846" y="8014864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19"/>
                </a:lnTo>
                <a:lnTo>
                  <a:pt x="20561" y="115519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2E292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3" name="object 1713"/>
          <p:cNvSpPr/>
          <p:nvPr/>
        </p:nvSpPr>
        <p:spPr>
          <a:xfrm>
            <a:off x="572657" y="8021737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21" y="105445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2E292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4" name="object 1714"/>
          <p:cNvSpPr/>
          <p:nvPr/>
        </p:nvSpPr>
        <p:spPr>
          <a:xfrm>
            <a:off x="559677" y="8013995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2B262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5" name="object 1715"/>
          <p:cNvSpPr/>
          <p:nvPr/>
        </p:nvSpPr>
        <p:spPr>
          <a:xfrm>
            <a:off x="573494" y="8020874"/>
            <a:ext cx="144956" cy="110188"/>
          </a:xfrm>
          <a:custGeom>
            <a:avLst/>
            <a:gdLst/>
            <a:ahLst/>
            <a:cxnLst/>
            <a:rect l="l" t="t" r="r" b="b"/>
            <a:pathLst>
              <a:path w="144956" h="110188">
                <a:moveTo>
                  <a:pt x="4609" y="45418"/>
                </a:moveTo>
                <a:lnTo>
                  <a:pt x="0" y="56586"/>
                </a:lnTo>
                <a:lnTo>
                  <a:pt x="3900" y="67944"/>
                </a:lnTo>
                <a:lnTo>
                  <a:pt x="4875" y="69015"/>
                </a:lnTo>
                <a:lnTo>
                  <a:pt x="41121" y="105438"/>
                </a:lnTo>
                <a:lnTo>
                  <a:pt x="44271" y="108613"/>
                </a:lnTo>
                <a:lnTo>
                  <a:pt x="48360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6" y="17545"/>
                </a:lnTo>
                <a:lnTo>
                  <a:pt x="141298" y="6096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58" y="45139"/>
                </a:lnTo>
                <a:lnTo>
                  <a:pt x="16522" y="40394"/>
                </a:lnTo>
                <a:lnTo>
                  <a:pt x="5375" y="44662"/>
                </a:lnTo>
                <a:lnTo>
                  <a:pt x="4609" y="45418"/>
                </a:lnTo>
                <a:close/>
              </a:path>
            </a:pathLst>
          </a:custGeom>
          <a:solidFill>
            <a:srgbClr val="2B262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6" name="object 1716"/>
          <p:cNvSpPr/>
          <p:nvPr/>
        </p:nvSpPr>
        <p:spPr>
          <a:xfrm>
            <a:off x="560515" y="8013139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28242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7" name="object 1717"/>
          <p:cNvSpPr/>
          <p:nvPr/>
        </p:nvSpPr>
        <p:spPr>
          <a:xfrm>
            <a:off x="574336" y="8020012"/>
            <a:ext cx="144951" cy="110194"/>
          </a:xfrm>
          <a:custGeom>
            <a:avLst/>
            <a:gdLst/>
            <a:ahLst/>
            <a:cxnLst/>
            <a:rect l="l" t="t" r="r" b="b"/>
            <a:pathLst>
              <a:path w="144951" h="110194">
                <a:moveTo>
                  <a:pt x="0" y="56592"/>
                </a:moveTo>
                <a:lnTo>
                  <a:pt x="3909" y="67955"/>
                </a:lnTo>
                <a:lnTo>
                  <a:pt x="4871" y="69008"/>
                </a:lnTo>
                <a:lnTo>
                  <a:pt x="41116" y="105432"/>
                </a:lnTo>
                <a:lnTo>
                  <a:pt x="44266" y="108607"/>
                </a:lnTo>
                <a:lnTo>
                  <a:pt x="48355" y="110194"/>
                </a:lnTo>
                <a:lnTo>
                  <a:pt x="56534" y="110194"/>
                </a:lnTo>
                <a:lnTo>
                  <a:pt x="60636" y="108607"/>
                </a:lnTo>
                <a:lnTo>
                  <a:pt x="63786" y="105432"/>
                </a:lnTo>
                <a:lnTo>
                  <a:pt x="140088" y="28597"/>
                </a:lnTo>
                <a:lnTo>
                  <a:pt x="144951" y="17545"/>
                </a:lnTo>
                <a:lnTo>
                  <a:pt x="141299" y="6098"/>
                </a:lnTo>
                <a:lnTo>
                  <a:pt x="140342" y="5000"/>
                </a:lnTo>
                <a:lnTo>
                  <a:pt x="129406" y="0"/>
                </a:lnTo>
                <a:lnTo>
                  <a:pt x="118170" y="4024"/>
                </a:lnTo>
                <a:lnTo>
                  <a:pt x="117405" y="4746"/>
                </a:lnTo>
                <a:lnTo>
                  <a:pt x="52445" y="70164"/>
                </a:lnTo>
                <a:lnTo>
                  <a:pt x="27553" y="45145"/>
                </a:lnTo>
                <a:lnTo>
                  <a:pt x="16522" y="40395"/>
                </a:lnTo>
                <a:lnTo>
                  <a:pt x="5372" y="44666"/>
                </a:lnTo>
                <a:lnTo>
                  <a:pt x="4604" y="45424"/>
                </a:lnTo>
                <a:lnTo>
                  <a:pt x="0" y="56592"/>
                </a:lnTo>
                <a:close/>
              </a:path>
            </a:pathLst>
          </a:custGeom>
          <a:solidFill>
            <a:srgbClr val="28242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8" name="object 1718"/>
          <p:cNvSpPr/>
          <p:nvPr/>
        </p:nvSpPr>
        <p:spPr>
          <a:xfrm>
            <a:off x="561352" y="8012272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48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810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308" y="127660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25212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9" name="object 1719"/>
          <p:cNvSpPr/>
          <p:nvPr/>
        </p:nvSpPr>
        <p:spPr>
          <a:xfrm>
            <a:off x="575175" y="8019149"/>
            <a:ext cx="144947" cy="110188"/>
          </a:xfrm>
          <a:custGeom>
            <a:avLst/>
            <a:gdLst/>
            <a:ahLst/>
            <a:cxnLst/>
            <a:rect l="l" t="t" r="r" b="b"/>
            <a:pathLst>
              <a:path w="144947" h="110188">
                <a:moveTo>
                  <a:pt x="4609" y="45418"/>
                </a:moveTo>
                <a:lnTo>
                  <a:pt x="0" y="56586"/>
                </a:lnTo>
                <a:lnTo>
                  <a:pt x="3900" y="67944"/>
                </a:lnTo>
                <a:lnTo>
                  <a:pt x="4875" y="69015"/>
                </a:lnTo>
                <a:lnTo>
                  <a:pt x="41108" y="105438"/>
                </a:lnTo>
                <a:lnTo>
                  <a:pt x="44258" y="108601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47" y="17539"/>
                </a:lnTo>
                <a:lnTo>
                  <a:pt x="141288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45" y="45139"/>
                </a:lnTo>
                <a:lnTo>
                  <a:pt x="16515" y="40394"/>
                </a:lnTo>
                <a:lnTo>
                  <a:pt x="5367" y="44669"/>
                </a:lnTo>
                <a:lnTo>
                  <a:pt x="4609" y="45418"/>
                </a:lnTo>
                <a:close/>
              </a:path>
            </a:pathLst>
          </a:custGeom>
          <a:solidFill>
            <a:srgbClr val="25212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0" name="object 1720"/>
          <p:cNvSpPr/>
          <p:nvPr/>
        </p:nvSpPr>
        <p:spPr>
          <a:xfrm>
            <a:off x="562202" y="8011416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19"/>
                </a:moveTo>
                <a:lnTo>
                  <a:pt x="20561" y="92557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88"/>
                </a:lnTo>
                <a:lnTo>
                  <a:pt x="43395" y="115519"/>
                </a:lnTo>
                <a:lnTo>
                  <a:pt x="20561" y="115519"/>
                </a:lnTo>
                <a:close/>
              </a:path>
            </a:pathLst>
          </a:custGeom>
          <a:solidFill>
            <a:srgbClr val="221E2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1" name="object 1721"/>
          <p:cNvSpPr/>
          <p:nvPr/>
        </p:nvSpPr>
        <p:spPr>
          <a:xfrm>
            <a:off x="576013" y="8018288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32"/>
                </a:lnTo>
                <a:lnTo>
                  <a:pt x="44258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221E2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2" name="object 1722"/>
          <p:cNvSpPr/>
          <p:nvPr/>
        </p:nvSpPr>
        <p:spPr>
          <a:xfrm>
            <a:off x="563615" y="8011949"/>
            <a:ext cx="130911" cy="134696"/>
          </a:xfrm>
          <a:custGeom>
            <a:avLst/>
            <a:gdLst/>
            <a:ahLst/>
            <a:cxnLst/>
            <a:rect l="l" t="t" r="r" b="b"/>
            <a:pathLst>
              <a:path w="130911" h="134696">
                <a:moveTo>
                  <a:pt x="1498" y="55727"/>
                </a:moveTo>
                <a:lnTo>
                  <a:pt x="4279" y="48590"/>
                </a:lnTo>
                <a:lnTo>
                  <a:pt x="9410" y="43205"/>
                </a:lnTo>
                <a:lnTo>
                  <a:pt x="12039" y="40436"/>
                </a:lnTo>
                <a:lnTo>
                  <a:pt x="15138" y="38290"/>
                </a:lnTo>
                <a:lnTo>
                  <a:pt x="18618" y="36830"/>
                </a:lnTo>
                <a:lnTo>
                  <a:pt x="18618" y="19177"/>
                </a:lnTo>
                <a:lnTo>
                  <a:pt x="105663" y="19177"/>
                </a:lnTo>
                <a:lnTo>
                  <a:pt x="122377" y="2349"/>
                </a:lnTo>
                <a:lnTo>
                  <a:pt x="125044" y="0"/>
                </a:lnTo>
                <a:lnTo>
                  <a:pt x="0" y="0"/>
                </a:lnTo>
                <a:lnTo>
                  <a:pt x="0" y="134696"/>
                </a:lnTo>
                <a:lnTo>
                  <a:pt x="130911" y="134696"/>
                </a:lnTo>
                <a:lnTo>
                  <a:pt x="130911" y="72859"/>
                </a:lnTo>
                <a:lnTo>
                  <a:pt x="112280" y="91617"/>
                </a:lnTo>
                <a:lnTo>
                  <a:pt x="112280" y="115531"/>
                </a:lnTo>
                <a:lnTo>
                  <a:pt x="88531" y="115531"/>
                </a:lnTo>
                <a:lnTo>
                  <a:pt x="84505" y="119583"/>
                </a:lnTo>
                <a:lnTo>
                  <a:pt x="79336" y="124790"/>
                </a:lnTo>
                <a:lnTo>
                  <a:pt x="72516" y="127660"/>
                </a:lnTo>
                <a:lnTo>
                  <a:pt x="58064" y="127660"/>
                </a:lnTo>
                <a:lnTo>
                  <a:pt x="51244" y="124790"/>
                </a:lnTo>
                <a:lnTo>
                  <a:pt x="46088" y="119595"/>
                </a:lnTo>
                <a:lnTo>
                  <a:pt x="42036" y="115531"/>
                </a:lnTo>
                <a:lnTo>
                  <a:pt x="18618" y="115531"/>
                </a:lnTo>
                <a:lnTo>
                  <a:pt x="18618" y="91986"/>
                </a:lnTo>
                <a:lnTo>
                  <a:pt x="9855" y="83172"/>
                </a:lnTo>
                <a:lnTo>
                  <a:pt x="4597" y="77901"/>
                </a:lnTo>
                <a:lnTo>
                  <a:pt x="1663" y="70827"/>
                </a:lnTo>
                <a:lnTo>
                  <a:pt x="1498" y="55727"/>
                </a:lnTo>
                <a:close/>
              </a:path>
            </a:pathLst>
          </a:custGeom>
          <a:solidFill>
            <a:srgbClr val="F8B0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3" name="object 1723"/>
          <p:cNvSpPr/>
          <p:nvPr/>
        </p:nvSpPr>
        <p:spPr>
          <a:xfrm>
            <a:off x="577376" y="8018812"/>
            <a:ext cx="143128" cy="108204"/>
          </a:xfrm>
          <a:custGeom>
            <a:avLst/>
            <a:gdLst/>
            <a:ahLst/>
            <a:cxnLst/>
            <a:rect l="l" t="t" r="r" b="b"/>
            <a:pathLst>
              <a:path w="143128" h="108204">
                <a:moveTo>
                  <a:pt x="50" y="56286"/>
                </a:moveTo>
                <a:lnTo>
                  <a:pt x="88" y="60464"/>
                </a:lnTo>
                <a:lnTo>
                  <a:pt x="1727" y="64389"/>
                </a:lnTo>
                <a:lnTo>
                  <a:pt x="4635" y="67322"/>
                </a:lnTo>
                <a:lnTo>
                  <a:pt x="40868" y="103746"/>
                </a:lnTo>
                <a:lnTo>
                  <a:pt x="43738" y="106616"/>
                </a:lnTo>
                <a:lnTo>
                  <a:pt x="47523" y="108204"/>
                </a:lnTo>
                <a:lnTo>
                  <a:pt x="55537" y="108204"/>
                </a:lnTo>
                <a:lnTo>
                  <a:pt x="59334" y="106616"/>
                </a:lnTo>
                <a:lnTo>
                  <a:pt x="62191" y="103733"/>
                </a:lnTo>
                <a:lnTo>
                  <a:pt x="138493" y="26898"/>
                </a:lnTo>
                <a:lnTo>
                  <a:pt x="141414" y="23977"/>
                </a:lnTo>
                <a:lnTo>
                  <a:pt x="143040" y="20053"/>
                </a:lnTo>
                <a:lnTo>
                  <a:pt x="143128" y="11671"/>
                </a:lnTo>
                <a:lnTo>
                  <a:pt x="141579" y="7708"/>
                </a:lnTo>
                <a:lnTo>
                  <a:pt x="138734" y="4711"/>
                </a:lnTo>
                <a:lnTo>
                  <a:pt x="135839" y="1676"/>
                </a:lnTo>
                <a:lnTo>
                  <a:pt x="131965" y="0"/>
                </a:lnTo>
                <a:lnTo>
                  <a:pt x="123824" y="0"/>
                </a:lnTo>
                <a:lnTo>
                  <a:pt x="120040" y="1587"/>
                </a:lnTo>
                <a:lnTo>
                  <a:pt x="117170" y="4470"/>
                </a:lnTo>
                <a:lnTo>
                  <a:pt x="51523" y="70586"/>
                </a:lnTo>
                <a:lnTo>
                  <a:pt x="25958" y="44869"/>
                </a:lnTo>
                <a:lnTo>
                  <a:pt x="23088" y="41998"/>
                </a:lnTo>
                <a:lnTo>
                  <a:pt x="19303" y="40411"/>
                </a:lnTo>
                <a:lnTo>
                  <a:pt x="11150" y="40411"/>
                </a:lnTo>
                <a:lnTo>
                  <a:pt x="7277" y="42075"/>
                </a:lnTo>
                <a:lnTo>
                  <a:pt x="4394" y="45135"/>
                </a:lnTo>
                <a:lnTo>
                  <a:pt x="1536" y="48133"/>
                </a:lnTo>
                <a:lnTo>
                  <a:pt x="0" y="52082"/>
                </a:lnTo>
                <a:lnTo>
                  <a:pt x="50" y="56286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4" name="object 1724"/>
          <p:cNvSpPr/>
          <p:nvPr/>
        </p:nvSpPr>
        <p:spPr>
          <a:xfrm>
            <a:off x="519445" y="8283014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88"/>
                </a:lnTo>
                <a:lnTo>
                  <a:pt x="43408" y="115519"/>
                </a:lnTo>
                <a:lnTo>
                  <a:pt x="20561" y="115519"/>
                </a:lnTo>
                <a:lnTo>
                  <a:pt x="20561" y="92557"/>
                </a:lnTo>
                <a:lnTo>
                  <a:pt x="11493" y="83451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5" name="object 1725"/>
          <p:cNvSpPr/>
          <p:nvPr/>
        </p:nvSpPr>
        <p:spPr>
          <a:xfrm>
            <a:off x="533256" y="8289887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32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6" name="object 1726"/>
          <p:cNvSpPr/>
          <p:nvPr/>
        </p:nvSpPr>
        <p:spPr>
          <a:xfrm>
            <a:off x="520282" y="8282147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30" y="39878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F9F8F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7" name="object 1727"/>
          <p:cNvSpPr/>
          <p:nvPr/>
        </p:nvSpPr>
        <p:spPr>
          <a:xfrm>
            <a:off x="534093" y="8289024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77"/>
                </a:lnTo>
                <a:lnTo>
                  <a:pt x="3900" y="67942"/>
                </a:lnTo>
                <a:lnTo>
                  <a:pt x="4875" y="69015"/>
                </a:lnTo>
                <a:lnTo>
                  <a:pt x="41121" y="105438"/>
                </a:lnTo>
                <a:lnTo>
                  <a:pt x="44271" y="108601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58" y="45139"/>
                </a:lnTo>
                <a:lnTo>
                  <a:pt x="16526" y="40389"/>
                </a:lnTo>
                <a:lnTo>
                  <a:pt x="5376" y="44660"/>
                </a:lnTo>
                <a:lnTo>
                  <a:pt x="4609" y="45418"/>
                </a:lnTo>
                <a:close/>
              </a:path>
            </a:pathLst>
          </a:custGeom>
          <a:solidFill>
            <a:srgbClr val="F9F8F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8" name="object 1728"/>
          <p:cNvSpPr/>
          <p:nvPr/>
        </p:nvSpPr>
        <p:spPr>
          <a:xfrm>
            <a:off x="521112" y="8281291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19"/>
                </a:move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39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close/>
              </a:path>
            </a:pathLst>
          </a:custGeom>
          <a:solidFill>
            <a:srgbClr val="F3F2F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9" name="object 1729"/>
          <p:cNvSpPr/>
          <p:nvPr/>
        </p:nvSpPr>
        <p:spPr>
          <a:xfrm>
            <a:off x="534934" y="8288162"/>
            <a:ext cx="144951" cy="110196"/>
          </a:xfrm>
          <a:custGeom>
            <a:avLst/>
            <a:gdLst/>
            <a:ahLst/>
            <a:cxnLst/>
            <a:rect l="l" t="t" r="r" b="b"/>
            <a:pathLst>
              <a:path w="144951" h="110196">
                <a:moveTo>
                  <a:pt x="0" y="56587"/>
                </a:moveTo>
                <a:lnTo>
                  <a:pt x="3902" y="67948"/>
                </a:lnTo>
                <a:lnTo>
                  <a:pt x="4870" y="69010"/>
                </a:lnTo>
                <a:lnTo>
                  <a:pt x="41116" y="105433"/>
                </a:lnTo>
                <a:lnTo>
                  <a:pt x="44266" y="108608"/>
                </a:lnTo>
                <a:lnTo>
                  <a:pt x="48355" y="110196"/>
                </a:lnTo>
                <a:lnTo>
                  <a:pt x="56534" y="110196"/>
                </a:lnTo>
                <a:lnTo>
                  <a:pt x="60636" y="108608"/>
                </a:lnTo>
                <a:lnTo>
                  <a:pt x="63786" y="105433"/>
                </a:lnTo>
                <a:lnTo>
                  <a:pt x="140087" y="28598"/>
                </a:lnTo>
                <a:lnTo>
                  <a:pt x="144951" y="17547"/>
                </a:lnTo>
                <a:lnTo>
                  <a:pt x="141299" y="6100"/>
                </a:lnTo>
                <a:lnTo>
                  <a:pt x="140341" y="5002"/>
                </a:lnTo>
                <a:lnTo>
                  <a:pt x="129403" y="0"/>
                </a:lnTo>
                <a:lnTo>
                  <a:pt x="118166" y="4018"/>
                </a:lnTo>
                <a:lnTo>
                  <a:pt x="117405" y="4735"/>
                </a:lnTo>
                <a:lnTo>
                  <a:pt x="52445" y="70165"/>
                </a:lnTo>
                <a:lnTo>
                  <a:pt x="27553" y="45146"/>
                </a:lnTo>
                <a:lnTo>
                  <a:pt x="16524" y="40391"/>
                </a:lnTo>
                <a:lnTo>
                  <a:pt x="5376" y="44653"/>
                </a:lnTo>
                <a:lnTo>
                  <a:pt x="4604" y="45413"/>
                </a:lnTo>
                <a:lnTo>
                  <a:pt x="0" y="56587"/>
                </a:lnTo>
                <a:close/>
              </a:path>
            </a:pathLst>
          </a:custGeom>
          <a:solidFill>
            <a:srgbClr val="F3F2F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0" name="object 1730"/>
          <p:cNvSpPr/>
          <p:nvPr/>
        </p:nvSpPr>
        <p:spPr>
          <a:xfrm>
            <a:off x="521949" y="8280422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70"/>
                </a:lnTo>
                <a:lnTo>
                  <a:pt x="107048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810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EDEC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1" name="object 1731"/>
          <p:cNvSpPr/>
          <p:nvPr/>
        </p:nvSpPr>
        <p:spPr>
          <a:xfrm>
            <a:off x="535773" y="8287295"/>
            <a:ext cx="144947" cy="110194"/>
          </a:xfrm>
          <a:custGeom>
            <a:avLst/>
            <a:gdLst/>
            <a:ahLst/>
            <a:cxnLst/>
            <a:rect l="l" t="t" r="r" b="b"/>
            <a:pathLst>
              <a:path w="144947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08" y="105445"/>
                </a:lnTo>
                <a:lnTo>
                  <a:pt x="44258" y="108607"/>
                </a:lnTo>
                <a:lnTo>
                  <a:pt x="48347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47" y="17544"/>
                </a:lnTo>
                <a:lnTo>
                  <a:pt x="141295" y="6091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EDEC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2" name="object 1732"/>
          <p:cNvSpPr/>
          <p:nvPr/>
        </p:nvSpPr>
        <p:spPr>
          <a:xfrm>
            <a:off x="522799" y="8279568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19"/>
                </a:moveTo>
                <a:lnTo>
                  <a:pt x="20561" y="92557"/>
                </a:lnTo>
                <a:lnTo>
                  <a:pt x="11493" y="83451"/>
                </a:lnTo>
                <a:lnTo>
                  <a:pt x="6438" y="78359"/>
                </a:lnTo>
                <a:lnTo>
                  <a:pt x="3594" y="71539"/>
                </a:lnTo>
                <a:lnTo>
                  <a:pt x="3441" y="56984"/>
                </a:ln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03" y="115519"/>
                </a:lnTo>
                <a:lnTo>
                  <a:pt x="84797" y="119862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75"/>
                </a:lnTo>
                <a:lnTo>
                  <a:pt x="43395" y="115519"/>
                </a:lnTo>
                <a:lnTo>
                  <a:pt x="20561" y="115519"/>
                </a:lnTo>
                <a:close/>
              </a:path>
            </a:pathLst>
          </a:custGeom>
          <a:solidFill>
            <a:srgbClr val="E8E5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3" name="object 1733"/>
          <p:cNvSpPr/>
          <p:nvPr/>
        </p:nvSpPr>
        <p:spPr>
          <a:xfrm>
            <a:off x="536610" y="8286437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71" y="108608"/>
                </a:lnTo>
                <a:lnTo>
                  <a:pt x="48347" y="110196"/>
                </a:lnTo>
                <a:lnTo>
                  <a:pt x="56539" y="110196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18" y="40391"/>
                </a:lnTo>
                <a:lnTo>
                  <a:pt x="5372" y="44660"/>
                </a:lnTo>
                <a:lnTo>
                  <a:pt x="4609" y="45413"/>
                </a:lnTo>
                <a:close/>
              </a:path>
            </a:pathLst>
          </a:custGeom>
          <a:solidFill>
            <a:srgbClr val="E8E5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4" name="object 1734"/>
          <p:cNvSpPr/>
          <p:nvPr/>
        </p:nvSpPr>
        <p:spPr>
          <a:xfrm>
            <a:off x="523637" y="8278699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E2E0E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5" name="object 1735"/>
          <p:cNvSpPr/>
          <p:nvPr/>
        </p:nvSpPr>
        <p:spPr>
          <a:xfrm>
            <a:off x="537447" y="8285571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08" y="105445"/>
                </a:lnTo>
                <a:lnTo>
                  <a:pt x="44271" y="108607"/>
                </a:lnTo>
                <a:lnTo>
                  <a:pt x="48347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E2E0E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6" name="object 1736"/>
          <p:cNvSpPr/>
          <p:nvPr/>
        </p:nvSpPr>
        <p:spPr>
          <a:xfrm>
            <a:off x="524474" y="8277830"/>
            <a:ext cx="132854" cy="136702"/>
          </a:xfrm>
          <a:custGeom>
            <a:avLst/>
            <a:gdLst/>
            <a:ahLst/>
            <a:cxnLst/>
            <a:rect l="l" t="t" r="r" b="b"/>
            <a:pathLst>
              <a:path w="132854" h="136702">
                <a:moveTo>
                  <a:pt x="3441" y="56997"/>
                </a:moveTo>
                <a:lnTo>
                  <a:pt x="6121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54" y="136702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28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97"/>
                </a:lnTo>
                <a:close/>
              </a:path>
            </a:pathLst>
          </a:custGeom>
          <a:solidFill>
            <a:srgbClr val="DCDA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7" name="object 1737"/>
          <p:cNvSpPr/>
          <p:nvPr/>
        </p:nvSpPr>
        <p:spPr>
          <a:xfrm>
            <a:off x="538284" y="8284714"/>
            <a:ext cx="144952" cy="110183"/>
          </a:xfrm>
          <a:custGeom>
            <a:avLst/>
            <a:gdLst/>
            <a:ahLst/>
            <a:cxnLst/>
            <a:rect l="l" t="t" r="r" b="b"/>
            <a:pathLst>
              <a:path w="144952" h="110183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21" y="105433"/>
                </a:lnTo>
                <a:lnTo>
                  <a:pt x="44271" y="108608"/>
                </a:lnTo>
                <a:lnTo>
                  <a:pt x="48347" y="110183"/>
                </a:lnTo>
                <a:lnTo>
                  <a:pt x="56539" y="110183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86"/>
                </a:lnTo>
                <a:lnTo>
                  <a:pt x="144952" y="17534"/>
                </a:lnTo>
                <a:lnTo>
                  <a:pt x="141289" y="6083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5" y="40391"/>
                </a:lnTo>
                <a:lnTo>
                  <a:pt x="5379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DCDA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8" name="object 1738"/>
          <p:cNvSpPr/>
          <p:nvPr/>
        </p:nvSpPr>
        <p:spPr>
          <a:xfrm>
            <a:off x="525305" y="8276976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19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close/>
              </a:path>
            </a:pathLst>
          </a:custGeom>
          <a:solidFill>
            <a:srgbClr val="D6D4D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9" name="object 1739"/>
          <p:cNvSpPr/>
          <p:nvPr/>
        </p:nvSpPr>
        <p:spPr>
          <a:xfrm>
            <a:off x="539127" y="8283847"/>
            <a:ext cx="144951" cy="110194"/>
          </a:xfrm>
          <a:custGeom>
            <a:avLst/>
            <a:gdLst/>
            <a:ahLst/>
            <a:cxnLst/>
            <a:rect l="l" t="t" r="r" b="b"/>
            <a:pathLst>
              <a:path w="144951" h="110194">
                <a:moveTo>
                  <a:pt x="0" y="56592"/>
                </a:moveTo>
                <a:lnTo>
                  <a:pt x="3909" y="67955"/>
                </a:lnTo>
                <a:lnTo>
                  <a:pt x="41116" y="105445"/>
                </a:lnTo>
                <a:lnTo>
                  <a:pt x="44266" y="108607"/>
                </a:lnTo>
                <a:lnTo>
                  <a:pt x="48355" y="110194"/>
                </a:lnTo>
                <a:lnTo>
                  <a:pt x="56534" y="110194"/>
                </a:lnTo>
                <a:lnTo>
                  <a:pt x="60636" y="108607"/>
                </a:lnTo>
                <a:lnTo>
                  <a:pt x="63786" y="105432"/>
                </a:lnTo>
                <a:lnTo>
                  <a:pt x="140088" y="28597"/>
                </a:lnTo>
                <a:lnTo>
                  <a:pt x="144951" y="17545"/>
                </a:lnTo>
                <a:lnTo>
                  <a:pt x="141299" y="6098"/>
                </a:lnTo>
                <a:lnTo>
                  <a:pt x="140342" y="5000"/>
                </a:lnTo>
                <a:lnTo>
                  <a:pt x="129406" y="0"/>
                </a:lnTo>
                <a:lnTo>
                  <a:pt x="118170" y="4024"/>
                </a:lnTo>
                <a:lnTo>
                  <a:pt x="117405" y="4746"/>
                </a:lnTo>
                <a:lnTo>
                  <a:pt x="52445" y="70164"/>
                </a:lnTo>
                <a:lnTo>
                  <a:pt x="27553" y="45145"/>
                </a:lnTo>
                <a:lnTo>
                  <a:pt x="16522" y="40395"/>
                </a:lnTo>
                <a:lnTo>
                  <a:pt x="5372" y="44666"/>
                </a:lnTo>
                <a:lnTo>
                  <a:pt x="4604" y="45424"/>
                </a:lnTo>
                <a:lnTo>
                  <a:pt x="0" y="56592"/>
                </a:lnTo>
                <a:close/>
              </a:path>
            </a:pathLst>
          </a:custGeom>
          <a:solidFill>
            <a:srgbClr val="D6D4D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0" name="object 1740"/>
          <p:cNvSpPr/>
          <p:nvPr/>
        </p:nvSpPr>
        <p:spPr>
          <a:xfrm>
            <a:off x="526141" y="8276107"/>
            <a:ext cx="132867" cy="136702"/>
          </a:xfrm>
          <a:custGeom>
            <a:avLst/>
            <a:gdLst/>
            <a:ahLst/>
            <a:cxnLst/>
            <a:rect l="l" t="t" r="r" b="b"/>
            <a:pathLst>
              <a:path w="132867" h="136702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97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67" y="136702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308" y="127660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D1CE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1" name="object 1741"/>
          <p:cNvSpPr/>
          <p:nvPr/>
        </p:nvSpPr>
        <p:spPr>
          <a:xfrm>
            <a:off x="539965" y="8282984"/>
            <a:ext cx="144947" cy="110188"/>
          </a:xfrm>
          <a:custGeom>
            <a:avLst/>
            <a:gdLst/>
            <a:ahLst/>
            <a:cxnLst/>
            <a:rect l="l" t="t" r="r" b="b"/>
            <a:pathLst>
              <a:path w="144947" h="110188">
                <a:moveTo>
                  <a:pt x="4609" y="45418"/>
                </a:moveTo>
                <a:lnTo>
                  <a:pt x="0" y="56586"/>
                </a:lnTo>
                <a:lnTo>
                  <a:pt x="3900" y="67944"/>
                </a:lnTo>
                <a:lnTo>
                  <a:pt x="4875" y="69015"/>
                </a:lnTo>
                <a:lnTo>
                  <a:pt x="41108" y="105438"/>
                </a:lnTo>
                <a:lnTo>
                  <a:pt x="44258" y="108613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47" y="17539"/>
                </a:lnTo>
                <a:lnTo>
                  <a:pt x="141288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45" y="45139"/>
                </a:lnTo>
                <a:lnTo>
                  <a:pt x="16515" y="40394"/>
                </a:lnTo>
                <a:lnTo>
                  <a:pt x="5367" y="44669"/>
                </a:lnTo>
                <a:lnTo>
                  <a:pt x="4609" y="45418"/>
                </a:lnTo>
                <a:close/>
              </a:path>
            </a:pathLst>
          </a:custGeom>
          <a:solidFill>
            <a:srgbClr val="D1CE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2" name="object 1742"/>
          <p:cNvSpPr/>
          <p:nvPr/>
        </p:nvSpPr>
        <p:spPr>
          <a:xfrm>
            <a:off x="526978" y="8275251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48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810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CCC8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3" name="object 1743"/>
          <p:cNvSpPr/>
          <p:nvPr/>
        </p:nvSpPr>
        <p:spPr>
          <a:xfrm>
            <a:off x="540802" y="8282123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32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CCC8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4" name="object 1744"/>
          <p:cNvSpPr/>
          <p:nvPr/>
        </p:nvSpPr>
        <p:spPr>
          <a:xfrm>
            <a:off x="527828" y="8274382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14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C7C3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5" name="object 1745"/>
          <p:cNvSpPr/>
          <p:nvPr/>
        </p:nvSpPr>
        <p:spPr>
          <a:xfrm>
            <a:off x="541639" y="8281261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82"/>
                </a:lnTo>
                <a:lnTo>
                  <a:pt x="3900" y="67943"/>
                </a:lnTo>
                <a:lnTo>
                  <a:pt x="4875" y="69015"/>
                </a:lnTo>
                <a:lnTo>
                  <a:pt x="41108" y="105438"/>
                </a:lnTo>
                <a:lnTo>
                  <a:pt x="44271" y="108613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58" y="45139"/>
                </a:lnTo>
                <a:lnTo>
                  <a:pt x="16522" y="40394"/>
                </a:lnTo>
                <a:lnTo>
                  <a:pt x="5375" y="44662"/>
                </a:lnTo>
                <a:lnTo>
                  <a:pt x="4609" y="45418"/>
                </a:lnTo>
                <a:close/>
              </a:path>
            </a:pathLst>
          </a:custGeom>
          <a:solidFill>
            <a:srgbClr val="C7C3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6" name="object 1746"/>
          <p:cNvSpPr/>
          <p:nvPr/>
        </p:nvSpPr>
        <p:spPr>
          <a:xfrm>
            <a:off x="528666" y="8273527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88"/>
                </a:lnTo>
                <a:lnTo>
                  <a:pt x="43408" y="115519"/>
                </a:lnTo>
                <a:lnTo>
                  <a:pt x="20561" y="115519"/>
                </a:lnTo>
                <a:lnTo>
                  <a:pt x="20561" y="92557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C1BD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7" name="object 1747"/>
          <p:cNvSpPr/>
          <p:nvPr/>
        </p:nvSpPr>
        <p:spPr>
          <a:xfrm>
            <a:off x="542476" y="8280399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21" y="105432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C1BD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8" name="object 1748"/>
          <p:cNvSpPr/>
          <p:nvPr/>
        </p:nvSpPr>
        <p:spPr>
          <a:xfrm>
            <a:off x="529497" y="8272659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BCB8B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9" name="object 1749"/>
          <p:cNvSpPr/>
          <p:nvPr/>
        </p:nvSpPr>
        <p:spPr>
          <a:xfrm>
            <a:off x="543318" y="8279538"/>
            <a:ext cx="144951" cy="110188"/>
          </a:xfrm>
          <a:custGeom>
            <a:avLst/>
            <a:gdLst/>
            <a:ahLst/>
            <a:cxnLst/>
            <a:rect l="l" t="t" r="r" b="b"/>
            <a:pathLst>
              <a:path w="144951" h="110188">
                <a:moveTo>
                  <a:pt x="0" y="56582"/>
                </a:moveTo>
                <a:lnTo>
                  <a:pt x="3902" y="67951"/>
                </a:lnTo>
                <a:lnTo>
                  <a:pt x="41116" y="105438"/>
                </a:lnTo>
                <a:lnTo>
                  <a:pt x="44266" y="108601"/>
                </a:lnTo>
                <a:lnTo>
                  <a:pt x="48355" y="110188"/>
                </a:lnTo>
                <a:lnTo>
                  <a:pt x="56534" y="110188"/>
                </a:lnTo>
                <a:lnTo>
                  <a:pt x="60636" y="108601"/>
                </a:lnTo>
                <a:lnTo>
                  <a:pt x="63786" y="105426"/>
                </a:lnTo>
                <a:lnTo>
                  <a:pt x="140087" y="28591"/>
                </a:lnTo>
                <a:lnTo>
                  <a:pt x="144951" y="17545"/>
                </a:lnTo>
                <a:lnTo>
                  <a:pt x="141293" y="6096"/>
                </a:lnTo>
                <a:lnTo>
                  <a:pt x="140341" y="5007"/>
                </a:lnTo>
                <a:lnTo>
                  <a:pt x="129403" y="0"/>
                </a:lnTo>
                <a:lnTo>
                  <a:pt x="118166" y="4023"/>
                </a:lnTo>
                <a:lnTo>
                  <a:pt x="117405" y="4740"/>
                </a:lnTo>
                <a:lnTo>
                  <a:pt x="52445" y="70170"/>
                </a:lnTo>
                <a:lnTo>
                  <a:pt x="27553" y="45139"/>
                </a:lnTo>
                <a:lnTo>
                  <a:pt x="16522" y="40389"/>
                </a:lnTo>
                <a:lnTo>
                  <a:pt x="5371" y="44660"/>
                </a:lnTo>
                <a:lnTo>
                  <a:pt x="4604" y="45418"/>
                </a:lnTo>
                <a:lnTo>
                  <a:pt x="0" y="56582"/>
                </a:lnTo>
                <a:close/>
              </a:path>
            </a:pathLst>
          </a:custGeom>
          <a:solidFill>
            <a:srgbClr val="BCB8B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0" name="object 1750"/>
          <p:cNvSpPr/>
          <p:nvPr/>
        </p:nvSpPr>
        <p:spPr>
          <a:xfrm>
            <a:off x="530334" y="8271803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B7B3B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1" name="object 1751"/>
          <p:cNvSpPr/>
          <p:nvPr/>
        </p:nvSpPr>
        <p:spPr>
          <a:xfrm>
            <a:off x="544156" y="8278674"/>
            <a:ext cx="144947" cy="110196"/>
          </a:xfrm>
          <a:custGeom>
            <a:avLst/>
            <a:gdLst/>
            <a:ahLst/>
            <a:cxnLst/>
            <a:rect l="l" t="t" r="r" b="b"/>
            <a:pathLst>
              <a:path w="144947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58" y="108608"/>
                </a:lnTo>
                <a:lnTo>
                  <a:pt x="48347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47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18" y="40391"/>
                </a:lnTo>
                <a:lnTo>
                  <a:pt x="5372" y="44660"/>
                </a:lnTo>
                <a:lnTo>
                  <a:pt x="4609" y="45413"/>
                </a:lnTo>
                <a:close/>
              </a:path>
            </a:pathLst>
          </a:custGeom>
          <a:solidFill>
            <a:srgbClr val="B7B3B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2" name="object 1752"/>
          <p:cNvSpPr/>
          <p:nvPr/>
        </p:nvSpPr>
        <p:spPr>
          <a:xfrm>
            <a:off x="531171" y="8270934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48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810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B2ADA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3" name="object 1753"/>
          <p:cNvSpPr/>
          <p:nvPr/>
        </p:nvSpPr>
        <p:spPr>
          <a:xfrm>
            <a:off x="544994" y="8277807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08" y="105445"/>
                </a:lnTo>
                <a:lnTo>
                  <a:pt x="44271" y="108607"/>
                </a:lnTo>
                <a:lnTo>
                  <a:pt x="48347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4"/>
                </a:lnTo>
                <a:lnTo>
                  <a:pt x="141295" y="6091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B2ADA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4" name="object 1754"/>
          <p:cNvSpPr/>
          <p:nvPr/>
        </p:nvSpPr>
        <p:spPr>
          <a:xfrm>
            <a:off x="532020" y="8270079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75"/>
                </a:lnTo>
                <a:lnTo>
                  <a:pt x="43395" y="115519"/>
                </a:lnTo>
                <a:lnTo>
                  <a:pt x="20561" y="115519"/>
                </a:lnTo>
                <a:lnTo>
                  <a:pt x="20561" y="92557"/>
                </a:lnTo>
                <a:lnTo>
                  <a:pt x="11493" y="83451"/>
                </a:lnTo>
                <a:lnTo>
                  <a:pt x="6438" y="78359"/>
                </a:lnTo>
                <a:lnTo>
                  <a:pt x="3606" y="71539"/>
                </a:lnTo>
                <a:lnTo>
                  <a:pt x="3441" y="56984"/>
                </a:lnTo>
                <a:close/>
              </a:path>
            </a:pathLst>
          </a:custGeom>
          <a:solidFill>
            <a:srgbClr val="ADA8A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5" name="object 1755"/>
          <p:cNvSpPr/>
          <p:nvPr/>
        </p:nvSpPr>
        <p:spPr>
          <a:xfrm>
            <a:off x="545831" y="8276950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71" y="108608"/>
                </a:lnTo>
                <a:lnTo>
                  <a:pt x="48347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18" y="40391"/>
                </a:lnTo>
                <a:lnTo>
                  <a:pt x="5372" y="44660"/>
                </a:lnTo>
                <a:lnTo>
                  <a:pt x="4609" y="45413"/>
                </a:lnTo>
                <a:close/>
              </a:path>
            </a:pathLst>
          </a:custGeom>
          <a:solidFill>
            <a:srgbClr val="ADA8A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6" name="object 1756"/>
          <p:cNvSpPr/>
          <p:nvPr/>
        </p:nvSpPr>
        <p:spPr>
          <a:xfrm>
            <a:off x="532857" y="8269211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A8A3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7" name="object 1757"/>
          <p:cNvSpPr/>
          <p:nvPr/>
        </p:nvSpPr>
        <p:spPr>
          <a:xfrm>
            <a:off x="546668" y="8276083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21" y="105445"/>
                </a:lnTo>
                <a:lnTo>
                  <a:pt x="44271" y="108607"/>
                </a:lnTo>
                <a:lnTo>
                  <a:pt x="48347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A8A3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8" name="object 1758"/>
          <p:cNvSpPr/>
          <p:nvPr/>
        </p:nvSpPr>
        <p:spPr>
          <a:xfrm>
            <a:off x="533688" y="8268342"/>
            <a:ext cx="132867" cy="136702"/>
          </a:xfrm>
          <a:custGeom>
            <a:avLst/>
            <a:gdLst/>
            <a:ahLst/>
            <a:cxnLst/>
            <a:rect l="l" t="t" r="r" b="b"/>
            <a:pathLst>
              <a:path w="132867" h="136702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97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67" y="136702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A39EA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9" name="object 1759"/>
          <p:cNvSpPr/>
          <p:nvPr/>
        </p:nvSpPr>
        <p:spPr>
          <a:xfrm>
            <a:off x="547505" y="8275226"/>
            <a:ext cx="144956" cy="110183"/>
          </a:xfrm>
          <a:custGeom>
            <a:avLst/>
            <a:gdLst/>
            <a:ahLst/>
            <a:cxnLst/>
            <a:rect l="l" t="t" r="r" b="b"/>
            <a:pathLst>
              <a:path w="144956" h="110183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21" y="105433"/>
                </a:lnTo>
                <a:lnTo>
                  <a:pt x="44271" y="108608"/>
                </a:lnTo>
                <a:lnTo>
                  <a:pt x="48360" y="110183"/>
                </a:lnTo>
                <a:lnTo>
                  <a:pt x="56539" y="110183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86"/>
                </a:lnTo>
                <a:lnTo>
                  <a:pt x="144956" y="17540"/>
                </a:lnTo>
                <a:lnTo>
                  <a:pt x="141298" y="6092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9" y="40391"/>
                </a:lnTo>
                <a:lnTo>
                  <a:pt x="5381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A39EA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0" name="object 1760"/>
          <p:cNvSpPr/>
          <p:nvPr/>
        </p:nvSpPr>
        <p:spPr>
          <a:xfrm>
            <a:off x="534526" y="8267487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9F999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1" name="object 1761"/>
          <p:cNvSpPr/>
          <p:nvPr/>
        </p:nvSpPr>
        <p:spPr>
          <a:xfrm>
            <a:off x="548348" y="8274360"/>
            <a:ext cx="144947" cy="110194"/>
          </a:xfrm>
          <a:custGeom>
            <a:avLst/>
            <a:gdLst/>
            <a:ahLst/>
            <a:cxnLst/>
            <a:rect l="l" t="t" r="r" b="b"/>
            <a:pathLst>
              <a:path w="144947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45"/>
                </a:lnTo>
                <a:lnTo>
                  <a:pt x="44258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47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9F999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2" name="object 1762"/>
          <p:cNvSpPr/>
          <p:nvPr/>
        </p:nvSpPr>
        <p:spPr>
          <a:xfrm>
            <a:off x="535363" y="8266619"/>
            <a:ext cx="132867" cy="136702"/>
          </a:xfrm>
          <a:custGeom>
            <a:avLst/>
            <a:gdLst/>
            <a:ahLst/>
            <a:cxnLst/>
            <a:rect l="l" t="t" r="r" b="b"/>
            <a:pathLst>
              <a:path w="132867" h="136702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97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48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702"/>
                </a:lnTo>
                <a:lnTo>
                  <a:pt x="132867" y="136702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810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308" y="127660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9A949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3" name="object 1763"/>
          <p:cNvSpPr/>
          <p:nvPr/>
        </p:nvSpPr>
        <p:spPr>
          <a:xfrm>
            <a:off x="549185" y="8273497"/>
            <a:ext cx="144947" cy="110188"/>
          </a:xfrm>
          <a:custGeom>
            <a:avLst/>
            <a:gdLst/>
            <a:ahLst/>
            <a:cxnLst/>
            <a:rect l="l" t="t" r="r" b="b"/>
            <a:pathLst>
              <a:path w="144947" h="110188">
                <a:moveTo>
                  <a:pt x="4609" y="45418"/>
                </a:moveTo>
                <a:lnTo>
                  <a:pt x="0" y="56586"/>
                </a:lnTo>
                <a:lnTo>
                  <a:pt x="3900" y="67944"/>
                </a:lnTo>
                <a:lnTo>
                  <a:pt x="4875" y="69015"/>
                </a:lnTo>
                <a:lnTo>
                  <a:pt x="41108" y="105438"/>
                </a:lnTo>
                <a:lnTo>
                  <a:pt x="44258" y="108613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47" y="17539"/>
                </a:lnTo>
                <a:lnTo>
                  <a:pt x="141288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45" y="45139"/>
                </a:lnTo>
                <a:lnTo>
                  <a:pt x="16515" y="40394"/>
                </a:lnTo>
                <a:lnTo>
                  <a:pt x="5367" y="44669"/>
                </a:lnTo>
                <a:lnTo>
                  <a:pt x="4609" y="45418"/>
                </a:lnTo>
                <a:close/>
              </a:path>
            </a:pathLst>
          </a:custGeom>
          <a:solidFill>
            <a:srgbClr val="9A949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4" name="object 1764"/>
          <p:cNvSpPr/>
          <p:nvPr/>
        </p:nvSpPr>
        <p:spPr>
          <a:xfrm>
            <a:off x="536213" y="8265763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19"/>
                </a:moveTo>
                <a:lnTo>
                  <a:pt x="20561" y="92557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03" y="115519"/>
                </a:lnTo>
                <a:lnTo>
                  <a:pt x="84797" y="119875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19"/>
                </a:lnTo>
                <a:lnTo>
                  <a:pt x="20561" y="115519"/>
                </a:lnTo>
                <a:close/>
              </a:path>
            </a:pathLst>
          </a:custGeom>
          <a:solidFill>
            <a:srgbClr val="958F9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5" name="object 1765"/>
          <p:cNvSpPr/>
          <p:nvPr/>
        </p:nvSpPr>
        <p:spPr>
          <a:xfrm>
            <a:off x="550023" y="8272635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45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958F9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6" name="object 1766"/>
          <p:cNvSpPr/>
          <p:nvPr/>
        </p:nvSpPr>
        <p:spPr>
          <a:xfrm>
            <a:off x="537049" y="8264895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28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918A8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7" name="object 1767"/>
          <p:cNvSpPr/>
          <p:nvPr/>
        </p:nvSpPr>
        <p:spPr>
          <a:xfrm>
            <a:off x="550860" y="8271773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82"/>
                </a:lnTo>
                <a:lnTo>
                  <a:pt x="3900" y="67943"/>
                </a:lnTo>
                <a:lnTo>
                  <a:pt x="4875" y="69015"/>
                </a:lnTo>
                <a:lnTo>
                  <a:pt x="41121" y="105438"/>
                </a:lnTo>
                <a:lnTo>
                  <a:pt x="44271" y="108613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58" y="45139"/>
                </a:lnTo>
                <a:lnTo>
                  <a:pt x="16522" y="40394"/>
                </a:lnTo>
                <a:lnTo>
                  <a:pt x="5375" y="44662"/>
                </a:lnTo>
                <a:lnTo>
                  <a:pt x="4609" y="45418"/>
                </a:lnTo>
                <a:close/>
              </a:path>
            </a:pathLst>
          </a:custGeom>
          <a:solidFill>
            <a:srgbClr val="918A8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8" name="object 1768"/>
          <p:cNvSpPr/>
          <p:nvPr/>
        </p:nvSpPr>
        <p:spPr>
          <a:xfrm>
            <a:off x="537880" y="8264039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41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8C86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9" name="object 1769"/>
          <p:cNvSpPr/>
          <p:nvPr/>
        </p:nvSpPr>
        <p:spPr>
          <a:xfrm>
            <a:off x="551697" y="8270912"/>
            <a:ext cx="144956" cy="110194"/>
          </a:xfrm>
          <a:custGeom>
            <a:avLst/>
            <a:gdLst/>
            <a:ahLst/>
            <a:cxnLst/>
            <a:rect l="l" t="t" r="r" b="b"/>
            <a:pathLst>
              <a:path w="144956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21" y="105432"/>
                </a:lnTo>
                <a:lnTo>
                  <a:pt x="44271" y="108607"/>
                </a:lnTo>
                <a:lnTo>
                  <a:pt x="48360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6" y="17545"/>
                </a:lnTo>
                <a:lnTo>
                  <a:pt x="141304" y="6098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8C86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0" name="object 1770"/>
          <p:cNvSpPr/>
          <p:nvPr/>
        </p:nvSpPr>
        <p:spPr>
          <a:xfrm>
            <a:off x="538717" y="8263171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87818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1" name="object 1771"/>
          <p:cNvSpPr/>
          <p:nvPr/>
        </p:nvSpPr>
        <p:spPr>
          <a:xfrm>
            <a:off x="552539" y="8270049"/>
            <a:ext cx="144951" cy="110188"/>
          </a:xfrm>
          <a:custGeom>
            <a:avLst/>
            <a:gdLst/>
            <a:ahLst/>
            <a:cxnLst/>
            <a:rect l="l" t="t" r="r" b="b"/>
            <a:pathLst>
              <a:path w="144951" h="110188">
                <a:moveTo>
                  <a:pt x="0" y="56582"/>
                </a:moveTo>
                <a:lnTo>
                  <a:pt x="3902" y="67951"/>
                </a:lnTo>
                <a:lnTo>
                  <a:pt x="41116" y="105438"/>
                </a:lnTo>
                <a:lnTo>
                  <a:pt x="44266" y="108601"/>
                </a:lnTo>
                <a:lnTo>
                  <a:pt x="48355" y="110188"/>
                </a:lnTo>
                <a:lnTo>
                  <a:pt x="56534" y="110188"/>
                </a:lnTo>
                <a:lnTo>
                  <a:pt x="60636" y="108601"/>
                </a:lnTo>
                <a:lnTo>
                  <a:pt x="63786" y="105426"/>
                </a:lnTo>
                <a:lnTo>
                  <a:pt x="140087" y="28591"/>
                </a:lnTo>
                <a:lnTo>
                  <a:pt x="144951" y="17545"/>
                </a:lnTo>
                <a:lnTo>
                  <a:pt x="141293" y="6096"/>
                </a:lnTo>
                <a:lnTo>
                  <a:pt x="140341" y="5007"/>
                </a:lnTo>
                <a:lnTo>
                  <a:pt x="129403" y="0"/>
                </a:lnTo>
                <a:lnTo>
                  <a:pt x="118166" y="4023"/>
                </a:lnTo>
                <a:lnTo>
                  <a:pt x="117405" y="4740"/>
                </a:lnTo>
                <a:lnTo>
                  <a:pt x="52445" y="70170"/>
                </a:lnTo>
                <a:lnTo>
                  <a:pt x="27553" y="45139"/>
                </a:lnTo>
                <a:lnTo>
                  <a:pt x="16522" y="40389"/>
                </a:lnTo>
                <a:lnTo>
                  <a:pt x="5371" y="44660"/>
                </a:lnTo>
                <a:lnTo>
                  <a:pt x="4604" y="45418"/>
                </a:lnTo>
                <a:lnTo>
                  <a:pt x="0" y="56582"/>
                </a:lnTo>
                <a:close/>
              </a:path>
            </a:pathLst>
          </a:custGeom>
          <a:solidFill>
            <a:srgbClr val="87818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2" name="object 1772"/>
          <p:cNvSpPr/>
          <p:nvPr/>
        </p:nvSpPr>
        <p:spPr>
          <a:xfrm>
            <a:off x="539555" y="8262316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48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810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79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837D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3" name="object 1773"/>
          <p:cNvSpPr/>
          <p:nvPr/>
        </p:nvSpPr>
        <p:spPr>
          <a:xfrm>
            <a:off x="553377" y="8269186"/>
            <a:ext cx="144947" cy="110196"/>
          </a:xfrm>
          <a:custGeom>
            <a:avLst/>
            <a:gdLst/>
            <a:ahLst/>
            <a:cxnLst/>
            <a:rect l="l" t="t" r="r" b="b"/>
            <a:pathLst>
              <a:path w="144947" h="110196">
                <a:moveTo>
                  <a:pt x="4609" y="45426"/>
                </a:moveTo>
                <a:lnTo>
                  <a:pt x="0" y="56588"/>
                </a:lnTo>
                <a:lnTo>
                  <a:pt x="3907" y="67948"/>
                </a:lnTo>
                <a:lnTo>
                  <a:pt x="4875" y="69010"/>
                </a:lnTo>
                <a:lnTo>
                  <a:pt x="41109" y="105433"/>
                </a:lnTo>
                <a:lnTo>
                  <a:pt x="44258" y="108608"/>
                </a:lnTo>
                <a:lnTo>
                  <a:pt x="48348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47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1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21" y="40392"/>
                </a:lnTo>
                <a:lnTo>
                  <a:pt x="5376" y="44667"/>
                </a:lnTo>
                <a:lnTo>
                  <a:pt x="4609" y="45426"/>
                </a:lnTo>
                <a:close/>
              </a:path>
            </a:pathLst>
          </a:custGeom>
          <a:solidFill>
            <a:srgbClr val="837D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4" name="object 1774"/>
          <p:cNvSpPr/>
          <p:nvPr/>
        </p:nvSpPr>
        <p:spPr>
          <a:xfrm>
            <a:off x="540405" y="8261447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31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lnTo>
                  <a:pt x="6121" y="50114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03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close/>
              </a:path>
            </a:pathLst>
          </a:custGeom>
          <a:solidFill>
            <a:srgbClr val="7F78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5" name="object 1775"/>
          <p:cNvSpPr/>
          <p:nvPr/>
        </p:nvSpPr>
        <p:spPr>
          <a:xfrm>
            <a:off x="554214" y="8268324"/>
            <a:ext cx="144952" cy="110190"/>
          </a:xfrm>
          <a:custGeom>
            <a:avLst/>
            <a:gdLst/>
            <a:ahLst/>
            <a:cxnLst/>
            <a:rect l="l" t="t" r="r" b="b"/>
            <a:pathLst>
              <a:path w="144952" h="110190">
                <a:moveTo>
                  <a:pt x="4609" y="45420"/>
                </a:moveTo>
                <a:lnTo>
                  <a:pt x="0" y="56579"/>
                </a:lnTo>
                <a:lnTo>
                  <a:pt x="3900" y="67944"/>
                </a:lnTo>
                <a:lnTo>
                  <a:pt x="4875" y="69017"/>
                </a:lnTo>
                <a:lnTo>
                  <a:pt x="41108" y="105440"/>
                </a:lnTo>
                <a:lnTo>
                  <a:pt x="44271" y="108602"/>
                </a:lnTo>
                <a:lnTo>
                  <a:pt x="48347" y="110190"/>
                </a:lnTo>
                <a:lnTo>
                  <a:pt x="56539" y="110190"/>
                </a:lnTo>
                <a:lnTo>
                  <a:pt x="60641" y="108602"/>
                </a:lnTo>
                <a:lnTo>
                  <a:pt x="63791" y="105427"/>
                </a:lnTo>
                <a:lnTo>
                  <a:pt x="140092" y="28592"/>
                </a:lnTo>
                <a:lnTo>
                  <a:pt x="144952" y="17540"/>
                </a:lnTo>
                <a:lnTo>
                  <a:pt x="141295" y="6087"/>
                </a:lnTo>
                <a:lnTo>
                  <a:pt x="140346" y="4996"/>
                </a:lnTo>
                <a:lnTo>
                  <a:pt x="129405" y="0"/>
                </a:lnTo>
                <a:lnTo>
                  <a:pt x="118166" y="4029"/>
                </a:lnTo>
                <a:lnTo>
                  <a:pt x="117410" y="4742"/>
                </a:lnTo>
                <a:lnTo>
                  <a:pt x="52437" y="70160"/>
                </a:lnTo>
                <a:lnTo>
                  <a:pt x="27545" y="45141"/>
                </a:lnTo>
                <a:lnTo>
                  <a:pt x="16515" y="40391"/>
                </a:lnTo>
                <a:lnTo>
                  <a:pt x="5367" y="44669"/>
                </a:lnTo>
                <a:lnTo>
                  <a:pt x="4609" y="45420"/>
                </a:lnTo>
                <a:close/>
              </a:path>
            </a:pathLst>
          </a:custGeom>
          <a:solidFill>
            <a:srgbClr val="7F78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6" name="object 1776"/>
          <p:cNvSpPr/>
          <p:nvPr/>
        </p:nvSpPr>
        <p:spPr>
          <a:xfrm>
            <a:off x="541242" y="8260591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75"/>
                </a:lnTo>
                <a:lnTo>
                  <a:pt x="43408" y="115519"/>
                </a:lnTo>
                <a:lnTo>
                  <a:pt x="20561" y="115519"/>
                </a:lnTo>
                <a:lnTo>
                  <a:pt x="20561" y="92557"/>
                </a:lnTo>
                <a:lnTo>
                  <a:pt x="11493" y="83451"/>
                </a:lnTo>
                <a:lnTo>
                  <a:pt x="6438" y="78359"/>
                </a:lnTo>
                <a:lnTo>
                  <a:pt x="3606" y="71539"/>
                </a:lnTo>
                <a:lnTo>
                  <a:pt x="3441" y="56984"/>
                </a:lnTo>
                <a:close/>
              </a:path>
            </a:pathLst>
          </a:custGeom>
          <a:solidFill>
            <a:srgbClr val="7A74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7" name="object 1777"/>
          <p:cNvSpPr/>
          <p:nvPr/>
        </p:nvSpPr>
        <p:spPr>
          <a:xfrm>
            <a:off x="555053" y="8267462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71" y="108608"/>
                </a:lnTo>
                <a:lnTo>
                  <a:pt x="48347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5" y="40391"/>
                </a:lnTo>
                <a:lnTo>
                  <a:pt x="5379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7A74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8" name="object 1778"/>
          <p:cNvSpPr/>
          <p:nvPr/>
        </p:nvSpPr>
        <p:spPr>
          <a:xfrm>
            <a:off x="542072" y="8259723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41" y="56984"/>
                </a:move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7670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9" name="object 1779"/>
          <p:cNvSpPr/>
          <p:nvPr/>
        </p:nvSpPr>
        <p:spPr>
          <a:xfrm>
            <a:off x="555890" y="8266595"/>
            <a:ext cx="144956" cy="110194"/>
          </a:xfrm>
          <a:custGeom>
            <a:avLst/>
            <a:gdLst/>
            <a:ahLst/>
            <a:cxnLst/>
            <a:rect l="l" t="t" r="r" b="b"/>
            <a:pathLst>
              <a:path w="144956" h="110194">
                <a:moveTo>
                  <a:pt x="4609" y="45424"/>
                </a:moveTo>
                <a:lnTo>
                  <a:pt x="0" y="56583"/>
                </a:lnTo>
                <a:lnTo>
                  <a:pt x="3900" y="67949"/>
                </a:lnTo>
                <a:lnTo>
                  <a:pt x="4875" y="69021"/>
                </a:lnTo>
                <a:lnTo>
                  <a:pt x="41121" y="105445"/>
                </a:lnTo>
                <a:lnTo>
                  <a:pt x="44271" y="108607"/>
                </a:lnTo>
                <a:lnTo>
                  <a:pt x="48360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6" y="17545"/>
                </a:lnTo>
                <a:lnTo>
                  <a:pt x="141304" y="6098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7670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0" name="object 1780"/>
          <p:cNvSpPr/>
          <p:nvPr/>
        </p:nvSpPr>
        <p:spPr>
          <a:xfrm>
            <a:off x="542909" y="8258855"/>
            <a:ext cx="132867" cy="136702"/>
          </a:xfrm>
          <a:custGeom>
            <a:avLst/>
            <a:gdLst/>
            <a:ahLst/>
            <a:cxnLst/>
            <a:rect l="l" t="t" r="r" b="b"/>
            <a:pathLst>
              <a:path w="132867" h="136702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97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37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67" y="136702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726B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1" name="object 1781"/>
          <p:cNvSpPr/>
          <p:nvPr/>
        </p:nvSpPr>
        <p:spPr>
          <a:xfrm>
            <a:off x="556731" y="8265738"/>
            <a:ext cx="144951" cy="110183"/>
          </a:xfrm>
          <a:custGeom>
            <a:avLst/>
            <a:gdLst/>
            <a:ahLst/>
            <a:cxnLst/>
            <a:rect l="l" t="t" r="r" b="b"/>
            <a:pathLst>
              <a:path w="144951" h="110183">
                <a:moveTo>
                  <a:pt x="0" y="56587"/>
                </a:moveTo>
                <a:lnTo>
                  <a:pt x="3902" y="67948"/>
                </a:lnTo>
                <a:lnTo>
                  <a:pt x="4870" y="69010"/>
                </a:lnTo>
                <a:lnTo>
                  <a:pt x="41116" y="105433"/>
                </a:lnTo>
                <a:lnTo>
                  <a:pt x="44266" y="108608"/>
                </a:lnTo>
                <a:lnTo>
                  <a:pt x="48355" y="110183"/>
                </a:lnTo>
                <a:lnTo>
                  <a:pt x="56534" y="110183"/>
                </a:lnTo>
                <a:lnTo>
                  <a:pt x="60636" y="108596"/>
                </a:lnTo>
                <a:lnTo>
                  <a:pt x="63786" y="105433"/>
                </a:lnTo>
                <a:lnTo>
                  <a:pt x="140087" y="28586"/>
                </a:lnTo>
                <a:lnTo>
                  <a:pt x="144951" y="17540"/>
                </a:lnTo>
                <a:lnTo>
                  <a:pt x="141293" y="6092"/>
                </a:lnTo>
                <a:lnTo>
                  <a:pt x="140341" y="5002"/>
                </a:lnTo>
                <a:lnTo>
                  <a:pt x="129403" y="0"/>
                </a:lnTo>
                <a:lnTo>
                  <a:pt x="118166" y="4018"/>
                </a:lnTo>
                <a:lnTo>
                  <a:pt x="117405" y="4735"/>
                </a:lnTo>
                <a:lnTo>
                  <a:pt x="52445" y="70165"/>
                </a:lnTo>
                <a:lnTo>
                  <a:pt x="27553" y="45146"/>
                </a:lnTo>
                <a:lnTo>
                  <a:pt x="16524" y="40391"/>
                </a:lnTo>
                <a:lnTo>
                  <a:pt x="5376" y="44653"/>
                </a:lnTo>
                <a:lnTo>
                  <a:pt x="4604" y="45413"/>
                </a:lnTo>
                <a:lnTo>
                  <a:pt x="0" y="56587"/>
                </a:lnTo>
                <a:close/>
              </a:path>
            </a:pathLst>
          </a:custGeom>
          <a:solidFill>
            <a:srgbClr val="726B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2" name="object 1782"/>
          <p:cNvSpPr/>
          <p:nvPr/>
        </p:nvSpPr>
        <p:spPr>
          <a:xfrm>
            <a:off x="543746" y="8257999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48" y="21158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810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6E67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3" name="object 1783"/>
          <p:cNvSpPr/>
          <p:nvPr/>
        </p:nvSpPr>
        <p:spPr>
          <a:xfrm>
            <a:off x="557570" y="8264872"/>
            <a:ext cx="144947" cy="110194"/>
          </a:xfrm>
          <a:custGeom>
            <a:avLst/>
            <a:gdLst/>
            <a:ahLst/>
            <a:cxnLst/>
            <a:rect l="l" t="t" r="r" b="b"/>
            <a:pathLst>
              <a:path w="144947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45"/>
                </a:lnTo>
                <a:lnTo>
                  <a:pt x="44258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47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6E67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4" name="object 1784"/>
          <p:cNvSpPr/>
          <p:nvPr/>
        </p:nvSpPr>
        <p:spPr>
          <a:xfrm>
            <a:off x="544597" y="8257131"/>
            <a:ext cx="132854" cy="136702"/>
          </a:xfrm>
          <a:custGeom>
            <a:avLst/>
            <a:gdLst/>
            <a:ahLst/>
            <a:cxnLst/>
            <a:rect l="l" t="t" r="r" b="b"/>
            <a:pathLst>
              <a:path w="132854" h="136702">
                <a:moveTo>
                  <a:pt x="20561" y="115531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97"/>
                </a:lnTo>
                <a:lnTo>
                  <a:pt x="6121" y="50114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54" y="136702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03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close/>
              </a:path>
            </a:pathLst>
          </a:custGeom>
          <a:solidFill>
            <a:srgbClr val="6A6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5" name="object 1785"/>
          <p:cNvSpPr/>
          <p:nvPr/>
        </p:nvSpPr>
        <p:spPr>
          <a:xfrm>
            <a:off x="558407" y="8264014"/>
            <a:ext cx="144952" cy="110183"/>
          </a:xfrm>
          <a:custGeom>
            <a:avLst/>
            <a:gdLst/>
            <a:ahLst/>
            <a:cxnLst/>
            <a:rect l="l" t="t" r="r" b="b"/>
            <a:pathLst>
              <a:path w="144952" h="110183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71" y="108608"/>
                </a:lnTo>
                <a:lnTo>
                  <a:pt x="48347" y="110183"/>
                </a:lnTo>
                <a:lnTo>
                  <a:pt x="56539" y="110183"/>
                </a:lnTo>
                <a:lnTo>
                  <a:pt x="60641" y="108596"/>
                </a:lnTo>
                <a:lnTo>
                  <a:pt x="63791" y="105421"/>
                </a:lnTo>
                <a:lnTo>
                  <a:pt x="140092" y="28586"/>
                </a:lnTo>
                <a:lnTo>
                  <a:pt x="144952" y="17534"/>
                </a:lnTo>
                <a:lnTo>
                  <a:pt x="141289" y="6083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34"/>
                </a:lnTo>
                <a:lnTo>
                  <a:pt x="16515" y="40389"/>
                </a:lnTo>
                <a:lnTo>
                  <a:pt x="5367" y="44664"/>
                </a:lnTo>
                <a:lnTo>
                  <a:pt x="4609" y="45413"/>
                </a:lnTo>
                <a:close/>
              </a:path>
            </a:pathLst>
          </a:custGeom>
          <a:solidFill>
            <a:srgbClr val="6A6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6" name="object 1786"/>
          <p:cNvSpPr/>
          <p:nvPr/>
        </p:nvSpPr>
        <p:spPr>
          <a:xfrm>
            <a:off x="545434" y="8256276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19"/>
                </a:lnTo>
                <a:lnTo>
                  <a:pt x="20561" y="115519"/>
                </a:lnTo>
                <a:lnTo>
                  <a:pt x="20561" y="92557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665F6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7" name="object 1787"/>
          <p:cNvSpPr/>
          <p:nvPr/>
        </p:nvSpPr>
        <p:spPr>
          <a:xfrm>
            <a:off x="559244" y="8263147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45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665F6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8" name="object 1788"/>
          <p:cNvSpPr/>
          <p:nvPr/>
        </p:nvSpPr>
        <p:spPr>
          <a:xfrm>
            <a:off x="546265" y="8255407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41" y="56984"/>
                </a:move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625B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9" name="object 1789"/>
          <p:cNvSpPr/>
          <p:nvPr/>
        </p:nvSpPr>
        <p:spPr>
          <a:xfrm>
            <a:off x="560082" y="8262286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86"/>
                </a:lnTo>
                <a:lnTo>
                  <a:pt x="3900" y="67944"/>
                </a:lnTo>
                <a:lnTo>
                  <a:pt x="4875" y="69015"/>
                </a:lnTo>
                <a:lnTo>
                  <a:pt x="41121" y="105438"/>
                </a:lnTo>
                <a:lnTo>
                  <a:pt x="44271" y="108613"/>
                </a:lnTo>
                <a:lnTo>
                  <a:pt x="48360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58" y="45139"/>
                </a:lnTo>
                <a:lnTo>
                  <a:pt x="16522" y="40394"/>
                </a:lnTo>
                <a:lnTo>
                  <a:pt x="5375" y="44662"/>
                </a:lnTo>
                <a:lnTo>
                  <a:pt x="4609" y="45418"/>
                </a:lnTo>
                <a:close/>
              </a:path>
            </a:pathLst>
          </a:custGeom>
          <a:solidFill>
            <a:srgbClr val="625B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0" name="object 1790"/>
          <p:cNvSpPr/>
          <p:nvPr/>
        </p:nvSpPr>
        <p:spPr>
          <a:xfrm>
            <a:off x="547102" y="8254551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5E575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1" name="object 1791"/>
          <p:cNvSpPr/>
          <p:nvPr/>
        </p:nvSpPr>
        <p:spPr>
          <a:xfrm>
            <a:off x="560919" y="8261424"/>
            <a:ext cx="144956" cy="110194"/>
          </a:xfrm>
          <a:custGeom>
            <a:avLst/>
            <a:gdLst/>
            <a:ahLst/>
            <a:cxnLst/>
            <a:rect l="l" t="t" r="r" b="b"/>
            <a:pathLst>
              <a:path w="144956" h="110194">
                <a:moveTo>
                  <a:pt x="0" y="56587"/>
                </a:moveTo>
                <a:lnTo>
                  <a:pt x="3907" y="67946"/>
                </a:lnTo>
                <a:lnTo>
                  <a:pt x="4875" y="69008"/>
                </a:lnTo>
                <a:lnTo>
                  <a:pt x="41121" y="105432"/>
                </a:lnTo>
                <a:lnTo>
                  <a:pt x="44271" y="108607"/>
                </a:lnTo>
                <a:lnTo>
                  <a:pt x="48360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6" y="17545"/>
                </a:lnTo>
                <a:lnTo>
                  <a:pt x="141304" y="6098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50" y="70164"/>
                </a:lnTo>
                <a:lnTo>
                  <a:pt x="27558" y="45145"/>
                </a:lnTo>
                <a:lnTo>
                  <a:pt x="16527" y="40395"/>
                </a:lnTo>
                <a:lnTo>
                  <a:pt x="5376" y="44666"/>
                </a:lnTo>
                <a:lnTo>
                  <a:pt x="4609" y="45424"/>
                </a:lnTo>
                <a:lnTo>
                  <a:pt x="0" y="56587"/>
                </a:lnTo>
                <a:close/>
              </a:path>
            </a:pathLst>
          </a:custGeom>
          <a:solidFill>
            <a:srgbClr val="5E575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2" name="object 1792"/>
          <p:cNvSpPr/>
          <p:nvPr/>
        </p:nvSpPr>
        <p:spPr>
          <a:xfrm>
            <a:off x="547938" y="8253682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48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5B545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3" name="object 1793"/>
          <p:cNvSpPr/>
          <p:nvPr/>
        </p:nvSpPr>
        <p:spPr>
          <a:xfrm>
            <a:off x="561762" y="8260561"/>
            <a:ext cx="144947" cy="110188"/>
          </a:xfrm>
          <a:custGeom>
            <a:avLst/>
            <a:gdLst/>
            <a:ahLst/>
            <a:cxnLst/>
            <a:rect l="l" t="t" r="r" b="b"/>
            <a:pathLst>
              <a:path w="144947" h="110188">
                <a:moveTo>
                  <a:pt x="4609" y="45418"/>
                </a:moveTo>
                <a:lnTo>
                  <a:pt x="0" y="56582"/>
                </a:lnTo>
                <a:lnTo>
                  <a:pt x="3900" y="67943"/>
                </a:lnTo>
                <a:lnTo>
                  <a:pt x="4875" y="69015"/>
                </a:lnTo>
                <a:lnTo>
                  <a:pt x="41108" y="105438"/>
                </a:lnTo>
                <a:lnTo>
                  <a:pt x="44258" y="108601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47" y="17539"/>
                </a:lnTo>
                <a:lnTo>
                  <a:pt x="141288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45" y="45139"/>
                </a:lnTo>
                <a:lnTo>
                  <a:pt x="16515" y="40394"/>
                </a:lnTo>
                <a:lnTo>
                  <a:pt x="5367" y="44669"/>
                </a:lnTo>
                <a:lnTo>
                  <a:pt x="4609" y="45418"/>
                </a:lnTo>
                <a:close/>
              </a:path>
            </a:pathLst>
          </a:custGeom>
          <a:solidFill>
            <a:srgbClr val="5B545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4" name="object 1794"/>
          <p:cNvSpPr/>
          <p:nvPr/>
        </p:nvSpPr>
        <p:spPr>
          <a:xfrm>
            <a:off x="548788" y="8252828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01"/>
                </a:lnTo>
                <a:lnTo>
                  <a:pt x="11061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03" y="115519"/>
                </a:lnTo>
                <a:lnTo>
                  <a:pt x="84797" y="119875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88"/>
                </a:lnTo>
                <a:lnTo>
                  <a:pt x="43395" y="115519"/>
                </a:lnTo>
                <a:lnTo>
                  <a:pt x="20561" y="115519"/>
                </a:lnTo>
                <a:lnTo>
                  <a:pt x="20561" y="92557"/>
                </a:lnTo>
                <a:lnTo>
                  <a:pt x="11493" y="83451"/>
                </a:lnTo>
                <a:lnTo>
                  <a:pt x="6438" y="78359"/>
                </a:lnTo>
                <a:lnTo>
                  <a:pt x="3594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5750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5" name="object 1795"/>
          <p:cNvSpPr/>
          <p:nvPr/>
        </p:nvSpPr>
        <p:spPr>
          <a:xfrm>
            <a:off x="562599" y="8259699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26"/>
                </a:moveTo>
                <a:lnTo>
                  <a:pt x="0" y="56588"/>
                </a:lnTo>
                <a:lnTo>
                  <a:pt x="3907" y="67948"/>
                </a:lnTo>
                <a:lnTo>
                  <a:pt x="4875" y="69010"/>
                </a:lnTo>
                <a:lnTo>
                  <a:pt x="41109" y="105433"/>
                </a:lnTo>
                <a:lnTo>
                  <a:pt x="44258" y="108608"/>
                </a:lnTo>
                <a:lnTo>
                  <a:pt x="48348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1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15" y="40397"/>
                </a:lnTo>
                <a:lnTo>
                  <a:pt x="5367" y="44675"/>
                </a:lnTo>
                <a:lnTo>
                  <a:pt x="4609" y="45426"/>
                </a:lnTo>
                <a:close/>
              </a:path>
            </a:pathLst>
          </a:custGeom>
          <a:solidFill>
            <a:srgbClr val="5750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6" name="object 1796"/>
          <p:cNvSpPr/>
          <p:nvPr/>
        </p:nvSpPr>
        <p:spPr>
          <a:xfrm>
            <a:off x="549626" y="8251959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31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lnTo>
                  <a:pt x="6121" y="50114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close/>
              </a:path>
            </a:pathLst>
          </a:custGeom>
          <a:solidFill>
            <a:srgbClr val="534C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7" name="object 1797"/>
          <p:cNvSpPr/>
          <p:nvPr/>
        </p:nvSpPr>
        <p:spPr>
          <a:xfrm>
            <a:off x="563436" y="8258838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77"/>
                </a:lnTo>
                <a:lnTo>
                  <a:pt x="3900" y="67942"/>
                </a:lnTo>
                <a:lnTo>
                  <a:pt x="4875" y="69015"/>
                </a:lnTo>
                <a:lnTo>
                  <a:pt x="41108" y="105438"/>
                </a:lnTo>
                <a:lnTo>
                  <a:pt x="44271" y="108601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4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58"/>
                </a:lnTo>
                <a:lnTo>
                  <a:pt x="27558" y="45139"/>
                </a:lnTo>
                <a:lnTo>
                  <a:pt x="16522" y="40389"/>
                </a:lnTo>
                <a:lnTo>
                  <a:pt x="5375" y="44660"/>
                </a:lnTo>
                <a:lnTo>
                  <a:pt x="4609" y="45418"/>
                </a:lnTo>
                <a:close/>
              </a:path>
            </a:pathLst>
          </a:custGeom>
          <a:solidFill>
            <a:srgbClr val="534C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8" name="object 1798"/>
          <p:cNvSpPr/>
          <p:nvPr/>
        </p:nvSpPr>
        <p:spPr>
          <a:xfrm>
            <a:off x="550457" y="8251103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41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39"/>
                </a:lnTo>
                <a:lnTo>
                  <a:pt x="3441" y="56984"/>
                </a:lnTo>
                <a:close/>
              </a:path>
            </a:pathLst>
          </a:custGeom>
          <a:solidFill>
            <a:srgbClr val="5049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9" name="object 1799"/>
          <p:cNvSpPr/>
          <p:nvPr/>
        </p:nvSpPr>
        <p:spPr>
          <a:xfrm>
            <a:off x="564273" y="8257974"/>
            <a:ext cx="144952" cy="110196"/>
          </a:xfrm>
          <a:custGeom>
            <a:avLst/>
            <a:gdLst/>
            <a:ahLst/>
            <a:cxnLst/>
            <a:rect l="l" t="t" r="r" b="b"/>
            <a:pathLst>
              <a:path w="144952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21" y="105433"/>
                </a:lnTo>
                <a:lnTo>
                  <a:pt x="44271" y="108608"/>
                </a:lnTo>
                <a:lnTo>
                  <a:pt x="48360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2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5" y="40391"/>
                </a:lnTo>
                <a:lnTo>
                  <a:pt x="5379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5049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0" name="object 1800"/>
          <p:cNvSpPr/>
          <p:nvPr/>
        </p:nvSpPr>
        <p:spPr>
          <a:xfrm>
            <a:off x="551294" y="8250236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4C464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1" name="object 1801"/>
          <p:cNvSpPr/>
          <p:nvPr/>
        </p:nvSpPr>
        <p:spPr>
          <a:xfrm>
            <a:off x="565111" y="8257108"/>
            <a:ext cx="144956" cy="110194"/>
          </a:xfrm>
          <a:custGeom>
            <a:avLst/>
            <a:gdLst/>
            <a:ahLst/>
            <a:cxnLst/>
            <a:rect l="l" t="t" r="r" b="b"/>
            <a:pathLst>
              <a:path w="144956" h="110194">
                <a:moveTo>
                  <a:pt x="0" y="56583"/>
                </a:moveTo>
                <a:lnTo>
                  <a:pt x="3900" y="67949"/>
                </a:lnTo>
                <a:lnTo>
                  <a:pt x="41121" y="105445"/>
                </a:lnTo>
                <a:lnTo>
                  <a:pt x="44271" y="108607"/>
                </a:lnTo>
                <a:lnTo>
                  <a:pt x="48360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6" y="17545"/>
                </a:lnTo>
                <a:lnTo>
                  <a:pt x="141304" y="6098"/>
                </a:lnTo>
                <a:lnTo>
                  <a:pt x="140346" y="5000"/>
                </a:lnTo>
                <a:lnTo>
                  <a:pt x="129410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50" y="70164"/>
                </a:lnTo>
                <a:lnTo>
                  <a:pt x="27558" y="45145"/>
                </a:lnTo>
                <a:lnTo>
                  <a:pt x="16526" y="40395"/>
                </a:lnTo>
                <a:lnTo>
                  <a:pt x="5376" y="44666"/>
                </a:lnTo>
                <a:lnTo>
                  <a:pt x="4609" y="45424"/>
                </a:lnTo>
                <a:lnTo>
                  <a:pt x="0" y="56583"/>
                </a:lnTo>
                <a:close/>
              </a:path>
            </a:pathLst>
          </a:custGeom>
          <a:solidFill>
            <a:srgbClr val="4C464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2" name="object 1802"/>
          <p:cNvSpPr/>
          <p:nvPr/>
        </p:nvSpPr>
        <p:spPr>
          <a:xfrm>
            <a:off x="552131" y="8249380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19"/>
                </a:move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39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51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30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close/>
              </a:path>
            </a:pathLst>
          </a:custGeom>
          <a:solidFill>
            <a:srgbClr val="48424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3" name="object 1803"/>
          <p:cNvSpPr/>
          <p:nvPr/>
        </p:nvSpPr>
        <p:spPr>
          <a:xfrm>
            <a:off x="565954" y="8256251"/>
            <a:ext cx="144947" cy="110196"/>
          </a:xfrm>
          <a:custGeom>
            <a:avLst/>
            <a:gdLst/>
            <a:ahLst/>
            <a:cxnLst/>
            <a:rect l="l" t="t" r="r" b="b"/>
            <a:pathLst>
              <a:path w="144947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58" y="108608"/>
                </a:lnTo>
                <a:lnTo>
                  <a:pt x="48347" y="110196"/>
                </a:lnTo>
                <a:lnTo>
                  <a:pt x="56539" y="110196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47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18" y="40391"/>
                </a:lnTo>
                <a:lnTo>
                  <a:pt x="5372" y="44660"/>
                </a:lnTo>
                <a:lnTo>
                  <a:pt x="4609" y="45413"/>
                </a:lnTo>
                <a:close/>
              </a:path>
            </a:pathLst>
          </a:custGeom>
          <a:solidFill>
            <a:srgbClr val="48424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4" name="object 1804"/>
          <p:cNvSpPr/>
          <p:nvPr/>
        </p:nvSpPr>
        <p:spPr>
          <a:xfrm>
            <a:off x="552968" y="8248511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70"/>
                </a:lnTo>
                <a:lnTo>
                  <a:pt x="107048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810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453F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5" name="object 1805"/>
          <p:cNvSpPr/>
          <p:nvPr/>
        </p:nvSpPr>
        <p:spPr>
          <a:xfrm>
            <a:off x="566791" y="8255384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45"/>
                </a:lnTo>
                <a:lnTo>
                  <a:pt x="44258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453F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6" name="object 1806"/>
          <p:cNvSpPr/>
          <p:nvPr/>
        </p:nvSpPr>
        <p:spPr>
          <a:xfrm>
            <a:off x="553817" y="8247644"/>
            <a:ext cx="132854" cy="136702"/>
          </a:xfrm>
          <a:custGeom>
            <a:avLst/>
            <a:gdLst/>
            <a:ahLst/>
            <a:cxnLst/>
            <a:rect l="l" t="t" r="r" b="b"/>
            <a:pathLst>
              <a:path w="132854" h="136702">
                <a:moveTo>
                  <a:pt x="20561" y="115531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97"/>
                </a:lnTo>
                <a:lnTo>
                  <a:pt x="6121" y="50114"/>
                </a:lnTo>
                <a:lnTo>
                  <a:pt x="11074" y="44894"/>
                </a:lnTo>
                <a:lnTo>
                  <a:pt x="13792" y="42037"/>
                </a:lnTo>
                <a:lnTo>
                  <a:pt x="17030" y="39890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702"/>
                </a:lnTo>
                <a:lnTo>
                  <a:pt x="132854" y="136702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close/>
              </a:path>
            </a:pathLst>
          </a:custGeom>
          <a:solidFill>
            <a:srgbClr val="413B3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7" name="object 1807"/>
          <p:cNvSpPr/>
          <p:nvPr/>
        </p:nvSpPr>
        <p:spPr>
          <a:xfrm>
            <a:off x="567628" y="8254526"/>
            <a:ext cx="144952" cy="110183"/>
          </a:xfrm>
          <a:custGeom>
            <a:avLst/>
            <a:gdLst/>
            <a:ahLst/>
            <a:cxnLst/>
            <a:rect l="l" t="t" r="r" b="b"/>
            <a:pathLst>
              <a:path w="144952" h="110183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71" y="108608"/>
                </a:lnTo>
                <a:lnTo>
                  <a:pt x="48347" y="110183"/>
                </a:lnTo>
                <a:lnTo>
                  <a:pt x="56539" y="110183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86"/>
                </a:lnTo>
                <a:lnTo>
                  <a:pt x="144952" y="17534"/>
                </a:lnTo>
                <a:lnTo>
                  <a:pt x="141289" y="6083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34"/>
                </a:lnTo>
                <a:lnTo>
                  <a:pt x="16515" y="40389"/>
                </a:lnTo>
                <a:lnTo>
                  <a:pt x="5367" y="44664"/>
                </a:lnTo>
                <a:lnTo>
                  <a:pt x="4609" y="45413"/>
                </a:lnTo>
                <a:close/>
              </a:path>
            </a:pathLst>
          </a:custGeom>
          <a:solidFill>
            <a:srgbClr val="413B3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8" name="object 1808"/>
          <p:cNvSpPr/>
          <p:nvPr/>
        </p:nvSpPr>
        <p:spPr>
          <a:xfrm>
            <a:off x="554648" y="8246788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41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3E383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9" name="object 1809"/>
          <p:cNvSpPr/>
          <p:nvPr/>
        </p:nvSpPr>
        <p:spPr>
          <a:xfrm>
            <a:off x="568465" y="8253660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21" y="105445"/>
                </a:lnTo>
                <a:lnTo>
                  <a:pt x="44271" y="108607"/>
                </a:lnTo>
                <a:lnTo>
                  <a:pt x="48360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58" y="45145"/>
                </a:lnTo>
                <a:lnTo>
                  <a:pt x="16522" y="40395"/>
                </a:lnTo>
                <a:lnTo>
                  <a:pt x="5375" y="44666"/>
                </a:lnTo>
                <a:lnTo>
                  <a:pt x="4609" y="45424"/>
                </a:lnTo>
                <a:close/>
              </a:path>
            </a:pathLst>
          </a:custGeom>
          <a:solidFill>
            <a:srgbClr val="3E383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0" name="object 1810"/>
          <p:cNvSpPr/>
          <p:nvPr/>
        </p:nvSpPr>
        <p:spPr>
          <a:xfrm>
            <a:off x="555486" y="8245919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60"/>
                </a:lnTo>
                <a:lnTo>
                  <a:pt x="59296" y="127660"/>
                </a:lnTo>
                <a:lnTo>
                  <a:pt x="52717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3A35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1" name="object 1811"/>
          <p:cNvSpPr/>
          <p:nvPr/>
        </p:nvSpPr>
        <p:spPr>
          <a:xfrm>
            <a:off x="569302" y="8252798"/>
            <a:ext cx="144956" cy="110188"/>
          </a:xfrm>
          <a:custGeom>
            <a:avLst/>
            <a:gdLst/>
            <a:ahLst/>
            <a:cxnLst/>
            <a:rect l="l" t="t" r="r" b="b"/>
            <a:pathLst>
              <a:path w="144956" h="110188">
                <a:moveTo>
                  <a:pt x="0" y="56586"/>
                </a:moveTo>
                <a:lnTo>
                  <a:pt x="3900" y="67944"/>
                </a:lnTo>
                <a:lnTo>
                  <a:pt x="4875" y="69015"/>
                </a:lnTo>
                <a:lnTo>
                  <a:pt x="41121" y="105438"/>
                </a:lnTo>
                <a:lnTo>
                  <a:pt x="44271" y="108613"/>
                </a:lnTo>
                <a:lnTo>
                  <a:pt x="48360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6" y="17545"/>
                </a:lnTo>
                <a:lnTo>
                  <a:pt x="141298" y="6096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50" y="70170"/>
                </a:lnTo>
                <a:lnTo>
                  <a:pt x="27558" y="45139"/>
                </a:lnTo>
                <a:lnTo>
                  <a:pt x="16522" y="40394"/>
                </a:lnTo>
                <a:lnTo>
                  <a:pt x="5375" y="44662"/>
                </a:lnTo>
                <a:lnTo>
                  <a:pt x="4609" y="45418"/>
                </a:lnTo>
                <a:lnTo>
                  <a:pt x="0" y="56586"/>
                </a:lnTo>
                <a:close/>
              </a:path>
            </a:pathLst>
          </a:custGeom>
          <a:solidFill>
            <a:srgbClr val="3A35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2" name="object 1812"/>
          <p:cNvSpPr/>
          <p:nvPr/>
        </p:nvSpPr>
        <p:spPr>
          <a:xfrm>
            <a:off x="556323" y="8245064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3732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3" name="object 1813"/>
          <p:cNvSpPr/>
          <p:nvPr/>
        </p:nvSpPr>
        <p:spPr>
          <a:xfrm>
            <a:off x="570144" y="8251935"/>
            <a:ext cx="144951" cy="110194"/>
          </a:xfrm>
          <a:custGeom>
            <a:avLst/>
            <a:gdLst/>
            <a:ahLst/>
            <a:cxnLst/>
            <a:rect l="l" t="t" r="r" b="b"/>
            <a:pathLst>
              <a:path w="144951" h="110194">
                <a:moveTo>
                  <a:pt x="0" y="56592"/>
                </a:moveTo>
                <a:lnTo>
                  <a:pt x="3909" y="67955"/>
                </a:lnTo>
                <a:lnTo>
                  <a:pt x="4871" y="69008"/>
                </a:lnTo>
                <a:lnTo>
                  <a:pt x="41116" y="105432"/>
                </a:lnTo>
                <a:lnTo>
                  <a:pt x="44266" y="108607"/>
                </a:lnTo>
                <a:lnTo>
                  <a:pt x="48355" y="110194"/>
                </a:lnTo>
                <a:lnTo>
                  <a:pt x="56534" y="110194"/>
                </a:lnTo>
                <a:lnTo>
                  <a:pt x="60636" y="108607"/>
                </a:lnTo>
                <a:lnTo>
                  <a:pt x="63786" y="105432"/>
                </a:lnTo>
                <a:lnTo>
                  <a:pt x="140088" y="28597"/>
                </a:lnTo>
                <a:lnTo>
                  <a:pt x="144951" y="17545"/>
                </a:lnTo>
                <a:lnTo>
                  <a:pt x="141299" y="6098"/>
                </a:lnTo>
                <a:lnTo>
                  <a:pt x="140342" y="5000"/>
                </a:lnTo>
                <a:lnTo>
                  <a:pt x="129406" y="0"/>
                </a:lnTo>
                <a:lnTo>
                  <a:pt x="118170" y="4024"/>
                </a:lnTo>
                <a:lnTo>
                  <a:pt x="117405" y="4746"/>
                </a:lnTo>
                <a:lnTo>
                  <a:pt x="52445" y="70164"/>
                </a:lnTo>
                <a:lnTo>
                  <a:pt x="27553" y="45145"/>
                </a:lnTo>
                <a:lnTo>
                  <a:pt x="16522" y="40395"/>
                </a:lnTo>
                <a:lnTo>
                  <a:pt x="5372" y="44666"/>
                </a:lnTo>
                <a:lnTo>
                  <a:pt x="4604" y="45424"/>
                </a:lnTo>
                <a:lnTo>
                  <a:pt x="0" y="56592"/>
                </a:lnTo>
                <a:close/>
              </a:path>
            </a:pathLst>
          </a:custGeom>
          <a:solidFill>
            <a:srgbClr val="3732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4" name="object 1814"/>
          <p:cNvSpPr/>
          <p:nvPr/>
        </p:nvSpPr>
        <p:spPr>
          <a:xfrm>
            <a:off x="557160" y="8244196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71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90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48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88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810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342F3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5" name="object 1815"/>
          <p:cNvSpPr/>
          <p:nvPr/>
        </p:nvSpPr>
        <p:spPr>
          <a:xfrm>
            <a:off x="570984" y="8251073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82"/>
                </a:lnTo>
                <a:lnTo>
                  <a:pt x="3900" y="67943"/>
                </a:lnTo>
                <a:lnTo>
                  <a:pt x="4875" y="69015"/>
                </a:lnTo>
                <a:lnTo>
                  <a:pt x="41108" y="105438"/>
                </a:lnTo>
                <a:lnTo>
                  <a:pt x="44258" y="108601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45" y="45139"/>
                </a:lnTo>
                <a:lnTo>
                  <a:pt x="16515" y="40394"/>
                </a:lnTo>
                <a:lnTo>
                  <a:pt x="5367" y="44669"/>
                </a:lnTo>
                <a:lnTo>
                  <a:pt x="4609" y="45418"/>
                </a:lnTo>
                <a:close/>
              </a:path>
            </a:pathLst>
          </a:custGeom>
          <a:solidFill>
            <a:srgbClr val="342F3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6" name="object 1816"/>
          <p:cNvSpPr/>
          <p:nvPr/>
        </p:nvSpPr>
        <p:spPr>
          <a:xfrm>
            <a:off x="558010" y="8243340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19"/>
                </a:moveTo>
                <a:lnTo>
                  <a:pt x="20561" y="92557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lnTo>
                  <a:pt x="6121" y="50101"/>
                </a:lnTo>
                <a:lnTo>
                  <a:pt x="11074" y="44881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189"/>
                </a:lnTo>
                <a:lnTo>
                  <a:pt x="112280" y="115519"/>
                </a:lnTo>
                <a:lnTo>
                  <a:pt x="89115" y="115519"/>
                </a:lnTo>
                <a:lnTo>
                  <a:pt x="84797" y="119875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26" y="119888"/>
                </a:lnTo>
                <a:lnTo>
                  <a:pt x="43395" y="115519"/>
                </a:lnTo>
                <a:lnTo>
                  <a:pt x="20561" y="115519"/>
                </a:lnTo>
                <a:close/>
              </a:path>
            </a:pathLst>
          </a:custGeom>
          <a:solidFill>
            <a:srgbClr val="312C2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7" name="object 1817"/>
          <p:cNvSpPr/>
          <p:nvPr/>
        </p:nvSpPr>
        <p:spPr>
          <a:xfrm>
            <a:off x="571820" y="8250212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32"/>
                </a:lnTo>
                <a:lnTo>
                  <a:pt x="44271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312C2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8" name="object 1818"/>
          <p:cNvSpPr/>
          <p:nvPr/>
        </p:nvSpPr>
        <p:spPr>
          <a:xfrm>
            <a:off x="558846" y="8242471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3441" y="56984"/>
                </a:moveTo>
                <a:lnTo>
                  <a:pt x="6121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30" y="39878"/>
                </a:lnTo>
                <a:lnTo>
                  <a:pt x="20561" y="38506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88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06" y="124891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408" y="115531"/>
                </a:lnTo>
                <a:lnTo>
                  <a:pt x="20561" y="115531"/>
                </a:lnTo>
                <a:lnTo>
                  <a:pt x="20561" y="92570"/>
                </a:lnTo>
                <a:lnTo>
                  <a:pt x="11493" y="83464"/>
                </a:lnTo>
                <a:lnTo>
                  <a:pt x="6438" y="78371"/>
                </a:lnTo>
                <a:lnTo>
                  <a:pt x="3606" y="71551"/>
                </a:lnTo>
                <a:lnTo>
                  <a:pt x="3441" y="56984"/>
                </a:lnTo>
                <a:close/>
              </a:path>
            </a:pathLst>
          </a:custGeom>
          <a:solidFill>
            <a:srgbClr val="2E292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9" name="object 1819"/>
          <p:cNvSpPr/>
          <p:nvPr/>
        </p:nvSpPr>
        <p:spPr>
          <a:xfrm>
            <a:off x="572657" y="8249350"/>
            <a:ext cx="144952" cy="110188"/>
          </a:xfrm>
          <a:custGeom>
            <a:avLst/>
            <a:gdLst/>
            <a:ahLst/>
            <a:cxnLst/>
            <a:rect l="l" t="t" r="r" b="b"/>
            <a:pathLst>
              <a:path w="144952" h="110188">
                <a:moveTo>
                  <a:pt x="4609" y="45418"/>
                </a:moveTo>
                <a:lnTo>
                  <a:pt x="0" y="56577"/>
                </a:lnTo>
                <a:lnTo>
                  <a:pt x="3900" y="67942"/>
                </a:lnTo>
                <a:lnTo>
                  <a:pt x="4875" y="69015"/>
                </a:lnTo>
                <a:lnTo>
                  <a:pt x="41121" y="105438"/>
                </a:lnTo>
                <a:lnTo>
                  <a:pt x="44271" y="108601"/>
                </a:lnTo>
                <a:lnTo>
                  <a:pt x="48347" y="110188"/>
                </a:lnTo>
                <a:lnTo>
                  <a:pt x="56539" y="110188"/>
                </a:lnTo>
                <a:lnTo>
                  <a:pt x="60641" y="108601"/>
                </a:lnTo>
                <a:lnTo>
                  <a:pt x="63791" y="105426"/>
                </a:lnTo>
                <a:lnTo>
                  <a:pt x="140092" y="28591"/>
                </a:lnTo>
                <a:lnTo>
                  <a:pt x="144952" y="17539"/>
                </a:lnTo>
                <a:lnTo>
                  <a:pt x="141289" y="6087"/>
                </a:lnTo>
                <a:lnTo>
                  <a:pt x="140346" y="5007"/>
                </a:lnTo>
                <a:lnTo>
                  <a:pt x="129408" y="0"/>
                </a:lnTo>
                <a:lnTo>
                  <a:pt x="118170" y="4023"/>
                </a:lnTo>
                <a:lnTo>
                  <a:pt x="117410" y="4740"/>
                </a:lnTo>
                <a:lnTo>
                  <a:pt x="52437" y="70170"/>
                </a:lnTo>
                <a:lnTo>
                  <a:pt x="27558" y="45139"/>
                </a:lnTo>
                <a:lnTo>
                  <a:pt x="16522" y="40389"/>
                </a:lnTo>
                <a:lnTo>
                  <a:pt x="5375" y="44660"/>
                </a:lnTo>
                <a:lnTo>
                  <a:pt x="4609" y="45418"/>
                </a:lnTo>
                <a:close/>
              </a:path>
            </a:pathLst>
          </a:custGeom>
          <a:solidFill>
            <a:srgbClr val="2E292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0" name="object 1820"/>
          <p:cNvSpPr/>
          <p:nvPr/>
        </p:nvSpPr>
        <p:spPr>
          <a:xfrm>
            <a:off x="559677" y="8241616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3454" y="56984"/>
                </a:move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35" y="21158"/>
                </a:lnTo>
                <a:lnTo>
                  <a:pt x="124028" y="4064"/>
                </a:lnTo>
                <a:lnTo>
                  <a:pt x="127368" y="1117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797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17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close/>
              </a:path>
            </a:pathLst>
          </a:custGeom>
          <a:solidFill>
            <a:srgbClr val="2B262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1" name="object 1821"/>
          <p:cNvSpPr/>
          <p:nvPr/>
        </p:nvSpPr>
        <p:spPr>
          <a:xfrm>
            <a:off x="573494" y="8248486"/>
            <a:ext cx="144956" cy="110196"/>
          </a:xfrm>
          <a:custGeom>
            <a:avLst/>
            <a:gdLst/>
            <a:ahLst/>
            <a:cxnLst/>
            <a:rect l="l" t="t" r="r" b="b"/>
            <a:pathLst>
              <a:path w="144956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21" y="105433"/>
                </a:lnTo>
                <a:lnTo>
                  <a:pt x="44271" y="108608"/>
                </a:lnTo>
                <a:lnTo>
                  <a:pt x="48360" y="110196"/>
                </a:lnTo>
                <a:lnTo>
                  <a:pt x="56539" y="110196"/>
                </a:lnTo>
                <a:lnTo>
                  <a:pt x="60641" y="108608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56" y="17547"/>
                </a:lnTo>
                <a:lnTo>
                  <a:pt x="141304" y="6100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58" y="45146"/>
                </a:lnTo>
                <a:lnTo>
                  <a:pt x="16525" y="40391"/>
                </a:lnTo>
                <a:lnTo>
                  <a:pt x="5379" y="44653"/>
                </a:lnTo>
                <a:lnTo>
                  <a:pt x="4609" y="45413"/>
                </a:lnTo>
                <a:close/>
              </a:path>
            </a:pathLst>
          </a:custGeom>
          <a:solidFill>
            <a:srgbClr val="2B262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2" name="object 1822"/>
          <p:cNvSpPr/>
          <p:nvPr/>
        </p:nvSpPr>
        <p:spPr>
          <a:xfrm>
            <a:off x="560515" y="8240748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31"/>
                </a:moveTo>
                <a:lnTo>
                  <a:pt x="20573" y="92570"/>
                </a:lnTo>
                <a:lnTo>
                  <a:pt x="11506" y="83464"/>
                </a:lnTo>
                <a:lnTo>
                  <a:pt x="6451" y="78359"/>
                </a:lnTo>
                <a:lnTo>
                  <a:pt x="3606" y="71551"/>
                </a:lnTo>
                <a:lnTo>
                  <a:pt x="3454" y="56984"/>
                </a:lnTo>
                <a:lnTo>
                  <a:pt x="6134" y="50114"/>
                </a:lnTo>
                <a:lnTo>
                  <a:pt x="11074" y="44894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506"/>
                </a:lnTo>
                <a:lnTo>
                  <a:pt x="20573" y="21170"/>
                </a:lnTo>
                <a:lnTo>
                  <a:pt x="107035" y="21170"/>
                </a:lnTo>
                <a:lnTo>
                  <a:pt x="124040" y="4064"/>
                </a:lnTo>
                <a:lnTo>
                  <a:pt x="127380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202"/>
                </a:lnTo>
                <a:lnTo>
                  <a:pt x="112293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19" y="124891"/>
                </a:lnTo>
                <a:lnTo>
                  <a:pt x="73240" y="127647"/>
                </a:lnTo>
                <a:lnTo>
                  <a:pt x="59296" y="127647"/>
                </a:lnTo>
                <a:lnTo>
                  <a:pt x="52730" y="124891"/>
                </a:lnTo>
                <a:lnTo>
                  <a:pt x="47739" y="119888"/>
                </a:lnTo>
                <a:lnTo>
                  <a:pt x="43408" y="115531"/>
                </a:lnTo>
                <a:lnTo>
                  <a:pt x="20573" y="115531"/>
                </a:lnTo>
                <a:close/>
              </a:path>
            </a:pathLst>
          </a:custGeom>
          <a:solidFill>
            <a:srgbClr val="28242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3" name="object 1823"/>
          <p:cNvSpPr/>
          <p:nvPr/>
        </p:nvSpPr>
        <p:spPr>
          <a:xfrm>
            <a:off x="574336" y="8247620"/>
            <a:ext cx="144951" cy="110194"/>
          </a:xfrm>
          <a:custGeom>
            <a:avLst/>
            <a:gdLst/>
            <a:ahLst/>
            <a:cxnLst/>
            <a:rect l="l" t="t" r="r" b="b"/>
            <a:pathLst>
              <a:path w="144951" h="110194">
                <a:moveTo>
                  <a:pt x="0" y="56589"/>
                </a:moveTo>
                <a:lnTo>
                  <a:pt x="3902" y="67957"/>
                </a:lnTo>
                <a:lnTo>
                  <a:pt x="41116" y="105445"/>
                </a:lnTo>
                <a:lnTo>
                  <a:pt x="44266" y="108607"/>
                </a:lnTo>
                <a:lnTo>
                  <a:pt x="48355" y="110194"/>
                </a:lnTo>
                <a:lnTo>
                  <a:pt x="56534" y="110194"/>
                </a:lnTo>
                <a:lnTo>
                  <a:pt x="60636" y="108607"/>
                </a:lnTo>
                <a:lnTo>
                  <a:pt x="63786" y="105432"/>
                </a:lnTo>
                <a:lnTo>
                  <a:pt x="140087" y="28597"/>
                </a:lnTo>
                <a:lnTo>
                  <a:pt x="144951" y="17550"/>
                </a:lnTo>
                <a:lnTo>
                  <a:pt x="141299" y="6100"/>
                </a:lnTo>
                <a:lnTo>
                  <a:pt x="140341" y="5000"/>
                </a:lnTo>
                <a:lnTo>
                  <a:pt x="129406" y="0"/>
                </a:lnTo>
                <a:lnTo>
                  <a:pt x="118170" y="4024"/>
                </a:lnTo>
                <a:lnTo>
                  <a:pt x="117405" y="4746"/>
                </a:lnTo>
                <a:lnTo>
                  <a:pt x="52445" y="70164"/>
                </a:lnTo>
                <a:lnTo>
                  <a:pt x="27553" y="45145"/>
                </a:lnTo>
                <a:lnTo>
                  <a:pt x="16522" y="40395"/>
                </a:lnTo>
                <a:lnTo>
                  <a:pt x="5371" y="44666"/>
                </a:lnTo>
                <a:lnTo>
                  <a:pt x="4604" y="45424"/>
                </a:lnTo>
                <a:lnTo>
                  <a:pt x="0" y="56589"/>
                </a:lnTo>
                <a:close/>
              </a:path>
            </a:pathLst>
          </a:custGeom>
          <a:solidFill>
            <a:srgbClr val="28242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4" name="object 1824"/>
          <p:cNvSpPr/>
          <p:nvPr/>
        </p:nvSpPr>
        <p:spPr>
          <a:xfrm>
            <a:off x="561352" y="8239892"/>
            <a:ext cx="132867" cy="136690"/>
          </a:xfrm>
          <a:custGeom>
            <a:avLst/>
            <a:gdLst/>
            <a:ahLst/>
            <a:cxnLst/>
            <a:rect l="l" t="t" r="r" b="b"/>
            <a:pathLst>
              <a:path w="132867" h="136690">
                <a:moveTo>
                  <a:pt x="20573" y="115519"/>
                </a:moveTo>
                <a:lnTo>
                  <a:pt x="20573" y="92557"/>
                </a:lnTo>
                <a:lnTo>
                  <a:pt x="11506" y="83451"/>
                </a:lnTo>
                <a:lnTo>
                  <a:pt x="6451" y="78359"/>
                </a:lnTo>
                <a:lnTo>
                  <a:pt x="3606" y="71539"/>
                </a:lnTo>
                <a:lnTo>
                  <a:pt x="3454" y="56984"/>
                </a:lnTo>
                <a:lnTo>
                  <a:pt x="6134" y="50101"/>
                </a:lnTo>
                <a:lnTo>
                  <a:pt x="11074" y="44881"/>
                </a:lnTo>
                <a:lnTo>
                  <a:pt x="13804" y="42024"/>
                </a:lnTo>
                <a:lnTo>
                  <a:pt x="17043" y="39878"/>
                </a:lnTo>
                <a:lnTo>
                  <a:pt x="20573" y="38493"/>
                </a:lnTo>
                <a:lnTo>
                  <a:pt x="20573" y="21158"/>
                </a:lnTo>
                <a:lnTo>
                  <a:pt x="107048" y="21158"/>
                </a:lnTo>
                <a:lnTo>
                  <a:pt x="124040" y="4064"/>
                </a:lnTo>
                <a:lnTo>
                  <a:pt x="127380" y="1117"/>
                </a:lnTo>
                <a:lnTo>
                  <a:pt x="129247" y="0"/>
                </a:lnTo>
                <a:lnTo>
                  <a:pt x="0" y="0"/>
                </a:lnTo>
                <a:lnTo>
                  <a:pt x="0" y="136690"/>
                </a:lnTo>
                <a:lnTo>
                  <a:pt x="132867" y="136690"/>
                </a:lnTo>
                <a:lnTo>
                  <a:pt x="132867" y="71475"/>
                </a:lnTo>
                <a:lnTo>
                  <a:pt x="112293" y="92189"/>
                </a:lnTo>
                <a:lnTo>
                  <a:pt x="112293" y="115519"/>
                </a:lnTo>
                <a:lnTo>
                  <a:pt x="89115" y="115519"/>
                </a:lnTo>
                <a:lnTo>
                  <a:pt x="84810" y="119862"/>
                </a:lnTo>
                <a:lnTo>
                  <a:pt x="79819" y="124879"/>
                </a:lnTo>
                <a:lnTo>
                  <a:pt x="73240" y="127647"/>
                </a:lnTo>
                <a:lnTo>
                  <a:pt x="59308" y="127647"/>
                </a:lnTo>
                <a:lnTo>
                  <a:pt x="52730" y="124879"/>
                </a:lnTo>
                <a:lnTo>
                  <a:pt x="47739" y="119875"/>
                </a:lnTo>
                <a:lnTo>
                  <a:pt x="43408" y="115519"/>
                </a:lnTo>
                <a:lnTo>
                  <a:pt x="20573" y="115519"/>
                </a:lnTo>
                <a:close/>
              </a:path>
            </a:pathLst>
          </a:custGeom>
          <a:solidFill>
            <a:srgbClr val="25212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5" name="object 1825"/>
          <p:cNvSpPr/>
          <p:nvPr/>
        </p:nvSpPr>
        <p:spPr>
          <a:xfrm>
            <a:off x="575175" y="8246763"/>
            <a:ext cx="144947" cy="110196"/>
          </a:xfrm>
          <a:custGeom>
            <a:avLst/>
            <a:gdLst/>
            <a:ahLst/>
            <a:cxnLst/>
            <a:rect l="l" t="t" r="r" b="b"/>
            <a:pathLst>
              <a:path w="144947" h="110196">
                <a:moveTo>
                  <a:pt x="4609" y="45413"/>
                </a:moveTo>
                <a:lnTo>
                  <a:pt x="0" y="56582"/>
                </a:lnTo>
                <a:lnTo>
                  <a:pt x="3900" y="67939"/>
                </a:lnTo>
                <a:lnTo>
                  <a:pt x="4875" y="69010"/>
                </a:lnTo>
                <a:lnTo>
                  <a:pt x="41108" y="105433"/>
                </a:lnTo>
                <a:lnTo>
                  <a:pt x="44258" y="108608"/>
                </a:lnTo>
                <a:lnTo>
                  <a:pt x="48347" y="110196"/>
                </a:lnTo>
                <a:lnTo>
                  <a:pt x="56539" y="110196"/>
                </a:lnTo>
                <a:lnTo>
                  <a:pt x="60641" y="108596"/>
                </a:lnTo>
                <a:lnTo>
                  <a:pt x="63791" y="105433"/>
                </a:lnTo>
                <a:lnTo>
                  <a:pt x="140092" y="28598"/>
                </a:lnTo>
                <a:lnTo>
                  <a:pt x="144947" y="17541"/>
                </a:lnTo>
                <a:lnTo>
                  <a:pt x="141295" y="6091"/>
                </a:lnTo>
                <a:lnTo>
                  <a:pt x="140346" y="5002"/>
                </a:lnTo>
                <a:lnTo>
                  <a:pt x="129408" y="0"/>
                </a:lnTo>
                <a:lnTo>
                  <a:pt x="118170" y="4018"/>
                </a:lnTo>
                <a:lnTo>
                  <a:pt x="117410" y="4735"/>
                </a:lnTo>
                <a:lnTo>
                  <a:pt x="52437" y="70165"/>
                </a:lnTo>
                <a:lnTo>
                  <a:pt x="27545" y="45146"/>
                </a:lnTo>
                <a:lnTo>
                  <a:pt x="16518" y="40391"/>
                </a:lnTo>
                <a:lnTo>
                  <a:pt x="5372" y="44660"/>
                </a:lnTo>
                <a:lnTo>
                  <a:pt x="4609" y="45413"/>
                </a:lnTo>
                <a:close/>
              </a:path>
            </a:pathLst>
          </a:custGeom>
          <a:solidFill>
            <a:srgbClr val="25212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6" name="object 1826"/>
          <p:cNvSpPr/>
          <p:nvPr/>
        </p:nvSpPr>
        <p:spPr>
          <a:xfrm>
            <a:off x="562202" y="8239024"/>
            <a:ext cx="132854" cy="136690"/>
          </a:xfrm>
          <a:custGeom>
            <a:avLst/>
            <a:gdLst/>
            <a:ahLst/>
            <a:cxnLst/>
            <a:rect l="l" t="t" r="r" b="b"/>
            <a:pathLst>
              <a:path w="132854" h="136690">
                <a:moveTo>
                  <a:pt x="20561" y="115531"/>
                </a:moveTo>
                <a:lnTo>
                  <a:pt x="20561" y="92570"/>
                </a:lnTo>
                <a:lnTo>
                  <a:pt x="11493" y="83464"/>
                </a:lnTo>
                <a:lnTo>
                  <a:pt x="6438" y="78359"/>
                </a:lnTo>
                <a:lnTo>
                  <a:pt x="3606" y="71551"/>
                </a:lnTo>
                <a:lnTo>
                  <a:pt x="3441" y="56984"/>
                </a:lnTo>
                <a:lnTo>
                  <a:pt x="6121" y="50101"/>
                </a:lnTo>
                <a:lnTo>
                  <a:pt x="11074" y="44894"/>
                </a:lnTo>
                <a:lnTo>
                  <a:pt x="13792" y="42024"/>
                </a:lnTo>
                <a:lnTo>
                  <a:pt x="17030" y="39878"/>
                </a:lnTo>
                <a:lnTo>
                  <a:pt x="20561" y="38493"/>
                </a:lnTo>
                <a:lnTo>
                  <a:pt x="20561" y="21170"/>
                </a:lnTo>
                <a:lnTo>
                  <a:pt x="107035" y="21170"/>
                </a:lnTo>
                <a:lnTo>
                  <a:pt x="124028" y="4064"/>
                </a:lnTo>
                <a:lnTo>
                  <a:pt x="127368" y="1130"/>
                </a:lnTo>
                <a:lnTo>
                  <a:pt x="129235" y="0"/>
                </a:lnTo>
                <a:lnTo>
                  <a:pt x="0" y="0"/>
                </a:lnTo>
                <a:lnTo>
                  <a:pt x="0" y="136690"/>
                </a:lnTo>
                <a:lnTo>
                  <a:pt x="132854" y="136690"/>
                </a:lnTo>
                <a:lnTo>
                  <a:pt x="132854" y="71475"/>
                </a:lnTo>
                <a:lnTo>
                  <a:pt x="112280" y="92202"/>
                </a:lnTo>
                <a:lnTo>
                  <a:pt x="112280" y="115531"/>
                </a:lnTo>
                <a:lnTo>
                  <a:pt x="89115" y="115531"/>
                </a:lnTo>
                <a:lnTo>
                  <a:pt x="84797" y="119875"/>
                </a:lnTo>
                <a:lnTo>
                  <a:pt x="79806" y="124879"/>
                </a:lnTo>
                <a:lnTo>
                  <a:pt x="73228" y="127647"/>
                </a:lnTo>
                <a:lnTo>
                  <a:pt x="59296" y="127647"/>
                </a:lnTo>
                <a:lnTo>
                  <a:pt x="52717" y="124891"/>
                </a:lnTo>
                <a:lnTo>
                  <a:pt x="47726" y="119888"/>
                </a:lnTo>
                <a:lnTo>
                  <a:pt x="43395" y="115531"/>
                </a:lnTo>
                <a:lnTo>
                  <a:pt x="20561" y="115531"/>
                </a:lnTo>
                <a:close/>
              </a:path>
            </a:pathLst>
          </a:custGeom>
          <a:solidFill>
            <a:srgbClr val="221E2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7" name="object 1827"/>
          <p:cNvSpPr/>
          <p:nvPr/>
        </p:nvSpPr>
        <p:spPr>
          <a:xfrm>
            <a:off x="576013" y="8245895"/>
            <a:ext cx="144952" cy="110194"/>
          </a:xfrm>
          <a:custGeom>
            <a:avLst/>
            <a:gdLst/>
            <a:ahLst/>
            <a:cxnLst/>
            <a:rect l="l" t="t" r="r" b="b"/>
            <a:pathLst>
              <a:path w="144952" h="110194">
                <a:moveTo>
                  <a:pt x="4609" y="45424"/>
                </a:moveTo>
                <a:lnTo>
                  <a:pt x="0" y="56587"/>
                </a:lnTo>
                <a:lnTo>
                  <a:pt x="3907" y="67946"/>
                </a:lnTo>
                <a:lnTo>
                  <a:pt x="4875" y="69008"/>
                </a:lnTo>
                <a:lnTo>
                  <a:pt x="41109" y="105445"/>
                </a:lnTo>
                <a:lnTo>
                  <a:pt x="44258" y="108607"/>
                </a:lnTo>
                <a:lnTo>
                  <a:pt x="48348" y="110194"/>
                </a:lnTo>
                <a:lnTo>
                  <a:pt x="56539" y="110194"/>
                </a:lnTo>
                <a:lnTo>
                  <a:pt x="60641" y="108607"/>
                </a:lnTo>
                <a:lnTo>
                  <a:pt x="63791" y="105432"/>
                </a:lnTo>
                <a:lnTo>
                  <a:pt x="140092" y="28597"/>
                </a:lnTo>
                <a:lnTo>
                  <a:pt x="144952" y="17540"/>
                </a:lnTo>
                <a:lnTo>
                  <a:pt x="141295" y="6089"/>
                </a:lnTo>
                <a:lnTo>
                  <a:pt x="140346" y="5000"/>
                </a:lnTo>
                <a:lnTo>
                  <a:pt x="129411" y="0"/>
                </a:lnTo>
                <a:lnTo>
                  <a:pt x="118175" y="4024"/>
                </a:lnTo>
                <a:lnTo>
                  <a:pt x="117410" y="4746"/>
                </a:lnTo>
                <a:lnTo>
                  <a:pt x="52437" y="70164"/>
                </a:lnTo>
                <a:lnTo>
                  <a:pt x="27545" y="45145"/>
                </a:lnTo>
                <a:lnTo>
                  <a:pt x="16515" y="40395"/>
                </a:lnTo>
                <a:lnTo>
                  <a:pt x="5367" y="44674"/>
                </a:lnTo>
                <a:lnTo>
                  <a:pt x="4609" y="45424"/>
                </a:lnTo>
                <a:close/>
              </a:path>
            </a:pathLst>
          </a:custGeom>
          <a:solidFill>
            <a:srgbClr val="221E2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8" name="object 1828"/>
          <p:cNvSpPr/>
          <p:nvPr/>
        </p:nvSpPr>
        <p:spPr>
          <a:xfrm>
            <a:off x="563615" y="8239569"/>
            <a:ext cx="130911" cy="134696"/>
          </a:xfrm>
          <a:custGeom>
            <a:avLst/>
            <a:gdLst/>
            <a:ahLst/>
            <a:cxnLst/>
            <a:rect l="l" t="t" r="r" b="b"/>
            <a:pathLst>
              <a:path w="130911" h="134696">
                <a:moveTo>
                  <a:pt x="1498" y="55727"/>
                </a:moveTo>
                <a:lnTo>
                  <a:pt x="4279" y="48590"/>
                </a:lnTo>
                <a:lnTo>
                  <a:pt x="9410" y="43192"/>
                </a:lnTo>
                <a:lnTo>
                  <a:pt x="12039" y="40424"/>
                </a:lnTo>
                <a:lnTo>
                  <a:pt x="15138" y="38277"/>
                </a:lnTo>
                <a:lnTo>
                  <a:pt x="18618" y="36817"/>
                </a:lnTo>
                <a:lnTo>
                  <a:pt x="18618" y="19164"/>
                </a:lnTo>
                <a:lnTo>
                  <a:pt x="105663" y="19164"/>
                </a:lnTo>
                <a:lnTo>
                  <a:pt x="122377" y="2349"/>
                </a:lnTo>
                <a:lnTo>
                  <a:pt x="125044" y="0"/>
                </a:lnTo>
                <a:lnTo>
                  <a:pt x="0" y="0"/>
                </a:lnTo>
                <a:lnTo>
                  <a:pt x="0" y="134696"/>
                </a:lnTo>
                <a:lnTo>
                  <a:pt x="130911" y="134696"/>
                </a:lnTo>
                <a:lnTo>
                  <a:pt x="130911" y="72859"/>
                </a:lnTo>
                <a:lnTo>
                  <a:pt x="112280" y="91605"/>
                </a:lnTo>
                <a:lnTo>
                  <a:pt x="112280" y="115519"/>
                </a:lnTo>
                <a:lnTo>
                  <a:pt x="88531" y="115519"/>
                </a:lnTo>
                <a:lnTo>
                  <a:pt x="84505" y="119570"/>
                </a:lnTo>
                <a:lnTo>
                  <a:pt x="79336" y="124777"/>
                </a:lnTo>
                <a:lnTo>
                  <a:pt x="72516" y="127647"/>
                </a:lnTo>
                <a:lnTo>
                  <a:pt x="58064" y="127647"/>
                </a:lnTo>
                <a:lnTo>
                  <a:pt x="51244" y="124777"/>
                </a:lnTo>
                <a:lnTo>
                  <a:pt x="46088" y="119595"/>
                </a:lnTo>
                <a:lnTo>
                  <a:pt x="42036" y="115519"/>
                </a:lnTo>
                <a:lnTo>
                  <a:pt x="18618" y="115519"/>
                </a:lnTo>
                <a:lnTo>
                  <a:pt x="18618" y="91986"/>
                </a:lnTo>
                <a:lnTo>
                  <a:pt x="9855" y="83159"/>
                </a:lnTo>
                <a:lnTo>
                  <a:pt x="4597" y="77889"/>
                </a:lnTo>
                <a:lnTo>
                  <a:pt x="1663" y="70815"/>
                </a:lnTo>
                <a:lnTo>
                  <a:pt x="1498" y="55727"/>
                </a:lnTo>
                <a:close/>
              </a:path>
            </a:pathLst>
          </a:custGeom>
          <a:solidFill>
            <a:srgbClr val="F8B0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9" name="object 1829"/>
          <p:cNvSpPr/>
          <p:nvPr/>
        </p:nvSpPr>
        <p:spPr>
          <a:xfrm>
            <a:off x="577376" y="8246433"/>
            <a:ext cx="143128" cy="108204"/>
          </a:xfrm>
          <a:custGeom>
            <a:avLst/>
            <a:gdLst/>
            <a:ahLst/>
            <a:cxnLst/>
            <a:rect l="l" t="t" r="r" b="b"/>
            <a:pathLst>
              <a:path w="143128" h="108204">
                <a:moveTo>
                  <a:pt x="50" y="56273"/>
                </a:moveTo>
                <a:lnTo>
                  <a:pt x="1727" y="64376"/>
                </a:lnTo>
                <a:lnTo>
                  <a:pt x="40868" y="103733"/>
                </a:lnTo>
                <a:lnTo>
                  <a:pt x="47523" y="108204"/>
                </a:lnTo>
                <a:lnTo>
                  <a:pt x="55537" y="108204"/>
                </a:lnTo>
                <a:lnTo>
                  <a:pt x="59334" y="106603"/>
                </a:lnTo>
                <a:lnTo>
                  <a:pt x="62191" y="103733"/>
                </a:lnTo>
                <a:lnTo>
                  <a:pt x="138493" y="26898"/>
                </a:lnTo>
                <a:lnTo>
                  <a:pt x="141414" y="23964"/>
                </a:lnTo>
                <a:lnTo>
                  <a:pt x="143040" y="20040"/>
                </a:lnTo>
                <a:lnTo>
                  <a:pt x="143128" y="11658"/>
                </a:lnTo>
                <a:lnTo>
                  <a:pt x="141579" y="7696"/>
                </a:lnTo>
                <a:lnTo>
                  <a:pt x="138734" y="4711"/>
                </a:lnTo>
                <a:lnTo>
                  <a:pt x="135839" y="1676"/>
                </a:lnTo>
                <a:lnTo>
                  <a:pt x="131965" y="0"/>
                </a:lnTo>
                <a:lnTo>
                  <a:pt x="123824" y="0"/>
                </a:lnTo>
                <a:lnTo>
                  <a:pt x="120040" y="1587"/>
                </a:lnTo>
                <a:lnTo>
                  <a:pt x="117170" y="4457"/>
                </a:lnTo>
                <a:lnTo>
                  <a:pt x="51523" y="70573"/>
                </a:lnTo>
                <a:lnTo>
                  <a:pt x="25958" y="44869"/>
                </a:lnTo>
                <a:lnTo>
                  <a:pt x="23088" y="41986"/>
                </a:lnTo>
                <a:lnTo>
                  <a:pt x="19303" y="40398"/>
                </a:lnTo>
                <a:lnTo>
                  <a:pt x="11150" y="40398"/>
                </a:lnTo>
                <a:lnTo>
                  <a:pt x="7277" y="42075"/>
                </a:lnTo>
                <a:lnTo>
                  <a:pt x="4394" y="45123"/>
                </a:lnTo>
                <a:lnTo>
                  <a:pt x="1536" y="48120"/>
                </a:lnTo>
                <a:lnTo>
                  <a:pt x="0" y="52070"/>
                </a:lnTo>
                <a:lnTo>
                  <a:pt x="50" y="56273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0" name="object 1830"/>
          <p:cNvSpPr/>
          <p:nvPr/>
        </p:nvSpPr>
        <p:spPr>
          <a:xfrm>
            <a:off x="564349" y="7289304"/>
            <a:ext cx="6307480" cy="377507"/>
          </a:xfrm>
          <a:custGeom>
            <a:avLst/>
            <a:gdLst/>
            <a:ahLst/>
            <a:cxnLst/>
            <a:rect l="l" t="t" r="r" b="b"/>
            <a:pathLst>
              <a:path w="6307480" h="377507">
                <a:moveTo>
                  <a:pt x="6307480" y="377507"/>
                </a:moveTo>
                <a:lnTo>
                  <a:pt x="6307480" y="0"/>
                </a:lnTo>
                <a:lnTo>
                  <a:pt x="0" y="0"/>
                </a:lnTo>
                <a:lnTo>
                  <a:pt x="0" y="377507"/>
                </a:lnTo>
                <a:lnTo>
                  <a:pt x="6307480" y="377507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1" name="object 1831"/>
          <p:cNvSpPr/>
          <p:nvPr/>
        </p:nvSpPr>
        <p:spPr>
          <a:xfrm>
            <a:off x="685182" y="7458857"/>
            <a:ext cx="66065" cy="146380"/>
          </a:xfrm>
          <a:custGeom>
            <a:avLst/>
            <a:gdLst/>
            <a:ahLst/>
            <a:cxnLst/>
            <a:rect l="l" t="t" r="r" b="b"/>
            <a:pathLst>
              <a:path w="66065" h="146380">
                <a:moveTo>
                  <a:pt x="66065" y="15659"/>
                </a:moveTo>
                <a:lnTo>
                  <a:pt x="66065" y="7124"/>
                </a:lnTo>
                <a:lnTo>
                  <a:pt x="58953" y="0"/>
                </a:lnTo>
                <a:lnTo>
                  <a:pt x="41884" y="0"/>
                </a:lnTo>
                <a:lnTo>
                  <a:pt x="34772" y="7124"/>
                </a:lnTo>
                <a:lnTo>
                  <a:pt x="34772" y="24193"/>
                </a:lnTo>
                <a:lnTo>
                  <a:pt x="41884" y="31305"/>
                </a:lnTo>
                <a:lnTo>
                  <a:pt x="58953" y="31305"/>
                </a:lnTo>
                <a:lnTo>
                  <a:pt x="66065" y="24193"/>
                </a:lnTo>
                <a:lnTo>
                  <a:pt x="66065" y="15659"/>
                </a:lnTo>
                <a:close/>
              </a:path>
              <a:path w="66065" h="146380">
                <a:moveTo>
                  <a:pt x="65018" y="122660"/>
                </a:moveTo>
                <a:lnTo>
                  <a:pt x="50113" y="119345"/>
                </a:lnTo>
                <a:lnTo>
                  <a:pt x="37708" y="112999"/>
                </a:lnTo>
                <a:lnTo>
                  <a:pt x="32524" y="102666"/>
                </a:lnTo>
                <a:lnTo>
                  <a:pt x="32524" y="94119"/>
                </a:lnTo>
                <a:lnTo>
                  <a:pt x="37617" y="87630"/>
                </a:lnTo>
                <a:lnTo>
                  <a:pt x="46761" y="82346"/>
                </a:lnTo>
                <a:lnTo>
                  <a:pt x="53357" y="77958"/>
                </a:lnTo>
                <a:lnTo>
                  <a:pt x="62169" y="67801"/>
                </a:lnTo>
                <a:lnTo>
                  <a:pt x="65049" y="56934"/>
                </a:lnTo>
                <a:lnTo>
                  <a:pt x="65468" y="49403"/>
                </a:lnTo>
                <a:lnTo>
                  <a:pt x="64858" y="46761"/>
                </a:lnTo>
                <a:lnTo>
                  <a:pt x="64033" y="40652"/>
                </a:lnTo>
                <a:lnTo>
                  <a:pt x="39446" y="40652"/>
                </a:lnTo>
                <a:lnTo>
                  <a:pt x="39839" y="44310"/>
                </a:lnTo>
                <a:lnTo>
                  <a:pt x="40258" y="48183"/>
                </a:lnTo>
                <a:lnTo>
                  <a:pt x="39839" y="51841"/>
                </a:lnTo>
                <a:lnTo>
                  <a:pt x="38633" y="61607"/>
                </a:lnTo>
                <a:lnTo>
                  <a:pt x="33337" y="65049"/>
                </a:lnTo>
                <a:lnTo>
                  <a:pt x="23380" y="70142"/>
                </a:lnTo>
                <a:lnTo>
                  <a:pt x="20689" y="71572"/>
                </a:lnTo>
                <a:lnTo>
                  <a:pt x="9977" y="79631"/>
                </a:lnTo>
                <a:lnTo>
                  <a:pt x="2690" y="90297"/>
                </a:lnTo>
                <a:lnTo>
                  <a:pt x="0" y="103682"/>
                </a:lnTo>
                <a:lnTo>
                  <a:pt x="390" y="109409"/>
                </a:lnTo>
                <a:lnTo>
                  <a:pt x="4766" y="122051"/>
                </a:lnTo>
                <a:lnTo>
                  <a:pt x="13236" y="131671"/>
                </a:lnTo>
                <a:lnTo>
                  <a:pt x="24844" y="138591"/>
                </a:lnTo>
                <a:lnTo>
                  <a:pt x="38632" y="143133"/>
                </a:lnTo>
                <a:lnTo>
                  <a:pt x="53644" y="145622"/>
                </a:lnTo>
                <a:lnTo>
                  <a:pt x="68922" y="146380"/>
                </a:lnTo>
                <a:lnTo>
                  <a:pt x="73393" y="123609"/>
                </a:lnTo>
                <a:lnTo>
                  <a:pt x="65018" y="12266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2" name="object 1832"/>
          <p:cNvSpPr/>
          <p:nvPr/>
        </p:nvSpPr>
        <p:spPr>
          <a:xfrm>
            <a:off x="772764" y="7405801"/>
            <a:ext cx="93953" cy="182956"/>
          </a:xfrm>
          <a:custGeom>
            <a:avLst/>
            <a:gdLst/>
            <a:ahLst/>
            <a:cxnLst/>
            <a:rect l="l" t="t" r="r" b="b"/>
            <a:pathLst>
              <a:path w="93953" h="182956">
                <a:moveTo>
                  <a:pt x="40636" y="31792"/>
                </a:moveTo>
                <a:lnTo>
                  <a:pt x="50986" y="26125"/>
                </a:lnTo>
                <a:lnTo>
                  <a:pt x="65049" y="24396"/>
                </a:lnTo>
                <a:lnTo>
                  <a:pt x="69425" y="24525"/>
                </a:lnTo>
                <a:lnTo>
                  <a:pt x="82607" y="27432"/>
                </a:lnTo>
                <a:lnTo>
                  <a:pt x="93953" y="4847"/>
                </a:lnTo>
                <a:lnTo>
                  <a:pt x="80828" y="1195"/>
                </a:lnTo>
                <a:lnTo>
                  <a:pt x="66065" y="0"/>
                </a:lnTo>
                <a:lnTo>
                  <a:pt x="54339" y="634"/>
                </a:lnTo>
                <a:lnTo>
                  <a:pt x="40636" y="31792"/>
                </a:lnTo>
                <a:close/>
              </a:path>
              <a:path w="93953" h="182956">
                <a:moveTo>
                  <a:pt x="128066" y="67081"/>
                </a:moveTo>
                <a:lnTo>
                  <a:pt x="128013" y="63382"/>
                </a:lnTo>
                <a:lnTo>
                  <a:pt x="126077" y="45978"/>
                </a:lnTo>
                <a:lnTo>
                  <a:pt x="121503" y="31520"/>
                </a:lnTo>
                <a:lnTo>
                  <a:pt x="114491" y="19911"/>
                </a:lnTo>
                <a:lnTo>
                  <a:pt x="105241" y="11053"/>
                </a:lnTo>
                <a:lnTo>
                  <a:pt x="93953" y="4847"/>
                </a:lnTo>
                <a:lnTo>
                  <a:pt x="82607" y="27432"/>
                </a:lnTo>
                <a:lnTo>
                  <a:pt x="91674" y="34870"/>
                </a:lnTo>
                <a:lnTo>
                  <a:pt x="96908" y="47775"/>
                </a:lnTo>
                <a:lnTo>
                  <a:pt x="98590" y="67081"/>
                </a:lnTo>
                <a:lnTo>
                  <a:pt x="97801" y="82713"/>
                </a:lnTo>
                <a:lnTo>
                  <a:pt x="94183" y="98244"/>
                </a:lnTo>
                <a:lnTo>
                  <a:pt x="87368" y="108493"/>
                </a:lnTo>
                <a:lnTo>
                  <a:pt x="77075" y="114143"/>
                </a:lnTo>
                <a:lnTo>
                  <a:pt x="63017" y="115874"/>
                </a:lnTo>
                <a:lnTo>
                  <a:pt x="57758" y="115663"/>
                </a:lnTo>
                <a:lnTo>
                  <a:pt x="44984" y="112347"/>
                </a:lnTo>
                <a:lnTo>
                  <a:pt x="36191" y="104463"/>
                </a:lnTo>
                <a:lnTo>
                  <a:pt x="31110" y="91306"/>
                </a:lnTo>
                <a:lnTo>
                  <a:pt x="29476" y="72174"/>
                </a:lnTo>
                <a:lnTo>
                  <a:pt x="30175" y="57821"/>
                </a:lnTo>
                <a:lnTo>
                  <a:pt x="33774" y="42117"/>
                </a:lnTo>
                <a:lnTo>
                  <a:pt x="40636" y="31792"/>
                </a:lnTo>
                <a:lnTo>
                  <a:pt x="54339" y="634"/>
                </a:lnTo>
                <a:lnTo>
                  <a:pt x="39715" y="3686"/>
                </a:lnTo>
                <a:lnTo>
                  <a:pt x="27436" y="9217"/>
                </a:lnTo>
                <a:lnTo>
                  <a:pt x="17467" y="17173"/>
                </a:lnTo>
                <a:lnTo>
                  <a:pt x="9773" y="27499"/>
                </a:lnTo>
                <a:lnTo>
                  <a:pt x="4320" y="40144"/>
                </a:lnTo>
                <a:lnTo>
                  <a:pt x="1074" y="55053"/>
                </a:lnTo>
                <a:lnTo>
                  <a:pt x="0" y="72174"/>
                </a:lnTo>
                <a:lnTo>
                  <a:pt x="1299" y="89877"/>
                </a:lnTo>
                <a:lnTo>
                  <a:pt x="5159" y="104986"/>
                </a:lnTo>
                <a:lnTo>
                  <a:pt x="11417" y="117308"/>
                </a:lnTo>
                <a:lnTo>
                  <a:pt x="19907" y="126909"/>
                </a:lnTo>
                <a:lnTo>
                  <a:pt x="30465" y="133857"/>
                </a:lnTo>
                <a:lnTo>
                  <a:pt x="42925" y="138221"/>
                </a:lnTo>
                <a:lnTo>
                  <a:pt x="57124" y="140068"/>
                </a:lnTo>
                <a:lnTo>
                  <a:pt x="113842" y="182956"/>
                </a:lnTo>
                <a:lnTo>
                  <a:pt x="130098" y="161620"/>
                </a:lnTo>
                <a:lnTo>
                  <a:pt x="90665" y="135394"/>
                </a:lnTo>
                <a:lnTo>
                  <a:pt x="92255" y="134743"/>
                </a:lnTo>
                <a:lnTo>
                  <a:pt x="103154" y="128590"/>
                </a:lnTo>
                <a:lnTo>
                  <a:pt x="112095" y="120302"/>
                </a:lnTo>
                <a:lnTo>
                  <a:pt x="119067" y="109942"/>
                </a:lnTo>
                <a:lnTo>
                  <a:pt x="124060" y="97576"/>
                </a:lnTo>
                <a:lnTo>
                  <a:pt x="127063" y="83267"/>
                </a:lnTo>
                <a:lnTo>
                  <a:pt x="128066" y="67081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3" name="object 1833"/>
          <p:cNvSpPr/>
          <p:nvPr/>
        </p:nvSpPr>
        <p:spPr>
          <a:xfrm>
            <a:off x="917040" y="7442400"/>
            <a:ext cx="91478" cy="103670"/>
          </a:xfrm>
          <a:custGeom>
            <a:avLst/>
            <a:gdLst/>
            <a:ahLst/>
            <a:cxnLst/>
            <a:rect l="l" t="t" r="r" b="b"/>
            <a:pathLst>
              <a:path w="91478" h="103670">
                <a:moveTo>
                  <a:pt x="63017" y="101638"/>
                </a:moveTo>
                <a:lnTo>
                  <a:pt x="91478" y="101638"/>
                </a:lnTo>
                <a:lnTo>
                  <a:pt x="91478" y="0"/>
                </a:lnTo>
                <a:lnTo>
                  <a:pt x="63017" y="0"/>
                </a:lnTo>
                <a:lnTo>
                  <a:pt x="63017" y="77241"/>
                </a:lnTo>
                <a:lnTo>
                  <a:pt x="56921" y="79273"/>
                </a:lnTo>
                <a:lnTo>
                  <a:pt x="50825" y="81305"/>
                </a:lnTo>
                <a:lnTo>
                  <a:pt x="36588" y="81305"/>
                </a:lnTo>
                <a:lnTo>
                  <a:pt x="28460" y="79273"/>
                </a:lnTo>
                <a:lnTo>
                  <a:pt x="28460" y="0"/>
                </a:lnTo>
                <a:lnTo>
                  <a:pt x="0" y="0"/>
                </a:lnTo>
                <a:lnTo>
                  <a:pt x="0" y="73380"/>
                </a:lnTo>
                <a:lnTo>
                  <a:pt x="678" y="80872"/>
                </a:lnTo>
                <a:lnTo>
                  <a:pt x="6665" y="93758"/>
                </a:lnTo>
                <a:lnTo>
                  <a:pt x="17490" y="101247"/>
                </a:lnTo>
                <a:lnTo>
                  <a:pt x="31508" y="103670"/>
                </a:lnTo>
                <a:lnTo>
                  <a:pt x="38321" y="103296"/>
                </a:lnTo>
                <a:lnTo>
                  <a:pt x="50686" y="100363"/>
                </a:lnTo>
                <a:lnTo>
                  <a:pt x="62001" y="94513"/>
                </a:lnTo>
                <a:lnTo>
                  <a:pt x="63017" y="94513"/>
                </a:lnTo>
                <a:lnTo>
                  <a:pt x="63017" y="10163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4" name="object 1834"/>
          <p:cNvSpPr/>
          <p:nvPr/>
        </p:nvSpPr>
        <p:spPr>
          <a:xfrm>
            <a:off x="1029804" y="7399705"/>
            <a:ext cx="32524" cy="144335"/>
          </a:xfrm>
          <a:custGeom>
            <a:avLst/>
            <a:gdLst/>
            <a:ahLst/>
            <a:cxnLst/>
            <a:rect l="l" t="t" r="r" b="b"/>
            <a:pathLst>
              <a:path w="32524" h="144335">
                <a:moveTo>
                  <a:pt x="32524" y="16268"/>
                </a:moveTo>
                <a:lnTo>
                  <a:pt x="32524" y="7327"/>
                </a:lnTo>
                <a:lnTo>
                  <a:pt x="25209" y="0"/>
                </a:lnTo>
                <a:lnTo>
                  <a:pt x="7327" y="0"/>
                </a:lnTo>
                <a:lnTo>
                  <a:pt x="0" y="7327"/>
                </a:lnTo>
                <a:lnTo>
                  <a:pt x="0" y="25209"/>
                </a:lnTo>
                <a:lnTo>
                  <a:pt x="7327" y="32524"/>
                </a:lnTo>
                <a:lnTo>
                  <a:pt x="25209" y="32524"/>
                </a:lnTo>
                <a:lnTo>
                  <a:pt x="32524" y="25209"/>
                </a:lnTo>
                <a:lnTo>
                  <a:pt x="32524" y="16268"/>
                </a:lnTo>
                <a:close/>
              </a:path>
              <a:path w="32524" h="144335">
                <a:moveTo>
                  <a:pt x="2031" y="42697"/>
                </a:moveTo>
                <a:lnTo>
                  <a:pt x="2031" y="144335"/>
                </a:lnTo>
                <a:lnTo>
                  <a:pt x="30492" y="144335"/>
                </a:lnTo>
                <a:lnTo>
                  <a:pt x="30492" y="42697"/>
                </a:lnTo>
                <a:lnTo>
                  <a:pt x="2031" y="4269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5" name="object 1835"/>
          <p:cNvSpPr/>
          <p:nvPr/>
        </p:nvSpPr>
        <p:spPr>
          <a:xfrm>
            <a:off x="1076548" y="7380603"/>
            <a:ext cx="94526" cy="165468"/>
          </a:xfrm>
          <a:custGeom>
            <a:avLst/>
            <a:gdLst/>
            <a:ahLst/>
            <a:cxnLst/>
            <a:rect l="l" t="t" r="r" b="b"/>
            <a:pathLst>
              <a:path w="94526" h="165468">
                <a:moveTo>
                  <a:pt x="92627" y="88491"/>
                </a:moveTo>
                <a:lnTo>
                  <a:pt x="87161" y="76209"/>
                </a:lnTo>
                <a:lnTo>
                  <a:pt x="78070" y="67201"/>
                </a:lnTo>
                <a:lnTo>
                  <a:pt x="65295" y="61656"/>
                </a:lnTo>
                <a:lnTo>
                  <a:pt x="48780" y="59766"/>
                </a:lnTo>
                <a:lnTo>
                  <a:pt x="37717" y="60645"/>
                </a:lnTo>
                <a:lnTo>
                  <a:pt x="29354" y="98584"/>
                </a:lnTo>
                <a:lnTo>
                  <a:pt x="36095" y="85835"/>
                </a:lnTo>
                <a:lnTo>
                  <a:pt x="48171" y="82130"/>
                </a:lnTo>
                <a:lnTo>
                  <a:pt x="50926" y="82261"/>
                </a:lnTo>
                <a:lnTo>
                  <a:pt x="62469" y="87664"/>
                </a:lnTo>
                <a:lnTo>
                  <a:pt x="66065" y="101434"/>
                </a:lnTo>
                <a:lnTo>
                  <a:pt x="28854" y="101434"/>
                </a:lnTo>
                <a:lnTo>
                  <a:pt x="93103" y="119722"/>
                </a:lnTo>
                <a:lnTo>
                  <a:pt x="94322" y="114858"/>
                </a:lnTo>
                <a:lnTo>
                  <a:pt x="94526" y="106108"/>
                </a:lnTo>
                <a:lnTo>
                  <a:pt x="94523" y="103856"/>
                </a:lnTo>
                <a:lnTo>
                  <a:pt x="92627" y="88491"/>
                </a:lnTo>
                <a:close/>
              </a:path>
              <a:path w="94526" h="165468">
                <a:moveTo>
                  <a:pt x="29354" y="98584"/>
                </a:moveTo>
                <a:lnTo>
                  <a:pt x="37717" y="60645"/>
                </a:lnTo>
                <a:lnTo>
                  <a:pt x="24554" y="64745"/>
                </a:lnTo>
                <a:lnTo>
                  <a:pt x="14045" y="72145"/>
                </a:lnTo>
                <a:lnTo>
                  <a:pt x="6346" y="82793"/>
                </a:lnTo>
                <a:lnTo>
                  <a:pt x="1612" y="96637"/>
                </a:lnTo>
                <a:lnTo>
                  <a:pt x="0" y="113626"/>
                </a:lnTo>
                <a:lnTo>
                  <a:pt x="1032" y="128075"/>
                </a:lnTo>
                <a:lnTo>
                  <a:pt x="5518" y="143242"/>
                </a:lnTo>
                <a:lnTo>
                  <a:pt x="13185" y="153925"/>
                </a:lnTo>
                <a:lnTo>
                  <a:pt x="23629" y="160764"/>
                </a:lnTo>
                <a:lnTo>
                  <a:pt x="36442" y="164399"/>
                </a:lnTo>
                <a:lnTo>
                  <a:pt x="51219" y="165468"/>
                </a:lnTo>
                <a:lnTo>
                  <a:pt x="63850" y="164583"/>
                </a:lnTo>
                <a:lnTo>
                  <a:pt x="76168" y="161892"/>
                </a:lnTo>
                <a:lnTo>
                  <a:pt x="88023" y="157543"/>
                </a:lnTo>
                <a:lnTo>
                  <a:pt x="83743" y="138023"/>
                </a:lnTo>
                <a:lnTo>
                  <a:pt x="80863" y="138969"/>
                </a:lnTo>
                <a:lnTo>
                  <a:pt x="68024" y="141880"/>
                </a:lnTo>
                <a:lnTo>
                  <a:pt x="55295" y="143103"/>
                </a:lnTo>
                <a:lnTo>
                  <a:pt x="43937" y="142342"/>
                </a:lnTo>
                <a:lnTo>
                  <a:pt x="33309" y="136348"/>
                </a:lnTo>
                <a:lnTo>
                  <a:pt x="28460" y="119722"/>
                </a:lnTo>
                <a:lnTo>
                  <a:pt x="93103" y="119722"/>
                </a:lnTo>
                <a:lnTo>
                  <a:pt x="28854" y="101434"/>
                </a:lnTo>
                <a:lnTo>
                  <a:pt x="29354" y="98584"/>
                </a:lnTo>
                <a:close/>
              </a:path>
              <a:path w="94526" h="165468">
                <a:moveTo>
                  <a:pt x="66471" y="0"/>
                </a:moveTo>
                <a:lnTo>
                  <a:pt x="31305" y="33947"/>
                </a:lnTo>
                <a:lnTo>
                  <a:pt x="47358" y="49593"/>
                </a:lnTo>
                <a:lnTo>
                  <a:pt x="84366" y="19710"/>
                </a:lnTo>
                <a:lnTo>
                  <a:pt x="66471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6" name="object 1836"/>
          <p:cNvSpPr/>
          <p:nvPr/>
        </p:nvSpPr>
        <p:spPr>
          <a:xfrm>
            <a:off x="1188302" y="7440367"/>
            <a:ext cx="91478" cy="103670"/>
          </a:xfrm>
          <a:custGeom>
            <a:avLst/>
            <a:gdLst/>
            <a:ahLst/>
            <a:cxnLst/>
            <a:rect l="l" t="t" r="r" b="b"/>
            <a:pathLst>
              <a:path w="91478" h="103670">
                <a:moveTo>
                  <a:pt x="90799" y="22798"/>
                </a:moveTo>
                <a:lnTo>
                  <a:pt x="84812" y="9911"/>
                </a:lnTo>
                <a:lnTo>
                  <a:pt x="73987" y="2422"/>
                </a:lnTo>
                <a:lnTo>
                  <a:pt x="59969" y="0"/>
                </a:lnTo>
                <a:lnTo>
                  <a:pt x="53159" y="373"/>
                </a:lnTo>
                <a:lnTo>
                  <a:pt x="40793" y="3303"/>
                </a:lnTo>
                <a:lnTo>
                  <a:pt x="29476" y="9144"/>
                </a:lnTo>
                <a:lnTo>
                  <a:pt x="28460" y="9144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28"/>
                </a:lnTo>
                <a:lnTo>
                  <a:pt x="34556" y="24396"/>
                </a:lnTo>
                <a:lnTo>
                  <a:pt x="40652" y="22364"/>
                </a:lnTo>
                <a:lnTo>
                  <a:pt x="54889" y="22364"/>
                </a:lnTo>
                <a:lnTo>
                  <a:pt x="63017" y="24396"/>
                </a:ln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0799" y="2279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7" name="object 1837"/>
          <p:cNvSpPr/>
          <p:nvPr/>
        </p:nvSpPr>
        <p:spPr>
          <a:xfrm>
            <a:off x="1294977" y="7440369"/>
            <a:ext cx="94526" cy="105702"/>
          </a:xfrm>
          <a:custGeom>
            <a:avLst/>
            <a:gdLst/>
            <a:ahLst/>
            <a:cxnLst/>
            <a:rect l="l" t="t" r="r" b="b"/>
            <a:pathLst>
              <a:path w="94526" h="105702">
                <a:moveTo>
                  <a:pt x="92631" y="28733"/>
                </a:moveTo>
                <a:lnTo>
                  <a:pt x="87169" y="16447"/>
                </a:lnTo>
                <a:lnTo>
                  <a:pt x="78081" y="7436"/>
                </a:lnTo>
                <a:lnTo>
                  <a:pt x="65308" y="1890"/>
                </a:lnTo>
                <a:lnTo>
                  <a:pt x="48793" y="0"/>
                </a:lnTo>
                <a:lnTo>
                  <a:pt x="37721" y="881"/>
                </a:lnTo>
                <a:lnTo>
                  <a:pt x="29366" y="38806"/>
                </a:lnTo>
                <a:lnTo>
                  <a:pt x="36107" y="26059"/>
                </a:lnTo>
                <a:lnTo>
                  <a:pt x="48183" y="22352"/>
                </a:lnTo>
                <a:lnTo>
                  <a:pt x="50938" y="22483"/>
                </a:lnTo>
                <a:lnTo>
                  <a:pt x="62474" y="27892"/>
                </a:lnTo>
                <a:lnTo>
                  <a:pt x="66065" y="41668"/>
                </a:lnTo>
                <a:lnTo>
                  <a:pt x="28867" y="41668"/>
                </a:lnTo>
                <a:lnTo>
                  <a:pt x="93103" y="59956"/>
                </a:lnTo>
                <a:lnTo>
                  <a:pt x="94322" y="55092"/>
                </a:lnTo>
                <a:lnTo>
                  <a:pt x="94526" y="46342"/>
                </a:lnTo>
                <a:lnTo>
                  <a:pt x="94523" y="44102"/>
                </a:lnTo>
                <a:lnTo>
                  <a:pt x="92631" y="28733"/>
                </a:lnTo>
                <a:close/>
              </a:path>
              <a:path w="94526" h="105702">
                <a:moveTo>
                  <a:pt x="29366" y="38806"/>
                </a:moveTo>
                <a:lnTo>
                  <a:pt x="37721" y="881"/>
                </a:lnTo>
                <a:lnTo>
                  <a:pt x="24559" y="4982"/>
                </a:lnTo>
                <a:lnTo>
                  <a:pt x="14049" y="12382"/>
                </a:lnTo>
                <a:lnTo>
                  <a:pt x="6348" y="23029"/>
                </a:lnTo>
                <a:lnTo>
                  <a:pt x="1613" y="36873"/>
                </a:lnTo>
                <a:lnTo>
                  <a:pt x="0" y="53860"/>
                </a:lnTo>
                <a:lnTo>
                  <a:pt x="1034" y="68320"/>
                </a:lnTo>
                <a:lnTo>
                  <a:pt x="5523" y="83482"/>
                </a:lnTo>
                <a:lnTo>
                  <a:pt x="13195" y="94162"/>
                </a:lnTo>
                <a:lnTo>
                  <a:pt x="23641" y="100999"/>
                </a:lnTo>
                <a:lnTo>
                  <a:pt x="36455" y="104633"/>
                </a:lnTo>
                <a:lnTo>
                  <a:pt x="51231" y="105702"/>
                </a:lnTo>
                <a:lnTo>
                  <a:pt x="63848" y="104818"/>
                </a:lnTo>
                <a:lnTo>
                  <a:pt x="76170" y="102127"/>
                </a:lnTo>
                <a:lnTo>
                  <a:pt x="88023" y="97777"/>
                </a:lnTo>
                <a:lnTo>
                  <a:pt x="83756" y="78257"/>
                </a:lnTo>
                <a:lnTo>
                  <a:pt x="80866" y="79206"/>
                </a:lnTo>
                <a:lnTo>
                  <a:pt x="68024" y="82115"/>
                </a:lnTo>
                <a:lnTo>
                  <a:pt x="55295" y="83337"/>
                </a:lnTo>
                <a:lnTo>
                  <a:pt x="43940" y="82576"/>
                </a:lnTo>
                <a:lnTo>
                  <a:pt x="33314" y="76582"/>
                </a:lnTo>
                <a:lnTo>
                  <a:pt x="28460" y="59956"/>
                </a:lnTo>
                <a:lnTo>
                  <a:pt x="93103" y="59956"/>
                </a:lnTo>
                <a:lnTo>
                  <a:pt x="28867" y="41668"/>
                </a:lnTo>
                <a:lnTo>
                  <a:pt x="29366" y="38806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8" name="object 1838"/>
          <p:cNvSpPr/>
          <p:nvPr/>
        </p:nvSpPr>
        <p:spPr>
          <a:xfrm>
            <a:off x="1398615" y="7440367"/>
            <a:ext cx="82334" cy="105702"/>
          </a:xfrm>
          <a:custGeom>
            <a:avLst/>
            <a:gdLst/>
            <a:ahLst/>
            <a:cxnLst/>
            <a:rect l="l" t="t" r="r" b="b"/>
            <a:pathLst>
              <a:path w="82334" h="105702">
                <a:moveTo>
                  <a:pt x="30492" y="25412"/>
                </a:moveTo>
                <a:lnTo>
                  <a:pt x="34556" y="22364"/>
                </a:lnTo>
                <a:lnTo>
                  <a:pt x="47131" y="22462"/>
                </a:lnTo>
                <a:lnTo>
                  <a:pt x="58740" y="24297"/>
                </a:lnTo>
                <a:lnTo>
                  <a:pt x="72974" y="28448"/>
                </a:lnTo>
                <a:lnTo>
                  <a:pt x="77241" y="6083"/>
                </a:lnTo>
                <a:lnTo>
                  <a:pt x="68517" y="3632"/>
                </a:lnTo>
                <a:lnTo>
                  <a:pt x="55200" y="1053"/>
                </a:lnTo>
                <a:lnTo>
                  <a:pt x="42697" y="0"/>
                </a:lnTo>
                <a:lnTo>
                  <a:pt x="26031" y="1464"/>
                </a:lnTo>
                <a:lnTo>
                  <a:pt x="13025" y="6479"/>
                </a:lnTo>
                <a:lnTo>
                  <a:pt x="4862" y="15675"/>
                </a:lnTo>
                <a:lnTo>
                  <a:pt x="2031" y="29679"/>
                </a:lnTo>
                <a:lnTo>
                  <a:pt x="3273" y="38550"/>
                </a:lnTo>
                <a:lnTo>
                  <a:pt x="9940" y="49816"/>
                </a:lnTo>
                <a:lnTo>
                  <a:pt x="20871" y="57505"/>
                </a:lnTo>
                <a:lnTo>
                  <a:pt x="34353" y="62191"/>
                </a:lnTo>
                <a:lnTo>
                  <a:pt x="45135" y="65049"/>
                </a:lnTo>
                <a:lnTo>
                  <a:pt x="53873" y="67081"/>
                </a:lnTo>
                <a:lnTo>
                  <a:pt x="53873" y="81305"/>
                </a:lnTo>
                <a:lnTo>
                  <a:pt x="46748" y="83337"/>
                </a:lnTo>
                <a:lnTo>
                  <a:pt x="36588" y="83337"/>
                </a:lnTo>
                <a:lnTo>
                  <a:pt x="28725" y="82864"/>
                </a:lnTo>
                <a:lnTo>
                  <a:pt x="15364" y="80560"/>
                </a:lnTo>
                <a:lnTo>
                  <a:pt x="3860" y="77241"/>
                </a:lnTo>
                <a:lnTo>
                  <a:pt x="0" y="99606"/>
                </a:lnTo>
                <a:lnTo>
                  <a:pt x="10809" y="102843"/>
                </a:lnTo>
                <a:lnTo>
                  <a:pt x="24714" y="104987"/>
                </a:lnTo>
                <a:lnTo>
                  <a:pt x="36588" y="105702"/>
                </a:lnTo>
                <a:lnTo>
                  <a:pt x="43913" y="105435"/>
                </a:lnTo>
                <a:lnTo>
                  <a:pt x="59450" y="102574"/>
                </a:lnTo>
                <a:lnTo>
                  <a:pt x="71598" y="96396"/>
                </a:lnTo>
                <a:lnTo>
                  <a:pt x="79508" y="86672"/>
                </a:lnTo>
                <a:lnTo>
                  <a:pt x="82334" y="73177"/>
                </a:lnTo>
                <a:lnTo>
                  <a:pt x="80712" y="62570"/>
                </a:lnTo>
                <a:lnTo>
                  <a:pt x="73497" y="51701"/>
                </a:lnTo>
                <a:lnTo>
                  <a:pt x="62225" y="44833"/>
                </a:lnTo>
                <a:lnTo>
                  <a:pt x="48793" y="40462"/>
                </a:lnTo>
                <a:lnTo>
                  <a:pt x="36995" y="37401"/>
                </a:lnTo>
                <a:lnTo>
                  <a:pt x="30492" y="35572"/>
                </a:lnTo>
                <a:lnTo>
                  <a:pt x="30492" y="2541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9" name="object 1839"/>
          <p:cNvSpPr/>
          <p:nvPr/>
        </p:nvSpPr>
        <p:spPr>
          <a:xfrm>
            <a:off x="1530689" y="7409869"/>
            <a:ext cx="74193" cy="136207"/>
          </a:xfrm>
          <a:custGeom>
            <a:avLst/>
            <a:gdLst/>
            <a:ahLst/>
            <a:cxnLst/>
            <a:rect l="l" t="t" r="r" b="b"/>
            <a:pathLst>
              <a:path w="74193" h="136207">
                <a:moveTo>
                  <a:pt x="46139" y="136207"/>
                </a:moveTo>
                <a:lnTo>
                  <a:pt x="48615" y="136153"/>
                </a:lnTo>
                <a:lnTo>
                  <a:pt x="60629" y="134782"/>
                </a:lnTo>
                <a:lnTo>
                  <a:pt x="74193" y="131724"/>
                </a:lnTo>
                <a:lnTo>
                  <a:pt x="71551" y="111810"/>
                </a:lnTo>
                <a:lnTo>
                  <a:pt x="59347" y="113842"/>
                </a:lnTo>
                <a:lnTo>
                  <a:pt x="48577" y="113842"/>
                </a:lnTo>
                <a:lnTo>
                  <a:pt x="42684" y="111391"/>
                </a:lnTo>
                <a:lnTo>
                  <a:pt x="42684" y="52857"/>
                </a:lnTo>
                <a:lnTo>
                  <a:pt x="69113" y="52857"/>
                </a:lnTo>
                <a:lnTo>
                  <a:pt x="71145" y="32537"/>
                </a:lnTo>
                <a:lnTo>
                  <a:pt x="42684" y="32537"/>
                </a:lnTo>
                <a:lnTo>
                  <a:pt x="42684" y="0"/>
                </a:lnTo>
                <a:lnTo>
                  <a:pt x="14223" y="2032"/>
                </a:lnTo>
                <a:lnTo>
                  <a:pt x="14223" y="32537"/>
                </a:lnTo>
                <a:lnTo>
                  <a:pt x="0" y="32537"/>
                </a:lnTo>
                <a:lnTo>
                  <a:pt x="0" y="52857"/>
                </a:lnTo>
                <a:lnTo>
                  <a:pt x="14223" y="52857"/>
                </a:lnTo>
                <a:lnTo>
                  <a:pt x="14223" y="108343"/>
                </a:lnTo>
                <a:lnTo>
                  <a:pt x="14645" y="114102"/>
                </a:lnTo>
                <a:lnTo>
                  <a:pt x="20376" y="126951"/>
                </a:lnTo>
                <a:lnTo>
                  <a:pt x="31454" y="134035"/>
                </a:lnTo>
                <a:lnTo>
                  <a:pt x="46139" y="13620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0" name="object 1840"/>
          <p:cNvSpPr/>
          <p:nvPr/>
        </p:nvSpPr>
        <p:spPr>
          <a:xfrm>
            <a:off x="1611972" y="7399705"/>
            <a:ext cx="32524" cy="144335"/>
          </a:xfrm>
          <a:custGeom>
            <a:avLst/>
            <a:gdLst/>
            <a:ahLst/>
            <a:cxnLst/>
            <a:rect l="l" t="t" r="r" b="b"/>
            <a:pathLst>
              <a:path w="32524" h="144335">
                <a:moveTo>
                  <a:pt x="32524" y="16268"/>
                </a:moveTo>
                <a:lnTo>
                  <a:pt x="32524" y="7327"/>
                </a:lnTo>
                <a:lnTo>
                  <a:pt x="25209" y="0"/>
                </a:lnTo>
                <a:lnTo>
                  <a:pt x="7315" y="0"/>
                </a:lnTo>
                <a:lnTo>
                  <a:pt x="0" y="7327"/>
                </a:lnTo>
                <a:lnTo>
                  <a:pt x="0" y="25209"/>
                </a:lnTo>
                <a:lnTo>
                  <a:pt x="7315" y="32524"/>
                </a:lnTo>
                <a:lnTo>
                  <a:pt x="25209" y="32524"/>
                </a:lnTo>
                <a:lnTo>
                  <a:pt x="32524" y="25209"/>
                </a:lnTo>
                <a:lnTo>
                  <a:pt x="32524" y="16268"/>
                </a:lnTo>
                <a:close/>
              </a:path>
              <a:path w="32524" h="144335">
                <a:moveTo>
                  <a:pt x="2031" y="42697"/>
                </a:moveTo>
                <a:lnTo>
                  <a:pt x="2031" y="144335"/>
                </a:lnTo>
                <a:lnTo>
                  <a:pt x="30492" y="144335"/>
                </a:lnTo>
                <a:lnTo>
                  <a:pt x="30492" y="42697"/>
                </a:lnTo>
                <a:lnTo>
                  <a:pt x="2031" y="4269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1" name="object 1841"/>
          <p:cNvSpPr/>
          <p:nvPr/>
        </p:nvSpPr>
        <p:spPr>
          <a:xfrm>
            <a:off x="1658701" y="7440369"/>
            <a:ext cx="94526" cy="105702"/>
          </a:xfrm>
          <a:custGeom>
            <a:avLst/>
            <a:gdLst/>
            <a:ahLst/>
            <a:cxnLst/>
            <a:rect l="l" t="t" r="r" b="b"/>
            <a:pathLst>
              <a:path w="94526" h="105702">
                <a:moveTo>
                  <a:pt x="92631" y="28733"/>
                </a:moveTo>
                <a:lnTo>
                  <a:pt x="87169" y="16447"/>
                </a:lnTo>
                <a:lnTo>
                  <a:pt x="78081" y="7436"/>
                </a:lnTo>
                <a:lnTo>
                  <a:pt x="65308" y="1890"/>
                </a:lnTo>
                <a:lnTo>
                  <a:pt x="48793" y="0"/>
                </a:lnTo>
                <a:lnTo>
                  <a:pt x="37721" y="881"/>
                </a:lnTo>
                <a:lnTo>
                  <a:pt x="29366" y="38806"/>
                </a:lnTo>
                <a:lnTo>
                  <a:pt x="36107" y="26059"/>
                </a:lnTo>
                <a:lnTo>
                  <a:pt x="48183" y="22352"/>
                </a:lnTo>
                <a:lnTo>
                  <a:pt x="50938" y="22483"/>
                </a:lnTo>
                <a:lnTo>
                  <a:pt x="62474" y="27892"/>
                </a:lnTo>
                <a:lnTo>
                  <a:pt x="66065" y="41668"/>
                </a:lnTo>
                <a:lnTo>
                  <a:pt x="28867" y="41668"/>
                </a:lnTo>
                <a:lnTo>
                  <a:pt x="93103" y="59956"/>
                </a:lnTo>
                <a:lnTo>
                  <a:pt x="94322" y="55092"/>
                </a:lnTo>
                <a:lnTo>
                  <a:pt x="94526" y="46342"/>
                </a:lnTo>
                <a:lnTo>
                  <a:pt x="94523" y="44102"/>
                </a:lnTo>
                <a:lnTo>
                  <a:pt x="92631" y="28733"/>
                </a:lnTo>
                <a:close/>
              </a:path>
              <a:path w="94526" h="105702">
                <a:moveTo>
                  <a:pt x="29366" y="38806"/>
                </a:moveTo>
                <a:lnTo>
                  <a:pt x="37721" y="881"/>
                </a:lnTo>
                <a:lnTo>
                  <a:pt x="24559" y="4982"/>
                </a:lnTo>
                <a:lnTo>
                  <a:pt x="14049" y="12382"/>
                </a:lnTo>
                <a:lnTo>
                  <a:pt x="6348" y="23029"/>
                </a:lnTo>
                <a:lnTo>
                  <a:pt x="1613" y="36873"/>
                </a:lnTo>
                <a:lnTo>
                  <a:pt x="0" y="53860"/>
                </a:lnTo>
                <a:lnTo>
                  <a:pt x="1034" y="68320"/>
                </a:lnTo>
                <a:lnTo>
                  <a:pt x="5523" y="83482"/>
                </a:lnTo>
                <a:lnTo>
                  <a:pt x="13195" y="94162"/>
                </a:lnTo>
                <a:lnTo>
                  <a:pt x="23641" y="100999"/>
                </a:lnTo>
                <a:lnTo>
                  <a:pt x="36455" y="104633"/>
                </a:lnTo>
                <a:lnTo>
                  <a:pt x="51231" y="105702"/>
                </a:lnTo>
                <a:lnTo>
                  <a:pt x="63848" y="104818"/>
                </a:lnTo>
                <a:lnTo>
                  <a:pt x="76170" y="102127"/>
                </a:lnTo>
                <a:lnTo>
                  <a:pt x="88023" y="97777"/>
                </a:lnTo>
                <a:lnTo>
                  <a:pt x="83756" y="78257"/>
                </a:lnTo>
                <a:lnTo>
                  <a:pt x="80866" y="79206"/>
                </a:lnTo>
                <a:lnTo>
                  <a:pt x="68024" y="82115"/>
                </a:lnTo>
                <a:lnTo>
                  <a:pt x="55295" y="83337"/>
                </a:lnTo>
                <a:lnTo>
                  <a:pt x="43940" y="82576"/>
                </a:lnTo>
                <a:lnTo>
                  <a:pt x="33314" y="76582"/>
                </a:lnTo>
                <a:lnTo>
                  <a:pt x="28460" y="59956"/>
                </a:lnTo>
                <a:lnTo>
                  <a:pt x="93103" y="59956"/>
                </a:lnTo>
                <a:lnTo>
                  <a:pt x="28867" y="41668"/>
                </a:lnTo>
                <a:lnTo>
                  <a:pt x="29366" y="38806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2" name="object 1842"/>
          <p:cNvSpPr/>
          <p:nvPr/>
        </p:nvSpPr>
        <p:spPr>
          <a:xfrm>
            <a:off x="1770467" y="7440367"/>
            <a:ext cx="91478" cy="103670"/>
          </a:xfrm>
          <a:custGeom>
            <a:avLst/>
            <a:gdLst/>
            <a:ahLst/>
            <a:cxnLst/>
            <a:rect l="l" t="t" r="r" b="b"/>
            <a:pathLst>
              <a:path w="91478" h="103670">
                <a:moveTo>
                  <a:pt x="90799" y="22798"/>
                </a:moveTo>
                <a:lnTo>
                  <a:pt x="84812" y="9911"/>
                </a:lnTo>
                <a:lnTo>
                  <a:pt x="73987" y="2422"/>
                </a:lnTo>
                <a:lnTo>
                  <a:pt x="59969" y="0"/>
                </a:lnTo>
                <a:lnTo>
                  <a:pt x="53159" y="373"/>
                </a:lnTo>
                <a:lnTo>
                  <a:pt x="40793" y="3303"/>
                </a:lnTo>
                <a:lnTo>
                  <a:pt x="29476" y="9144"/>
                </a:lnTo>
                <a:lnTo>
                  <a:pt x="28460" y="9144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28"/>
                </a:lnTo>
                <a:lnTo>
                  <a:pt x="34556" y="24396"/>
                </a:lnTo>
                <a:lnTo>
                  <a:pt x="40652" y="22364"/>
                </a:lnTo>
                <a:lnTo>
                  <a:pt x="54889" y="22364"/>
                </a:lnTo>
                <a:lnTo>
                  <a:pt x="63017" y="24396"/>
                </a:ln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0799" y="2279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3" name="object 1843"/>
          <p:cNvSpPr/>
          <p:nvPr/>
        </p:nvSpPr>
        <p:spPr>
          <a:xfrm>
            <a:off x="1877137" y="7440369"/>
            <a:ext cx="94526" cy="105702"/>
          </a:xfrm>
          <a:custGeom>
            <a:avLst/>
            <a:gdLst/>
            <a:ahLst/>
            <a:cxnLst/>
            <a:rect l="l" t="t" r="r" b="b"/>
            <a:pathLst>
              <a:path w="94526" h="105702">
                <a:moveTo>
                  <a:pt x="92631" y="28733"/>
                </a:moveTo>
                <a:lnTo>
                  <a:pt x="87169" y="16447"/>
                </a:lnTo>
                <a:lnTo>
                  <a:pt x="78081" y="7436"/>
                </a:lnTo>
                <a:lnTo>
                  <a:pt x="65308" y="1890"/>
                </a:lnTo>
                <a:lnTo>
                  <a:pt x="48793" y="0"/>
                </a:lnTo>
                <a:lnTo>
                  <a:pt x="37721" y="881"/>
                </a:lnTo>
                <a:lnTo>
                  <a:pt x="29366" y="38806"/>
                </a:lnTo>
                <a:lnTo>
                  <a:pt x="36107" y="26059"/>
                </a:lnTo>
                <a:lnTo>
                  <a:pt x="48183" y="22352"/>
                </a:lnTo>
                <a:lnTo>
                  <a:pt x="50938" y="22483"/>
                </a:lnTo>
                <a:lnTo>
                  <a:pt x="62474" y="27892"/>
                </a:lnTo>
                <a:lnTo>
                  <a:pt x="66065" y="41668"/>
                </a:lnTo>
                <a:lnTo>
                  <a:pt x="28867" y="41668"/>
                </a:lnTo>
                <a:lnTo>
                  <a:pt x="93103" y="59956"/>
                </a:lnTo>
                <a:lnTo>
                  <a:pt x="94322" y="55092"/>
                </a:lnTo>
                <a:lnTo>
                  <a:pt x="94526" y="46342"/>
                </a:lnTo>
                <a:lnTo>
                  <a:pt x="94523" y="44102"/>
                </a:lnTo>
                <a:lnTo>
                  <a:pt x="92631" y="28733"/>
                </a:lnTo>
                <a:close/>
              </a:path>
              <a:path w="94526" h="105702">
                <a:moveTo>
                  <a:pt x="29366" y="38806"/>
                </a:moveTo>
                <a:lnTo>
                  <a:pt x="37721" y="881"/>
                </a:lnTo>
                <a:lnTo>
                  <a:pt x="24559" y="4982"/>
                </a:lnTo>
                <a:lnTo>
                  <a:pt x="14049" y="12382"/>
                </a:lnTo>
                <a:lnTo>
                  <a:pt x="6348" y="23029"/>
                </a:lnTo>
                <a:lnTo>
                  <a:pt x="1613" y="36873"/>
                </a:lnTo>
                <a:lnTo>
                  <a:pt x="0" y="53860"/>
                </a:lnTo>
                <a:lnTo>
                  <a:pt x="1034" y="68320"/>
                </a:lnTo>
                <a:lnTo>
                  <a:pt x="5523" y="83482"/>
                </a:lnTo>
                <a:lnTo>
                  <a:pt x="13195" y="94162"/>
                </a:lnTo>
                <a:lnTo>
                  <a:pt x="23641" y="100999"/>
                </a:lnTo>
                <a:lnTo>
                  <a:pt x="36455" y="104633"/>
                </a:lnTo>
                <a:lnTo>
                  <a:pt x="51231" y="105702"/>
                </a:lnTo>
                <a:lnTo>
                  <a:pt x="63848" y="104818"/>
                </a:lnTo>
                <a:lnTo>
                  <a:pt x="76170" y="102127"/>
                </a:lnTo>
                <a:lnTo>
                  <a:pt x="88023" y="97777"/>
                </a:lnTo>
                <a:lnTo>
                  <a:pt x="83756" y="78257"/>
                </a:lnTo>
                <a:lnTo>
                  <a:pt x="80866" y="79206"/>
                </a:lnTo>
                <a:lnTo>
                  <a:pt x="68024" y="82115"/>
                </a:lnTo>
                <a:lnTo>
                  <a:pt x="55295" y="83337"/>
                </a:lnTo>
                <a:lnTo>
                  <a:pt x="43940" y="82576"/>
                </a:lnTo>
                <a:lnTo>
                  <a:pt x="33314" y="76582"/>
                </a:lnTo>
                <a:lnTo>
                  <a:pt x="28460" y="59956"/>
                </a:lnTo>
                <a:lnTo>
                  <a:pt x="93103" y="59956"/>
                </a:lnTo>
                <a:lnTo>
                  <a:pt x="28867" y="41668"/>
                </a:lnTo>
                <a:lnTo>
                  <a:pt x="29366" y="38806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4" name="object 1844"/>
          <p:cNvSpPr/>
          <p:nvPr/>
        </p:nvSpPr>
        <p:spPr>
          <a:xfrm>
            <a:off x="1988905" y="7440367"/>
            <a:ext cx="91478" cy="103670"/>
          </a:xfrm>
          <a:custGeom>
            <a:avLst/>
            <a:gdLst/>
            <a:ahLst/>
            <a:cxnLst/>
            <a:rect l="l" t="t" r="r" b="b"/>
            <a:pathLst>
              <a:path w="91478" h="103670">
                <a:moveTo>
                  <a:pt x="90799" y="22798"/>
                </a:moveTo>
                <a:lnTo>
                  <a:pt x="84812" y="9911"/>
                </a:lnTo>
                <a:lnTo>
                  <a:pt x="73987" y="2422"/>
                </a:lnTo>
                <a:lnTo>
                  <a:pt x="59969" y="0"/>
                </a:lnTo>
                <a:lnTo>
                  <a:pt x="53159" y="373"/>
                </a:lnTo>
                <a:lnTo>
                  <a:pt x="40793" y="3303"/>
                </a:lnTo>
                <a:lnTo>
                  <a:pt x="29476" y="9144"/>
                </a:lnTo>
                <a:lnTo>
                  <a:pt x="28460" y="9144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28"/>
                </a:lnTo>
                <a:lnTo>
                  <a:pt x="34556" y="24396"/>
                </a:lnTo>
                <a:lnTo>
                  <a:pt x="40652" y="22364"/>
                </a:lnTo>
                <a:lnTo>
                  <a:pt x="54889" y="22364"/>
                </a:lnTo>
                <a:lnTo>
                  <a:pt x="63017" y="24396"/>
                </a:ln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0799" y="2279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5" name="object 1845"/>
          <p:cNvSpPr/>
          <p:nvPr/>
        </p:nvSpPr>
        <p:spPr>
          <a:xfrm>
            <a:off x="2146383" y="7440367"/>
            <a:ext cx="155308" cy="103670"/>
          </a:xfrm>
          <a:custGeom>
            <a:avLst/>
            <a:gdLst/>
            <a:ahLst/>
            <a:cxnLst/>
            <a:rect l="l" t="t" r="r" b="b"/>
            <a:pathLst>
              <a:path w="155308" h="103670">
                <a:moveTo>
                  <a:pt x="63017" y="36588"/>
                </a:move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1274" y="26631"/>
                </a:lnTo>
                <a:lnTo>
                  <a:pt x="97167" y="24180"/>
                </a:lnTo>
                <a:lnTo>
                  <a:pt x="103873" y="22364"/>
                </a:lnTo>
                <a:lnTo>
                  <a:pt x="117906" y="22364"/>
                </a:lnTo>
                <a:lnTo>
                  <a:pt x="126847" y="24396"/>
                </a:lnTo>
                <a:lnTo>
                  <a:pt x="126847" y="103670"/>
                </a:lnTo>
                <a:lnTo>
                  <a:pt x="155308" y="103670"/>
                </a:lnTo>
                <a:lnTo>
                  <a:pt x="155308" y="30289"/>
                </a:lnTo>
                <a:lnTo>
                  <a:pt x="154460" y="22175"/>
                </a:lnTo>
                <a:lnTo>
                  <a:pt x="148092" y="9644"/>
                </a:lnTo>
                <a:lnTo>
                  <a:pt x="136998" y="2358"/>
                </a:lnTo>
                <a:lnTo>
                  <a:pt x="122986" y="0"/>
                </a:lnTo>
                <a:lnTo>
                  <a:pt x="121897" y="3"/>
                </a:lnTo>
                <a:lnTo>
                  <a:pt x="109004" y="899"/>
                </a:lnTo>
                <a:lnTo>
                  <a:pt x="97028" y="4123"/>
                </a:lnTo>
                <a:lnTo>
                  <a:pt x="85382" y="10769"/>
                </a:lnTo>
                <a:lnTo>
                  <a:pt x="83952" y="9090"/>
                </a:lnTo>
                <a:lnTo>
                  <a:pt x="73377" y="2229"/>
                </a:lnTo>
                <a:lnTo>
                  <a:pt x="59969" y="0"/>
                </a:lnTo>
                <a:lnTo>
                  <a:pt x="53159" y="373"/>
                </a:lnTo>
                <a:lnTo>
                  <a:pt x="40793" y="3303"/>
                </a:lnTo>
                <a:lnTo>
                  <a:pt x="29476" y="9144"/>
                </a:lnTo>
                <a:lnTo>
                  <a:pt x="28460" y="9144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28"/>
                </a:lnTo>
                <a:lnTo>
                  <a:pt x="34556" y="24396"/>
                </a:lnTo>
                <a:lnTo>
                  <a:pt x="40652" y="22364"/>
                </a:lnTo>
                <a:lnTo>
                  <a:pt x="54889" y="22364"/>
                </a:lnTo>
                <a:lnTo>
                  <a:pt x="63017" y="24396"/>
                </a:lnTo>
                <a:lnTo>
                  <a:pt x="63017" y="3658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6" name="object 1846"/>
          <p:cNvSpPr/>
          <p:nvPr/>
        </p:nvSpPr>
        <p:spPr>
          <a:xfrm>
            <a:off x="2314832" y="7521672"/>
            <a:ext cx="59969" cy="105415"/>
          </a:xfrm>
          <a:custGeom>
            <a:avLst/>
            <a:gdLst/>
            <a:ahLst/>
            <a:cxnLst/>
            <a:rect l="l" t="t" r="r" b="b"/>
            <a:pathLst>
              <a:path w="59969" h="105415">
                <a:moveTo>
                  <a:pt x="34556" y="2032"/>
                </a:moveTo>
                <a:lnTo>
                  <a:pt x="36397" y="24109"/>
                </a:lnTo>
                <a:lnTo>
                  <a:pt x="48657" y="21226"/>
                </a:lnTo>
                <a:lnTo>
                  <a:pt x="59969" y="15240"/>
                </a:lnTo>
                <a:lnTo>
                  <a:pt x="54889" y="0"/>
                </a:lnTo>
                <a:lnTo>
                  <a:pt x="48793" y="2032"/>
                </a:lnTo>
                <a:lnTo>
                  <a:pt x="34556" y="2032"/>
                </a:lnTo>
                <a:close/>
              </a:path>
              <a:path w="59969" h="105415">
                <a:moveTo>
                  <a:pt x="11188" y="-53860"/>
                </a:moveTo>
                <a:lnTo>
                  <a:pt x="15595" y="-55164"/>
                </a:lnTo>
                <a:lnTo>
                  <a:pt x="27243" y="-57918"/>
                </a:lnTo>
                <a:lnTo>
                  <a:pt x="40652" y="-58940"/>
                </a:lnTo>
                <a:lnTo>
                  <a:pt x="43945" y="-58879"/>
                </a:lnTo>
                <a:lnTo>
                  <a:pt x="57540" y="-54592"/>
                </a:lnTo>
                <a:lnTo>
                  <a:pt x="60985" y="-40652"/>
                </a:lnTo>
                <a:lnTo>
                  <a:pt x="60985" y="-35572"/>
                </a:lnTo>
                <a:lnTo>
                  <a:pt x="60375" y="-35572"/>
                </a:lnTo>
                <a:lnTo>
                  <a:pt x="50825" y="-37604"/>
                </a:lnTo>
                <a:lnTo>
                  <a:pt x="44716" y="-38620"/>
                </a:lnTo>
                <a:lnTo>
                  <a:pt x="36588" y="-38620"/>
                </a:lnTo>
                <a:lnTo>
                  <a:pt x="23579" y="-37211"/>
                </a:lnTo>
                <a:lnTo>
                  <a:pt x="10922" y="-31519"/>
                </a:lnTo>
                <a:lnTo>
                  <a:pt x="2841" y="-21479"/>
                </a:lnTo>
                <a:lnTo>
                  <a:pt x="0" y="-7112"/>
                </a:lnTo>
                <a:lnTo>
                  <a:pt x="660" y="588"/>
                </a:lnTo>
                <a:lnTo>
                  <a:pt x="6333" y="13796"/>
                </a:lnTo>
                <a:lnTo>
                  <a:pt x="16721" y="21742"/>
                </a:lnTo>
                <a:lnTo>
                  <a:pt x="30492" y="24396"/>
                </a:lnTo>
                <a:lnTo>
                  <a:pt x="36397" y="24109"/>
                </a:lnTo>
                <a:lnTo>
                  <a:pt x="34556" y="2032"/>
                </a:lnTo>
                <a:lnTo>
                  <a:pt x="28460" y="825"/>
                </a:lnTo>
                <a:lnTo>
                  <a:pt x="28460" y="-13830"/>
                </a:lnTo>
                <a:lnTo>
                  <a:pt x="31508" y="-16256"/>
                </a:lnTo>
                <a:lnTo>
                  <a:pt x="60985" y="-16256"/>
                </a:lnTo>
                <a:lnTo>
                  <a:pt x="60985" y="-2032"/>
                </a:lnTo>
                <a:lnTo>
                  <a:pt x="54889" y="0"/>
                </a:lnTo>
                <a:lnTo>
                  <a:pt x="59969" y="15240"/>
                </a:lnTo>
                <a:lnTo>
                  <a:pt x="60985" y="15240"/>
                </a:lnTo>
                <a:lnTo>
                  <a:pt x="61594" y="20942"/>
                </a:lnTo>
                <a:lnTo>
                  <a:pt x="67081" y="24396"/>
                </a:lnTo>
                <a:lnTo>
                  <a:pt x="79130" y="24298"/>
                </a:lnTo>
                <a:lnTo>
                  <a:pt x="92455" y="22461"/>
                </a:lnTo>
                <a:lnTo>
                  <a:pt x="103670" y="18300"/>
                </a:lnTo>
                <a:lnTo>
                  <a:pt x="103670" y="2032"/>
                </a:lnTo>
                <a:lnTo>
                  <a:pt x="89446" y="2032"/>
                </a:lnTo>
                <a:lnTo>
                  <a:pt x="89446" y="-46748"/>
                </a:lnTo>
                <a:lnTo>
                  <a:pt x="88536" y="-56173"/>
                </a:lnTo>
                <a:lnTo>
                  <a:pt x="82246" y="-69356"/>
                </a:lnTo>
                <a:lnTo>
                  <a:pt x="71484" y="-76967"/>
                </a:lnTo>
                <a:lnTo>
                  <a:pt x="58038" y="-80464"/>
                </a:lnTo>
                <a:lnTo>
                  <a:pt x="43700" y="-81305"/>
                </a:lnTo>
                <a:lnTo>
                  <a:pt x="31989" y="-80770"/>
                </a:lnTo>
                <a:lnTo>
                  <a:pt x="19427" y="-78748"/>
                </a:lnTo>
                <a:lnTo>
                  <a:pt x="8127" y="-75222"/>
                </a:lnTo>
                <a:lnTo>
                  <a:pt x="11188" y="-5386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7" name="object 1847"/>
          <p:cNvSpPr/>
          <p:nvPr/>
        </p:nvSpPr>
        <p:spPr>
          <a:xfrm>
            <a:off x="2413380" y="7442398"/>
            <a:ext cx="101638" cy="144322"/>
          </a:xfrm>
          <a:custGeom>
            <a:avLst/>
            <a:gdLst/>
            <a:ahLst/>
            <a:cxnLst/>
            <a:rect l="l" t="t" r="r" b="b"/>
            <a:pathLst>
              <a:path w="101638" h="144322">
                <a:moveTo>
                  <a:pt x="9347" y="143116"/>
                </a:moveTo>
                <a:lnTo>
                  <a:pt x="17284" y="144322"/>
                </a:lnTo>
                <a:lnTo>
                  <a:pt x="22364" y="144322"/>
                </a:lnTo>
                <a:lnTo>
                  <a:pt x="31653" y="143561"/>
                </a:lnTo>
                <a:lnTo>
                  <a:pt x="42092" y="140121"/>
                </a:lnTo>
                <a:lnTo>
                  <a:pt x="51096" y="133566"/>
                </a:lnTo>
                <a:lnTo>
                  <a:pt x="59033" y="123522"/>
                </a:lnTo>
                <a:lnTo>
                  <a:pt x="66270" y="109613"/>
                </a:lnTo>
                <a:lnTo>
                  <a:pt x="73177" y="91465"/>
                </a:lnTo>
                <a:lnTo>
                  <a:pt x="101638" y="0"/>
                </a:lnTo>
                <a:lnTo>
                  <a:pt x="71145" y="0"/>
                </a:lnTo>
                <a:lnTo>
                  <a:pt x="52844" y="71145"/>
                </a:lnTo>
                <a:lnTo>
                  <a:pt x="30492" y="0"/>
                </a:lnTo>
                <a:lnTo>
                  <a:pt x="0" y="0"/>
                </a:lnTo>
                <a:lnTo>
                  <a:pt x="34556" y="99606"/>
                </a:lnTo>
                <a:lnTo>
                  <a:pt x="42684" y="99606"/>
                </a:lnTo>
                <a:lnTo>
                  <a:pt x="40275" y="106239"/>
                </a:lnTo>
                <a:lnTo>
                  <a:pt x="32775" y="117324"/>
                </a:lnTo>
                <a:lnTo>
                  <a:pt x="20129" y="121970"/>
                </a:lnTo>
                <a:lnTo>
                  <a:pt x="18287" y="121970"/>
                </a:lnTo>
                <a:lnTo>
                  <a:pt x="11582" y="121767"/>
                </a:lnTo>
                <a:lnTo>
                  <a:pt x="5892" y="119938"/>
                </a:lnTo>
                <a:lnTo>
                  <a:pt x="2844" y="141274"/>
                </a:lnTo>
                <a:lnTo>
                  <a:pt x="9347" y="143116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8" name="object 1848"/>
          <p:cNvSpPr/>
          <p:nvPr/>
        </p:nvSpPr>
        <p:spPr>
          <a:xfrm>
            <a:off x="2514975" y="7440360"/>
            <a:ext cx="62946" cy="105714"/>
          </a:xfrm>
          <a:custGeom>
            <a:avLst/>
            <a:gdLst/>
            <a:ahLst/>
            <a:cxnLst/>
            <a:rect l="l" t="t" r="r" b="b"/>
            <a:pathLst>
              <a:path w="62946" h="105714">
                <a:moveTo>
                  <a:pt x="30852" y="72836"/>
                </a:moveTo>
                <a:lnTo>
                  <a:pt x="28460" y="54889"/>
                </a:lnTo>
                <a:lnTo>
                  <a:pt x="33203" y="104167"/>
                </a:lnTo>
                <a:lnTo>
                  <a:pt x="47777" y="105714"/>
                </a:lnTo>
                <a:lnTo>
                  <a:pt x="62946" y="104262"/>
                </a:lnTo>
                <a:lnTo>
                  <a:pt x="60364" y="81451"/>
                </a:lnTo>
                <a:lnTo>
                  <a:pt x="48793" y="84366"/>
                </a:lnTo>
                <a:lnTo>
                  <a:pt x="38391" y="82178"/>
                </a:lnTo>
                <a:lnTo>
                  <a:pt x="30852" y="72836"/>
                </a:lnTo>
                <a:close/>
              </a:path>
              <a:path w="62946" h="105714">
                <a:moveTo>
                  <a:pt x="0" y="54889"/>
                </a:moveTo>
                <a:lnTo>
                  <a:pt x="458" y="63973"/>
                </a:lnTo>
                <a:lnTo>
                  <a:pt x="4075" y="79489"/>
                </a:lnTo>
                <a:lnTo>
                  <a:pt x="10983" y="91238"/>
                </a:lnTo>
                <a:lnTo>
                  <a:pt x="20815" y="99403"/>
                </a:lnTo>
                <a:lnTo>
                  <a:pt x="33203" y="104167"/>
                </a:lnTo>
                <a:lnTo>
                  <a:pt x="28460" y="54889"/>
                </a:lnTo>
                <a:lnTo>
                  <a:pt x="28533" y="51008"/>
                </a:lnTo>
                <a:lnTo>
                  <a:pt x="31698" y="33766"/>
                </a:lnTo>
                <a:lnTo>
                  <a:pt x="39257" y="24262"/>
                </a:lnTo>
                <a:lnTo>
                  <a:pt x="50825" y="21348"/>
                </a:lnTo>
                <a:lnTo>
                  <a:pt x="61215" y="23530"/>
                </a:lnTo>
                <a:lnTo>
                  <a:pt x="68762" y="32865"/>
                </a:lnTo>
                <a:lnTo>
                  <a:pt x="71158" y="50812"/>
                </a:lnTo>
                <a:lnTo>
                  <a:pt x="71084" y="54711"/>
                </a:lnTo>
                <a:lnTo>
                  <a:pt x="67920" y="71946"/>
                </a:lnTo>
                <a:lnTo>
                  <a:pt x="60364" y="81451"/>
                </a:lnTo>
                <a:lnTo>
                  <a:pt x="62946" y="104262"/>
                </a:lnTo>
                <a:lnTo>
                  <a:pt x="76144" y="99618"/>
                </a:lnTo>
                <a:lnTo>
                  <a:pt x="86409" y="91864"/>
                </a:lnTo>
                <a:lnTo>
                  <a:pt x="93741" y="81087"/>
                </a:lnTo>
                <a:lnTo>
                  <a:pt x="98139" y="67374"/>
                </a:lnTo>
                <a:lnTo>
                  <a:pt x="99606" y="50812"/>
                </a:lnTo>
                <a:lnTo>
                  <a:pt x="99149" y="41754"/>
                </a:lnTo>
                <a:lnTo>
                  <a:pt x="95538" y="26234"/>
                </a:lnTo>
                <a:lnTo>
                  <a:pt x="88634" y="14481"/>
                </a:lnTo>
                <a:lnTo>
                  <a:pt x="78804" y="6314"/>
                </a:lnTo>
                <a:lnTo>
                  <a:pt x="66418" y="1548"/>
                </a:lnTo>
                <a:lnTo>
                  <a:pt x="51841" y="0"/>
                </a:lnTo>
                <a:lnTo>
                  <a:pt x="36672" y="1451"/>
                </a:lnTo>
                <a:lnTo>
                  <a:pt x="23471" y="6095"/>
                </a:lnTo>
                <a:lnTo>
                  <a:pt x="13203" y="13848"/>
                </a:lnTo>
                <a:lnTo>
                  <a:pt x="5868" y="24623"/>
                </a:lnTo>
                <a:lnTo>
                  <a:pt x="1467" y="38332"/>
                </a:lnTo>
                <a:lnTo>
                  <a:pt x="0" y="54889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9" name="object 1849"/>
          <p:cNvSpPr/>
          <p:nvPr/>
        </p:nvSpPr>
        <p:spPr>
          <a:xfrm>
            <a:off x="2630807" y="7440684"/>
            <a:ext cx="62001" cy="103350"/>
          </a:xfrm>
          <a:custGeom>
            <a:avLst/>
            <a:gdLst/>
            <a:ahLst/>
            <a:cxnLst/>
            <a:rect l="l" t="t" r="r" b="b"/>
            <a:pathLst>
              <a:path w="62001" h="103350">
                <a:moveTo>
                  <a:pt x="50712" y="0"/>
                </a:moveTo>
                <a:lnTo>
                  <a:pt x="38580" y="3471"/>
                </a:lnTo>
                <a:lnTo>
                  <a:pt x="29273" y="8824"/>
                </a:lnTo>
                <a:lnTo>
                  <a:pt x="28460" y="8824"/>
                </a:lnTo>
                <a:lnTo>
                  <a:pt x="28460" y="1712"/>
                </a:lnTo>
                <a:lnTo>
                  <a:pt x="0" y="1712"/>
                </a:lnTo>
                <a:lnTo>
                  <a:pt x="0" y="103350"/>
                </a:lnTo>
                <a:lnTo>
                  <a:pt x="28460" y="103350"/>
                </a:lnTo>
                <a:lnTo>
                  <a:pt x="28460" y="27125"/>
                </a:lnTo>
                <a:lnTo>
                  <a:pt x="33819" y="25457"/>
                </a:lnTo>
                <a:lnTo>
                  <a:pt x="45050" y="23355"/>
                </a:lnTo>
                <a:lnTo>
                  <a:pt x="62001" y="23061"/>
                </a:lnTo>
                <a:lnTo>
                  <a:pt x="62001" y="87"/>
                </a:lnTo>
                <a:lnTo>
                  <a:pt x="50712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0" name="object 1850"/>
          <p:cNvSpPr/>
          <p:nvPr/>
        </p:nvSpPr>
        <p:spPr>
          <a:xfrm>
            <a:off x="2747650" y="7440684"/>
            <a:ext cx="62001" cy="103350"/>
          </a:xfrm>
          <a:custGeom>
            <a:avLst/>
            <a:gdLst/>
            <a:ahLst/>
            <a:cxnLst/>
            <a:rect l="l" t="t" r="r" b="b"/>
            <a:pathLst>
              <a:path w="62001" h="103350">
                <a:moveTo>
                  <a:pt x="50712" y="0"/>
                </a:moveTo>
                <a:lnTo>
                  <a:pt x="38580" y="3471"/>
                </a:lnTo>
                <a:lnTo>
                  <a:pt x="29273" y="8824"/>
                </a:lnTo>
                <a:lnTo>
                  <a:pt x="28460" y="8824"/>
                </a:lnTo>
                <a:lnTo>
                  <a:pt x="28460" y="1712"/>
                </a:lnTo>
                <a:lnTo>
                  <a:pt x="0" y="1712"/>
                </a:lnTo>
                <a:lnTo>
                  <a:pt x="0" y="103350"/>
                </a:lnTo>
                <a:lnTo>
                  <a:pt x="28460" y="103350"/>
                </a:lnTo>
                <a:lnTo>
                  <a:pt x="28460" y="27125"/>
                </a:lnTo>
                <a:lnTo>
                  <a:pt x="33819" y="25457"/>
                </a:lnTo>
                <a:lnTo>
                  <a:pt x="45050" y="23355"/>
                </a:lnTo>
                <a:lnTo>
                  <a:pt x="62001" y="23061"/>
                </a:lnTo>
                <a:lnTo>
                  <a:pt x="62001" y="87"/>
                </a:lnTo>
                <a:lnTo>
                  <a:pt x="50712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1" name="object 1851"/>
          <p:cNvSpPr/>
          <p:nvPr/>
        </p:nvSpPr>
        <p:spPr>
          <a:xfrm>
            <a:off x="2818764" y="7399705"/>
            <a:ext cx="32524" cy="144335"/>
          </a:xfrm>
          <a:custGeom>
            <a:avLst/>
            <a:gdLst/>
            <a:ahLst/>
            <a:cxnLst/>
            <a:rect l="l" t="t" r="r" b="b"/>
            <a:pathLst>
              <a:path w="32524" h="144335">
                <a:moveTo>
                  <a:pt x="32524" y="16268"/>
                </a:moveTo>
                <a:lnTo>
                  <a:pt x="32524" y="7327"/>
                </a:lnTo>
                <a:lnTo>
                  <a:pt x="25209" y="0"/>
                </a:lnTo>
                <a:lnTo>
                  <a:pt x="7315" y="0"/>
                </a:lnTo>
                <a:lnTo>
                  <a:pt x="0" y="7327"/>
                </a:lnTo>
                <a:lnTo>
                  <a:pt x="0" y="25209"/>
                </a:lnTo>
                <a:lnTo>
                  <a:pt x="7315" y="32524"/>
                </a:lnTo>
                <a:lnTo>
                  <a:pt x="25209" y="32524"/>
                </a:lnTo>
                <a:lnTo>
                  <a:pt x="32524" y="25209"/>
                </a:lnTo>
                <a:lnTo>
                  <a:pt x="32524" y="16268"/>
                </a:lnTo>
                <a:close/>
              </a:path>
              <a:path w="32524" h="144335">
                <a:moveTo>
                  <a:pt x="2031" y="42697"/>
                </a:moveTo>
                <a:lnTo>
                  <a:pt x="2031" y="144335"/>
                </a:lnTo>
                <a:lnTo>
                  <a:pt x="30492" y="144335"/>
                </a:lnTo>
                <a:lnTo>
                  <a:pt x="30492" y="42697"/>
                </a:lnTo>
                <a:lnTo>
                  <a:pt x="2031" y="4269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2" name="object 1852"/>
          <p:cNvSpPr/>
          <p:nvPr/>
        </p:nvSpPr>
        <p:spPr>
          <a:xfrm>
            <a:off x="2865498" y="7440369"/>
            <a:ext cx="94526" cy="105702"/>
          </a:xfrm>
          <a:custGeom>
            <a:avLst/>
            <a:gdLst/>
            <a:ahLst/>
            <a:cxnLst/>
            <a:rect l="l" t="t" r="r" b="b"/>
            <a:pathLst>
              <a:path w="94526" h="105702">
                <a:moveTo>
                  <a:pt x="92631" y="28733"/>
                </a:moveTo>
                <a:lnTo>
                  <a:pt x="87169" y="16447"/>
                </a:lnTo>
                <a:lnTo>
                  <a:pt x="78081" y="7436"/>
                </a:lnTo>
                <a:lnTo>
                  <a:pt x="65308" y="1890"/>
                </a:lnTo>
                <a:lnTo>
                  <a:pt x="48793" y="0"/>
                </a:lnTo>
                <a:lnTo>
                  <a:pt x="37721" y="881"/>
                </a:lnTo>
                <a:lnTo>
                  <a:pt x="29366" y="38806"/>
                </a:lnTo>
                <a:lnTo>
                  <a:pt x="36107" y="26059"/>
                </a:lnTo>
                <a:lnTo>
                  <a:pt x="48183" y="22352"/>
                </a:lnTo>
                <a:lnTo>
                  <a:pt x="50938" y="22483"/>
                </a:lnTo>
                <a:lnTo>
                  <a:pt x="62474" y="27892"/>
                </a:lnTo>
                <a:lnTo>
                  <a:pt x="66065" y="41668"/>
                </a:lnTo>
                <a:lnTo>
                  <a:pt x="28867" y="41668"/>
                </a:lnTo>
                <a:lnTo>
                  <a:pt x="93103" y="59956"/>
                </a:lnTo>
                <a:lnTo>
                  <a:pt x="94322" y="55092"/>
                </a:lnTo>
                <a:lnTo>
                  <a:pt x="94526" y="46342"/>
                </a:lnTo>
                <a:lnTo>
                  <a:pt x="94523" y="44102"/>
                </a:lnTo>
                <a:lnTo>
                  <a:pt x="92631" y="28733"/>
                </a:lnTo>
                <a:close/>
              </a:path>
              <a:path w="94526" h="105702">
                <a:moveTo>
                  <a:pt x="29366" y="38806"/>
                </a:moveTo>
                <a:lnTo>
                  <a:pt x="37721" y="881"/>
                </a:lnTo>
                <a:lnTo>
                  <a:pt x="24559" y="4982"/>
                </a:lnTo>
                <a:lnTo>
                  <a:pt x="14049" y="12382"/>
                </a:lnTo>
                <a:lnTo>
                  <a:pt x="6348" y="23029"/>
                </a:lnTo>
                <a:lnTo>
                  <a:pt x="1613" y="36873"/>
                </a:lnTo>
                <a:lnTo>
                  <a:pt x="0" y="53860"/>
                </a:lnTo>
                <a:lnTo>
                  <a:pt x="1034" y="68320"/>
                </a:lnTo>
                <a:lnTo>
                  <a:pt x="5523" y="83482"/>
                </a:lnTo>
                <a:lnTo>
                  <a:pt x="13195" y="94162"/>
                </a:lnTo>
                <a:lnTo>
                  <a:pt x="23641" y="100999"/>
                </a:lnTo>
                <a:lnTo>
                  <a:pt x="36455" y="104633"/>
                </a:lnTo>
                <a:lnTo>
                  <a:pt x="51231" y="105702"/>
                </a:lnTo>
                <a:lnTo>
                  <a:pt x="63848" y="104818"/>
                </a:lnTo>
                <a:lnTo>
                  <a:pt x="76170" y="102127"/>
                </a:lnTo>
                <a:lnTo>
                  <a:pt x="88023" y="97777"/>
                </a:lnTo>
                <a:lnTo>
                  <a:pt x="83756" y="78257"/>
                </a:lnTo>
                <a:lnTo>
                  <a:pt x="80866" y="79206"/>
                </a:lnTo>
                <a:lnTo>
                  <a:pt x="68024" y="82115"/>
                </a:lnTo>
                <a:lnTo>
                  <a:pt x="55295" y="83337"/>
                </a:lnTo>
                <a:lnTo>
                  <a:pt x="43940" y="82576"/>
                </a:lnTo>
                <a:lnTo>
                  <a:pt x="33314" y="76582"/>
                </a:lnTo>
                <a:lnTo>
                  <a:pt x="28460" y="59956"/>
                </a:lnTo>
                <a:lnTo>
                  <a:pt x="93103" y="59956"/>
                </a:lnTo>
                <a:lnTo>
                  <a:pt x="28867" y="41668"/>
                </a:lnTo>
                <a:lnTo>
                  <a:pt x="29366" y="38806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3" name="object 1853"/>
          <p:cNvSpPr/>
          <p:nvPr/>
        </p:nvSpPr>
        <p:spPr>
          <a:xfrm>
            <a:off x="2969135" y="7440367"/>
            <a:ext cx="82334" cy="105702"/>
          </a:xfrm>
          <a:custGeom>
            <a:avLst/>
            <a:gdLst/>
            <a:ahLst/>
            <a:cxnLst/>
            <a:rect l="l" t="t" r="r" b="b"/>
            <a:pathLst>
              <a:path w="82334" h="105702">
                <a:moveTo>
                  <a:pt x="30492" y="25412"/>
                </a:moveTo>
                <a:lnTo>
                  <a:pt x="34556" y="22364"/>
                </a:lnTo>
                <a:lnTo>
                  <a:pt x="47131" y="22462"/>
                </a:lnTo>
                <a:lnTo>
                  <a:pt x="58740" y="24297"/>
                </a:lnTo>
                <a:lnTo>
                  <a:pt x="72974" y="28448"/>
                </a:lnTo>
                <a:lnTo>
                  <a:pt x="77241" y="6083"/>
                </a:lnTo>
                <a:lnTo>
                  <a:pt x="68517" y="3632"/>
                </a:lnTo>
                <a:lnTo>
                  <a:pt x="55200" y="1053"/>
                </a:lnTo>
                <a:lnTo>
                  <a:pt x="42697" y="0"/>
                </a:lnTo>
                <a:lnTo>
                  <a:pt x="26031" y="1464"/>
                </a:lnTo>
                <a:lnTo>
                  <a:pt x="13025" y="6479"/>
                </a:lnTo>
                <a:lnTo>
                  <a:pt x="4862" y="15675"/>
                </a:lnTo>
                <a:lnTo>
                  <a:pt x="2031" y="29679"/>
                </a:lnTo>
                <a:lnTo>
                  <a:pt x="3273" y="38550"/>
                </a:lnTo>
                <a:lnTo>
                  <a:pt x="9940" y="49816"/>
                </a:lnTo>
                <a:lnTo>
                  <a:pt x="20871" y="57505"/>
                </a:lnTo>
                <a:lnTo>
                  <a:pt x="34353" y="62191"/>
                </a:lnTo>
                <a:lnTo>
                  <a:pt x="45135" y="65049"/>
                </a:lnTo>
                <a:lnTo>
                  <a:pt x="53873" y="67081"/>
                </a:lnTo>
                <a:lnTo>
                  <a:pt x="53873" y="81305"/>
                </a:lnTo>
                <a:lnTo>
                  <a:pt x="46748" y="83337"/>
                </a:lnTo>
                <a:lnTo>
                  <a:pt x="36588" y="83337"/>
                </a:lnTo>
                <a:lnTo>
                  <a:pt x="28725" y="82864"/>
                </a:lnTo>
                <a:lnTo>
                  <a:pt x="15364" y="80560"/>
                </a:lnTo>
                <a:lnTo>
                  <a:pt x="3860" y="77241"/>
                </a:lnTo>
                <a:lnTo>
                  <a:pt x="0" y="99606"/>
                </a:lnTo>
                <a:lnTo>
                  <a:pt x="10809" y="102843"/>
                </a:lnTo>
                <a:lnTo>
                  <a:pt x="24714" y="104987"/>
                </a:lnTo>
                <a:lnTo>
                  <a:pt x="36588" y="105702"/>
                </a:lnTo>
                <a:lnTo>
                  <a:pt x="43913" y="105435"/>
                </a:lnTo>
                <a:lnTo>
                  <a:pt x="59450" y="102574"/>
                </a:lnTo>
                <a:lnTo>
                  <a:pt x="71598" y="96396"/>
                </a:lnTo>
                <a:lnTo>
                  <a:pt x="79508" y="86672"/>
                </a:lnTo>
                <a:lnTo>
                  <a:pt x="82334" y="73177"/>
                </a:lnTo>
                <a:lnTo>
                  <a:pt x="80712" y="62570"/>
                </a:lnTo>
                <a:lnTo>
                  <a:pt x="73497" y="51701"/>
                </a:lnTo>
                <a:lnTo>
                  <a:pt x="62225" y="44833"/>
                </a:lnTo>
                <a:lnTo>
                  <a:pt x="48793" y="40462"/>
                </a:lnTo>
                <a:lnTo>
                  <a:pt x="36995" y="37401"/>
                </a:lnTo>
                <a:lnTo>
                  <a:pt x="30492" y="35572"/>
                </a:lnTo>
                <a:lnTo>
                  <a:pt x="30492" y="2541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4" name="object 1854"/>
          <p:cNvSpPr/>
          <p:nvPr/>
        </p:nvSpPr>
        <p:spPr>
          <a:xfrm>
            <a:off x="3060567" y="7420232"/>
            <a:ext cx="105308" cy="174625"/>
          </a:xfrm>
          <a:custGeom>
            <a:avLst/>
            <a:gdLst/>
            <a:ahLst/>
            <a:cxnLst/>
            <a:rect l="l" t="t" r="r" b="b"/>
            <a:pathLst>
              <a:path w="105308" h="174625">
                <a:moveTo>
                  <a:pt x="93510" y="48183"/>
                </a:moveTo>
                <a:lnTo>
                  <a:pt x="90462" y="41478"/>
                </a:lnTo>
                <a:lnTo>
                  <a:pt x="85585" y="35382"/>
                </a:lnTo>
                <a:lnTo>
                  <a:pt x="105308" y="19316"/>
                </a:lnTo>
                <a:lnTo>
                  <a:pt x="88023" y="0"/>
                </a:lnTo>
                <a:lnTo>
                  <a:pt x="69926" y="23380"/>
                </a:lnTo>
                <a:lnTo>
                  <a:pt x="64236" y="20942"/>
                </a:lnTo>
                <a:lnTo>
                  <a:pt x="56514" y="20129"/>
                </a:lnTo>
                <a:lnTo>
                  <a:pt x="48793" y="20129"/>
                </a:lnTo>
                <a:lnTo>
                  <a:pt x="33042" y="21381"/>
                </a:lnTo>
                <a:lnTo>
                  <a:pt x="33905" y="45517"/>
                </a:lnTo>
                <a:lnTo>
                  <a:pt x="48590" y="41478"/>
                </a:lnTo>
                <a:lnTo>
                  <a:pt x="63423" y="41478"/>
                </a:lnTo>
                <a:lnTo>
                  <a:pt x="66065" y="48590"/>
                </a:lnTo>
                <a:lnTo>
                  <a:pt x="65952" y="62605"/>
                </a:lnTo>
                <a:lnTo>
                  <a:pt x="61192" y="74827"/>
                </a:lnTo>
                <a:lnTo>
                  <a:pt x="60149" y="96180"/>
                </a:lnTo>
                <a:lnTo>
                  <a:pt x="73801" y="92011"/>
                </a:lnTo>
                <a:lnTo>
                  <a:pt x="84331" y="84453"/>
                </a:lnTo>
                <a:lnTo>
                  <a:pt x="91110" y="73099"/>
                </a:lnTo>
                <a:lnTo>
                  <a:pt x="93510" y="57543"/>
                </a:lnTo>
                <a:lnTo>
                  <a:pt x="93510" y="48183"/>
                </a:lnTo>
                <a:close/>
              </a:path>
              <a:path w="105308" h="174625">
                <a:moveTo>
                  <a:pt x="46354" y="79082"/>
                </a:moveTo>
                <a:lnTo>
                  <a:pt x="31521" y="79082"/>
                </a:lnTo>
                <a:lnTo>
                  <a:pt x="29273" y="70942"/>
                </a:lnTo>
                <a:lnTo>
                  <a:pt x="29344" y="58101"/>
                </a:lnTo>
                <a:lnTo>
                  <a:pt x="33905" y="45517"/>
                </a:lnTo>
                <a:lnTo>
                  <a:pt x="33042" y="21381"/>
                </a:lnTo>
                <a:lnTo>
                  <a:pt x="19102" y="25805"/>
                </a:lnTo>
                <a:lnTo>
                  <a:pt x="9017" y="33574"/>
                </a:lnTo>
                <a:lnTo>
                  <a:pt x="2890" y="44842"/>
                </a:lnTo>
                <a:lnTo>
                  <a:pt x="825" y="59766"/>
                </a:lnTo>
                <a:lnTo>
                  <a:pt x="835" y="60752"/>
                </a:lnTo>
                <a:lnTo>
                  <a:pt x="3420" y="74668"/>
                </a:lnTo>
                <a:lnTo>
                  <a:pt x="10410" y="85445"/>
                </a:lnTo>
                <a:lnTo>
                  <a:pt x="21551" y="92697"/>
                </a:lnTo>
                <a:lnTo>
                  <a:pt x="15862" y="95554"/>
                </a:lnTo>
                <a:lnTo>
                  <a:pt x="13220" y="99415"/>
                </a:lnTo>
                <a:lnTo>
                  <a:pt x="12611" y="103276"/>
                </a:lnTo>
                <a:lnTo>
                  <a:pt x="11798" y="108153"/>
                </a:lnTo>
                <a:lnTo>
                  <a:pt x="13627" y="113233"/>
                </a:lnTo>
                <a:lnTo>
                  <a:pt x="18707" y="117094"/>
                </a:lnTo>
                <a:lnTo>
                  <a:pt x="9043" y="124584"/>
                </a:lnTo>
                <a:lnTo>
                  <a:pt x="1610" y="135777"/>
                </a:lnTo>
                <a:lnTo>
                  <a:pt x="0" y="144957"/>
                </a:lnTo>
                <a:lnTo>
                  <a:pt x="454" y="149603"/>
                </a:lnTo>
                <a:lnTo>
                  <a:pt x="5995" y="160462"/>
                </a:lnTo>
                <a:lnTo>
                  <a:pt x="16600" y="168291"/>
                </a:lnTo>
                <a:lnTo>
                  <a:pt x="30708" y="173031"/>
                </a:lnTo>
                <a:lnTo>
                  <a:pt x="46761" y="174625"/>
                </a:lnTo>
                <a:lnTo>
                  <a:pt x="50153" y="174575"/>
                </a:lnTo>
                <a:lnTo>
                  <a:pt x="47086" y="155290"/>
                </a:lnTo>
                <a:lnTo>
                  <a:pt x="30971" y="149293"/>
                </a:lnTo>
                <a:lnTo>
                  <a:pt x="27444" y="140068"/>
                </a:lnTo>
                <a:lnTo>
                  <a:pt x="27444" y="133159"/>
                </a:lnTo>
                <a:lnTo>
                  <a:pt x="30695" y="128676"/>
                </a:lnTo>
                <a:lnTo>
                  <a:pt x="32931" y="125844"/>
                </a:lnTo>
                <a:lnTo>
                  <a:pt x="37401" y="103073"/>
                </a:lnTo>
                <a:lnTo>
                  <a:pt x="37820" y="98806"/>
                </a:lnTo>
                <a:lnTo>
                  <a:pt x="39230" y="96964"/>
                </a:lnTo>
                <a:lnTo>
                  <a:pt x="41478" y="97180"/>
                </a:lnTo>
                <a:lnTo>
                  <a:pt x="45135" y="97370"/>
                </a:lnTo>
                <a:lnTo>
                  <a:pt x="60149" y="96180"/>
                </a:lnTo>
                <a:lnTo>
                  <a:pt x="61192" y="74827"/>
                </a:lnTo>
                <a:lnTo>
                  <a:pt x="46354" y="79082"/>
                </a:lnTo>
                <a:close/>
              </a:path>
              <a:path w="105308" h="174625">
                <a:moveTo>
                  <a:pt x="76238" y="131940"/>
                </a:moveTo>
                <a:lnTo>
                  <a:pt x="76238" y="138036"/>
                </a:lnTo>
                <a:lnTo>
                  <a:pt x="74384" y="144906"/>
                </a:lnTo>
                <a:lnTo>
                  <a:pt x="63865" y="152801"/>
                </a:lnTo>
                <a:lnTo>
                  <a:pt x="48793" y="155321"/>
                </a:lnTo>
                <a:lnTo>
                  <a:pt x="47086" y="155290"/>
                </a:lnTo>
                <a:lnTo>
                  <a:pt x="50153" y="174575"/>
                </a:lnTo>
                <a:lnTo>
                  <a:pt x="67445" y="172555"/>
                </a:lnTo>
                <a:lnTo>
                  <a:pt x="81619" y="167862"/>
                </a:lnTo>
                <a:lnTo>
                  <a:pt x="92499" y="160891"/>
                </a:lnTo>
                <a:lnTo>
                  <a:pt x="99912" y="152037"/>
                </a:lnTo>
                <a:lnTo>
                  <a:pt x="103682" y="141693"/>
                </a:lnTo>
                <a:lnTo>
                  <a:pt x="103891" y="140340"/>
                </a:lnTo>
                <a:lnTo>
                  <a:pt x="103612" y="128525"/>
                </a:lnTo>
                <a:lnTo>
                  <a:pt x="98878" y="117261"/>
                </a:lnTo>
                <a:lnTo>
                  <a:pt x="88466" y="108829"/>
                </a:lnTo>
                <a:lnTo>
                  <a:pt x="71158" y="105511"/>
                </a:lnTo>
                <a:lnTo>
                  <a:pt x="38633" y="105511"/>
                </a:lnTo>
                <a:lnTo>
                  <a:pt x="37401" y="103073"/>
                </a:lnTo>
                <a:lnTo>
                  <a:pt x="32931" y="125844"/>
                </a:lnTo>
                <a:lnTo>
                  <a:pt x="73190" y="125844"/>
                </a:lnTo>
                <a:lnTo>
                  <a:pt x="76238" y="13194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5" name="object 1855"/>
          <p:cNvSpPr/>
          <p:nvPr/>
        </p:nvSpPr>
        <p:spPr>
          <a:xfrm>
            <a:off x="3168870" y="7440360"/>
            <a:ext cx="62946" cy="105714"/>
          </a:xfrm>
          <a:custGeom>
            <a:avLst/>
            <a:gdLst/>
            <a:ahLst/>
            <a:cxnLst/>
            <a:rect l="l" t="t" r="r" b="b"/>
            <a:pathLst>
              <a:path w="62946" h="105714">
                <a:moveTo>
                  <a:pt x="30852" y="72836"/>
                </a:moveTo>
                <a:lnTo>
                  <a:pt x="28460" y="54889"/>
                </a:lnTo>
                <a:lnTo>
                  <a:pt x="33203" y="104167"/>
                </a:lnTo>
                <a:lnTo>
                  <a:pt x="47777" y="105714"/>
                </a:lnTo>
                <a:lnTo>
                  <a:pt x="62946" y="104262"/>
                </a:lnTo>
                <a:lnTo>
                  <a:pt x="60364" y="81451"/>
                </a:lnTo>
                <a:lnTo>
                  <a:pt x="48793" y="84366"/>
                </a:lnTo>
                <a:lnTo>
                  <a:pt x="38391" y="82178"/>
                </a:lnTo>
                <a:lnTo>
                  <a:pt x="30852" y="72836"/>
                </a:lnTo>
                <a:close/>
              </a:path>
              <a:path w="62946" h="105714">
                <a:moveTo>
                  <a:pt x="0" y="54889"/>
                </a:moveTo>
                <a:lnTo>
                  <a:pt x="458" y="63973"/>
                </a:lnTo>
                <a:lnTo>
                  <a:pt x="4075" y="79489"/>
                </a:lnTo>
                <a:lnTo>
                  <a:pt x="10983" y="91238"/>
                </a:lnTo>
                <a:lnTo>
                  <a:pt x="20815" y="99403"/>
                </a:lnTo>
                <a:lnTo>
                  <a:pt x="33203" y="104167"/>
                </a:lnTo>
                <a:lnTo>
                  <a:pt x="28460" y="54889"/>
                </a:lnTo>
                <a:lnTo>
                  <a:pt x="28533" y="51008"/>
                </a:lnTo>
                <a:lnTo>
                  <a:pt x="31698" y="33766"/>
                </a:lnTo>
                <a:lnTo>
                  <a:pt x="39257" y="24262"/>
                </a:lnTo>
                <a:lnTo>
                  <a:pt x="50825" y="21348"/>
                </a:lnTo>
                <a:lnTo>
                  <a:pt x="61215" y="23530"/>
                </a:lnTo>
                <a:lnTo>
                  <a:pt x="68762" y="32865"/>
                </a:lnTo>
                <a:lnTo>
                  <a:pt x="71158" y="50812"/>
                </a:lnTo>
                <a:lnTo>
                  <a:pt x="71084" y="54711"/>
                </a:lnTo>
                <a:lnTo>
                  <a:pt x="67920" y="71946"/>
                </a:lnTo>
                <a:lnTo>
                  <a:pt x="60364" y="81451"/>
                </a:lnTo>
                <a:lnTo>
                  <a:pt x="62946" y="104262"/>
                </a:lnTo>
                <a:lnTo>
                  <a:pt x="76144" y="99618"/>
                </a:lnTo>
                <a:lnTo>
                  <a:pt x="86409" y="91864"/>
                </a:lnTo>
                <a:lnTo>
                  <a:pt x="93741" y="81087"/>
                </a:lnTo>
                <a:lnTo>
                  <a:pt x="98139" y="67374"/>
                </a:lnTo>
                <a:lnTo>
                  <a:pt x="99606" y="50812"/>
                </a:lnTo>
                <a:lnTo>
                  <a:pt x="99149" y="41754"/>
                </a:lnTo>
                <a:lnTo>
                  <a:pt x="95538" y="26234"/>
                </a:lnTo>
                <a:lnTo>
                  <a:pt x="88634" y="14481"/>
                </a:lnTo>
                <a:lnTo>
                  <a:pt x="78804" y="6314"/>
                </a:lnTo>
                <a:lnTo>
                  <a:pt x="66418" y="1548"/>
                </a:lnTo>
                <a:lnTo>
                  <a:pt x="51841" y="0"/>
                </a:lnTo>
                <a:lnTo>
                  <a:pt x="36672" y="1451"/>
                </a:lnTo>
                <a:lnTo>
                  <a:pt x="23471" y="6095"/>
                </a:lnTo>
                <a:lnTo>
                  <a:pt x="13203" y="13848"/>
                </a:lnTo>
                <a:lnTo>
                  <a:pt x="5868" y="24623"/>
                </a:lnTo>
                <a:lnTo>
                  <a:pt x="1467" y="38332"/>
                </a:lnTo>
                <a:lnTo>
                  <a:pt x="0" y="54889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6" name="object 1856"/>
          <p:cNvSpPr/>
          <p:nvPr/>
        </p:nvSpPr>
        <p:spPr>
          <a:xfrm>
            <a:off x="3281643" y="7399706"/>
            <a:ext cx="38620" cy="146367"/>
          </a:xfrm>
          <a:custGeom>
            <a:avLst/>
            <a:gdLst/>
            <a:ahLst/>
            <a:cxnLst/>
            <a:rect l="l" t="t" r="r" b="b"/>
            <a:pathLst>
              <a:path w="38620" h="146367">
                <a:moveTo>
                  <a:pt x="38620" y="130708"/>
                </a:moveTo>
                <a:lnTo>
                  <a:pt x="38620" y="122174"/>
                </a:lnTo>
                <a:lnTo>
                  <a:pt x="31508" y="115062"/>
                </a:lnTo>
                <a:lnTo>
                  <a:pt x="14439" y="115062"/>
                </a:lnTo>
                <a:lnTo>
                  <a:pt x="7327" y="122174"/>
                </a:lnTo>
                <a:lnTo>
                  <a:pt x="7327" y="139242"/>
                </a:lnTo>
                <a:lnTo>
                  <a:pt x="14439" y="146367"/>
                </a:lnTo>
                <a:lnTo>
                  <a:pt x="31508" y="146367"/>
                </a:lnTo>
                <a:lnTo>
                  <a:pt x="38620" y="139242"/>
                </a:lnTo>
                <a:lnTo>
                  <a:pt x="38620" y="130708"/>
                </a:lnTo>
                <a:close/>
              </a:path>
              <a:path w="38620" h="146367">
                <a:moveTo>
                  <a:pt x="50012" y="76225"/>
                </a:moveTo>
                <a:lnTo>
                  <a:pt x="52696" y="74800"/>
                </a:lnTo>
                <a:lnTo>
                  <a:pt x="63416" y="66741"/>
                </a:lnTo>
                <a:lnTo>
                  <a:pt x="70704" y="56076"/>
                </a:lnTo>
                <a:lnTo>
                  <a:pt x="73393" y="42697"/>
                </a:lnTo>
                <a:lnTo>
                  <a:pt x="73002" y="36969"/>
                </a:lnTo>
                <a:lnTo>
                  <a:pt x="68628" y="24323"/>
                </a:lnTo>
                <a:lnTo>
                  <a:pt x="60159" y="14703"/>
                </a:lnTo>
                <a:lnTo>
                  <a:pt x="48554" y="7784"/>
                </a:lnTo>
                <a:lnTo>
                  <a:pt x="34766" y="3243"/>
                </a:lnTo>
                <a:lnTo>
                  <a:pt x="19753" y="756"/>
                </a:lnTo>
                <a:lnTo>
                  <a:pt x="4470" y="0"/>
                </a:lnTo>
                <a:lnTo>
                  <a:pt x="0" y="22758"/>
                </a:lnTo>
                <a:lnTo>
                  <a:pt x="8380" y="23707"/>
                </a:lnTo>
                <a:lnTo>
                  <a:pt x="23283" y="27024"/>
                </a:lnTo>
                <a:lnTo>
                  <a:pt x="35685" y="33374"/>
                </a:lnTo>
                <a:lnTo>
                  <a:pt x="40868" y="43713"/>
                </a:lnTo>
                <a:lnTo>
                  <a:pt x="40868" y="52247"/>
                </a:lnTo>
                <a:lnTo>
                  <a:pt x="35775" y="58750"/>
                </a:lnTo>
                <a:lnTo>
                  <a:pt x="26631" y="64033"/>
                </a:lnTo>
                <a:lnTo>
                  <a:pt x="20036" y="68416"/>
                </a:lnTo>
                <a:lnTo>
                  <a:pt x="11229" y="78569"/>
                </a:lnTo>
                <a:lnTo>
                  <a:pt x="8343" y="89446"/>
                </a:lnTo>
                <a:lnTo>
                  <a:pt x="7924" y="96964"/>
                </a:lnTo>
                <a:lnTo>
                  <a:pt x="8547" y="99606"/>
                </a:lnTo>
                <a:lnTo>
                  <a:pt x="9359" y="105714"/>
                </a:lnTo>
                <a:lnTo>
                  <a:pt x="33947" y="105714"/>
                </a:lnTo>
                <a:lnTo>
                  <a:pt x="33553" y="102057"/>
                </a:lnTo>
                <a:lnTo>
                  <a:pt x="33134" y="98183"/>
                </a:lnTo>
                <a:lnTo>
                  <a:pt x="33553" y="94526"/>
                </a:lnTo>
                <a:lnTo>
                  <a:pt x="34772" y="84772"/>
                </a:lnTo>
                <a:lnTo>
                  <a:pt x="40055" y="81318"/>
                </a:lnTo>
                <a:lnTo>
                  <a:pt x="50012" y="76225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7" name="object 1857"/>
          <p:cNvSpPr/>
          <p:nvPr/>
        </p:nvSpPr>
        <p:spPr>
          <a:xfrm>
            <a:off x="6450870" y="7050481"/>
            <a:ext cx="784644" cy="784669"/>
          </a:xfrm>
          <a:custGeom>
            <a:avLst/>
            <a:gdLst/>
            <a:ahLst/>
            <a:cxnLst/>
            <a:rect l="l" t="t" r="r" b="b"/>
            <a:pathLst>
              <a:path w="784644" h="784669">
                <a:moveTo>
                  <a:pt x="784644" y="392328"/>
                </a:moveTo>
                <a:lnTo>
                  <a:pt x="783343" y="360149"/>
                </a:lnTo>
                <a:lnTo>
                  <a:pt x="779509" y="328688"/>
                </a:lnTo>
                <a:lnTo>
                  <a:pt x="773242" y="298043"/>
                </a:lnTo>
                <a:lnTo>
                  <a:pt x="764643" y="268318"/>
                </a:lnTo>
                <a:lnTo>
                  <a:pt x="753814" y="239612"/>
                </a:lnTo>
                <a:lnTo>
                  <a:pt x="740855" y="212026"/>
                </a:lnTo>
                <a:lnTo>
                  <a:pt x="725866" y="185661"/>
                </a:lnTo>
                <a:lnTo>
                  <a:pt x="708950" y="160619"/>
                </a:lnTo>
                <a:lnTo>
                  <a:pt x="690207" y="137001"/>
                </a:lnTo>
                <a:lnTo>
                  <a:pt x="669737" y="114906"/>
                </a:lnTo>
                <a:lnTo>
                  <a:pt x="647643" y="94436"/>
                </a:lnTo>
                <a:lnTo>
                  <a:pt x="624024" y="75693"/>
                </a:lnTo>
                <a:lnTo>
                  <a:pt x="598982" y="58777"/>
                </a:lnTo>
                <a:lnTo>
                  <a:pt x="572617" y="43789"/>
                </a:lnTo>
                <a:lnTo>
                  <a:pt x="545032" y="30829"/>
                </a:lnTo>
                <a:lnTo>
                  <a:pt x="516325" y="20000"/>
                </a:lnTo>
                <a:lnTo>
                  <a:pt x="486600" y="11401"/>
                </a:lnTo>
                <a:lnTo>
                  <a:pt x="455955" y="5134"/>
                </a:lnTo>
                <a:lnTo>
                  <a:pt x="424494" y="1300"/>
                </a:lnTo>
                <a:lnTo>
                  <a:pt x="392315" y="0"/>
                </a:lnTo>
                <a:lnTo>
                  <a:pt x="360137" y="1300"/>
                </a:lnTo>
                <a:lnTo>
                  <a:pt x="328675" y="5134"/>
                </a:lnTo>
                <a:lnTo>
                  <a:pt x="298032" y="11401"/>
                </a:lnTo>
                <a:lnTo>
                  <a:pt x="268306" y="20000"/>
                </a:lnTo>
                <a:lnTo>
                  <a:pt x="239601" y="30829"/>
                </a:lnTo>
                <a:lnTo>
                  <a:pt x="212016" y="43789"/>
                </a:lnTo>
                <a:lnTo>
                  <a:pt x="185652" y="58777"/>
                </a:lnTo>
                <a:lnTo>
                  <a:pt x="160611" y="75693"/>
                </a:lnTo>
                <a:lnTo>
                  <a:pt x="136993" y="94436"/>
                </a:lnTo>
                <a:lnTo>
                  <a:pt x="114900" y="114906"/>
                </a:lnTo>
                <a:lnTo>
                  <a:pt x="94431" y="137001"/>
                </a:lnTo>
                <a:lnTo>
                  <a:pt x="75689" y="160619"/>
                </a:lnTo>
                <a:lnTo>
                  <a:pt x="58773" y="185661"/>
                </a:lnTo>
                <a:lnTo>
                  <a:pt x="43786" y="212026"/>
                </a:lnTo>
                <a:lnTo>
                  <a:pt x="30827" y="239612"/>
                </a:lnTo>
                <a:lnTo>
                  <a:pt x="19998" y="268318"/>
                </a:lnTo>
                <a:lnTo>
                  <a:pt x="11400" y="298043"/>
                </a:lnTo>
                <a:lnTo>
                  <a:pt x="5134" y="328688"/>
                </a:lnTo>
                <a:lnTo>
                  <a:pt x="1300" y="360149"/>
                </a:lnTo>
                <a:lnTo>
                  <a:pt x="0" y="392328"/>
                </a:lnTo>
                <a:lnTo>
                  <a:pt x="1300" y="424508"/>
                </a:lnTo>
                <a:lnTo>
                  <a:pt x="5134" y="455972"/>
                </a:lnTo>
                <a:lnTo>
                  <a:pt x="11400" y="486617"/>
                </a:lnTo>
                <a:lnTo>
                  <a:pt x="19998" y="516344"/>
                </a:lnTo>
                <a:lnTo>
                  <a:pt x="30827" y="545052"/>
                </a:lnTo>
                <a:lnTo>
                  <a:pt x="43786" y="572638"/>
                </a:lnTo>
                <a:lnTo>
                  <a:pt x="58773" y="599004"/>
                </a:lnTo>
                <a:lnTo>
                  <a:pt x="75689" y="624046"/>
                </a:lnTo>
                <a:lnTo>
                  <a:pt x="94431" y="647666"/>
                </a:lnTo>
                <a:lnTo>
                  <a:pt x="114900" y="669761"/>
                </a:lnTo>
                <a:lnTo>
                  <a:pt x="136993" y="690231"/>
                </a:lnTo>
                <a:lnTo>
                  <a:pt x="160611" y="708975"/>
                </a:lnTo>
                <a:lnTo>
                  <a:pt x="185652" y="725891"/>
                </a:lnTo>
                <a:lnTo>
                  <a:pt x="212016" y="740880"/>
                </a:lnTo>
                <a:lnTo>
                  <a:pt x="239601" y="753839"/>
                </a:lnTo>
                <a:lnTo>
                  <a:pt x="268306" y="764669"/>
                </a:lnTo>
                <a:lnTo>
                  <a:pt x="298032" y="773267"/>
                </a:lnTo>
                <a:lnTo>
                  <a:pt x="328675" y="779534"/>
                </a:lnTo>
                <a:lnTo>
                  <a:pt x="360137" y="783369"/>
                </a:lnTo>
                <a:lnTo>
                  <a:pt x="392315" y="784669"/>
                </a:lnTo>
                <a:lnTo>
                  <a:pt x="424494" y="783369"/>
                </a:lnTo>
                <a:lnTo>
                  <a:pt x="455955" y="779534"/>
                </a:lnTo>
                <a:lnTo>
                  <a:pt x="486600" y="773267"/>
                </a:lnTo>
                <a:lnTo>
                  <a:pt x="516325" y="764669"/>
                </a:lnTo>
                <a:lnTo>
                  <a:pt x="545032" y="753839"/>
                </a:lnTo>
                <a:lnTo>
                  <a:pt x="572617" y="740880"/>
                </a:lnTo>
                <a:lnTo>
                  <a:pt x="598982" y="725891"/>
                </a:lnTo>
                <a:lnTo>
                  <a:pt x="624024" y="708975"/>
                </a:lnTo>
                <a:lnTo>
                  <a:pt x="647643" y="690231"/>
                </a:lnTo>
                <a:lnTo>
                  <a:pt x="669737" y="669761"/>
                </a:lnTo>
                <a:lnTo>
                  <a:pt x="690207" y="647666"/>
                </a:lnTo>
                <a:lnTo>
                  <a:pt x="708950" y="624046"/>
                </a:lnTo>
                <a:lnTo>
                  <a:pt x="725866" y="599004"/>
                </a:lnTo>
                <a:lnTo>
                  <a:pt x="740855" y="572638"/>
                </a:lnTo>
                <a:lnTo>
                  <a:pt x="753814" y="545052"/>
                </a:lnTo>
                <a:lnTo>
                  <a:pt x="764643" y="516344"/>
                </a:lnTo>
                <a:lnTo>
                  <a:pt x="773242" y="486617"/>
                </a:lnTo>
                <a:lnTo>
                  <a:pt x="779509" y="455972"/>
                </a:lnTo>
                <a:lnTo>
                  <a:pt x="783343" y="424508"/>
                </a:lnTo>
                <a:lnTo>
                  <a:pt x="784644" y="392328"/>
                </a:lnTo>
                <a:close/>
              </a:path>
            </a:pathLst>
          </a:custGeom>
          <a:solidFill>
            <a:srgbClr val="FAB50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8" name="object 1858"/>
          <p:cNvSpPr/>
          <p:nvPr/>
        </p:nvSpPr>
        <p:spPr>
          <a:xfrm>
            <a:off x="6799846" y="7449465"/>
            <a:ext cx="326046" cy="172821"/>
          </a:xfrm>
          <a:custGeom>
            <a:avLst/>
            <a:gdLst/>
            <a:ahLst/>
            <a:cxnLst/>
            <a:rect l="l" t="t" r="r" b="b"/>
            <a:pathLst>
              <a:path w="326046" h="172821">
                <a:moveTo>
                  <a:pt x="3267" y="117925"/>
                </a:moveTo>
                <a:lnTo>
                  <a:pt x="535" y="127504"/>
                </a:lnTo>
                <a:lnTo>
                  <a:pt x="0" y="139315"/>
                </a:lnTo>
                <a:lnTo>
                  <a:pt x="1385" y="154155"/>
                </a:lnTo>
                <a:lnTo>
                  <a:pt x="4419" y="172821"/>
                </a:lnTo>
                <a:lnTo>
                  <a:pt x="324383" y="172821"/>
                </a:lnTo>
                <a:lnTo>
                  <a:pt x="324836" y="166536"/>
                </a:lnTo>
                <a:lnTo>
                  <a:pt x="326024" y="146844"/>
                </a:lnTo>
                <a:lnTo>
                  <a:pt x="326046" y="132134"/>
                </a:lnTo>
                <a:lnTo>
                  <a:pt x="324414" y="121177"/>
                </a:lnTo>
                <a:lnTo>
                  <a:pt x="314238" y="105609"/>
                </a:lnTo>
                <a:lnTo>
                  <a:pt x="304718" y="98540"/>
                </a:lnTo>
                <a:lnTo>
                  <a:pt x="291591" y="90309"/>
                </a:lnTo>
                <a:lnTo>
                  <a:pt x="279810" y="83316"/>
                </a:lnTo>
                <a:lnTo>
                  <a:pt x="268847" y="76998"/>
                </a:lnTo>
                <a:lnTo>
                  <a:pt x="257894" y="70662"/>
                </a:lnTo>
                <a:lnTo>
                  <a:pt x="247017" y="64148"/>
                </a:lnTo>
                <a:lnTo>
                  <a:pt x="236282" y="57297"/>
                </a:lnTo>
                <a:lnTo>
                  <a:pt x="225754" y="49949"/>
                </a:lnTo>
                <a:lnTo>
                  <a:pt x="221207" y="46378"/>
                </a:lnTo>
                <a:lnTo>
                  <a:pt x="211566" y="36562"/>
                </a:lnTo>
                <a:lnTo>
                  <a:pt x="204818" y="25778"/>
                </a:lnTo>
                <a:lnTo>
                  <a:pt x="200959" y="14010"/>
                </a:lnTo>
                <a:lnTo>
                  <a:pt x="199986" y="1244"/>
                </a:lnTo>
                <a:lnTo>
                  <a:pt x="126694" y="0"/>
                </a:lnTo>
                <a:lnTo>
                  <a:pt x="126430" y="9736"/>
                </a:lnTo>
                <a:lnTo>
                  <a:pt x="124102" y="19954"/>
                </a:lnTo>
                <a:lnTo>
                  <a:pt x="119439" y="29701"/>
                </a:lnTo>
                <a:lnTo>
                  <a:pt x="112244" y="39146"/>
                </a:lnTo>
                <a:lnTo>
                  <a:pt x="102316" y="48458"/>
                </a:lnTo>
                <a:lnTo>
                  <a:pt x="89458" y="57806"/>
                </a:lnTo>
                <a:lnTo>
                  <a:pt x="73469" y="67360"/>
                </a:lnTo>
                <a:lnTo>
                  <a:pt x="65395" y="71891"/>
                </a:lnTo>
                <a:lnTo>
                  <a:pt x="54420" y="78254"/>
                </a:lnTo>
                <a:lnTo>
                  <a:pt x="43494" y="84764"/>
                </a:lnTo>
                <a:lnTo>
                  <a:pt x="32600" y="91363"/>
                </a:lnTo>
                <a:lnTo>
                  <a:pt x="27375" y="94612"/>
                </a:lnTo>
                <a:lnTo>
                  <a:pt x="16413" y="102276"/>
                </a:lnTo>
                <a:lnTo>
                  <a:pt x="8468" y="109781"/>
                </a:lnTo>
                <a:lnTo>
                  <a:pt x="3267" y="117925"/>
                </a:lnTo>
                <a:close/>
              </a:path>
            </a:pathLst>
          </a:custGeom>
          <a:solidFill>
            <a:srgbClr val="088CA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9" name="object 1859"/>
          <p:cNvSpPr/>
          <p:nvPr/>
        </p:nvSpPr>
        <p:spPr>
          <a:xfrm>
            <a:off x="6928724" y="7474151"/>
            <a:ext cx="67894" cy="50774"/>
          </a:xfrm>
          <a:custGeom>
            <a:avLst/>
            <a:gdLst/>
            <a:ahLst/>
            <a:cxnLst/>
            <a:rect l="l" t="t" r="r" b="b"/>
            <a:pathLst>
              <a:path w="67894" h="50774">
                <a:moveTo>
                  <a:pt x="34099" y="50774"/>
                </a:moveTo>
                <a:lnTo>
                  <a:pt x="67894" y="31216"/>
                </a:lnTo>
                <a:lnTo>
                  <a:pt x="50203" y="0"/>
                </a:lnTo>
                <a:lnTo>
                  <a:pt x="45389" y="2755"/>
                </a:lnTo>
                <a:lnTo>
                  <a:pt x="39204" y="4368"/>
                </a:lnTo>
                <a:lnTo>
                  <a:pt x="28638" y="4394"/>
                </a:lnTo>
                <a:lnTo>
                  <a:pt x="22339" y="2870"/>
                </a:lnTo>
                <a:lnTo>
                  <a:pt x="17538" y="152"/>
                </a:lnTo>
                <a:lnTo>
                  <a:pt x="0" y="31432"/>
                </a:lnTo>
                <a:lnTo>
                  <a:pt x="34099" y="50774"/>
                </a:lnTo>
                <a:close/>
              </a:path>
            </a:pathLst>
          </a:custGeom>
          <a:solidFill>
            <a:srgbClr val="FEF4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0" name="object 1860"/>
          <p:cNvSpPr/>
          <p:nvPr/>
        </p:nvSpPr>
        <p:spPr>
          <a:xfrm>
            <a:off x="6876884" y="7292692"/>
            <a:ext cx="171615" cy="175269"/>
          </a:xfrm>
          <a:custGeom>
            <a:avLst/>
            <a:gdLst/>
            <a:ahLst/>
            <a:cxnLst/>
            <a:rect l="l" t="t" r="r" b="b"/>
            <a:pathLst>
              <a:path w="171615" h="175269">
                <a:moveTo>
                  <a:pt x="85903" y="175269"/>
                </a:moveTo>
                <a:lnTo>
                  <a:pt x="97414" y="173836"/>
                </a:lnTo>
                <a:lnTo>
                  <a:pt x="109159" y="169621"/>
                </a:lnTo>
                <a:lnTo>
                  <a:pt x="120572" y="163009"/>
                </a:lnTo>
                <a:lnTo>
                  <a:pt x="131422" y="154386"/>
                </a:lnTo>
                <a:lnTo>
                  <a:pt x="141474" y="144138"/>
                </a:lnTo>
                <a:lnTo>
                  <a:pt x="150496" y="132651"/>
                </a:lnTo>
                <a:lnTo>
                  <a:pt x="158254" y="120311"/>
                </a:lnTo>
                <a:lnTo>
                  <a:pt x="164515" y="107505"/>
                </a:lnTo>
                <a:lnTo>
                  <a:pt x="169047" y="94619"/>
                </a:lnTo>
                <a:lnTo>
                  <a:pt x="171615" y="82038"/>
                </a:lnTo>
                <a:lnTo>
                  <a:pt x="155947" y="74496"/>
                </a:lnTo>
                <a:lnTo>
                  <a:pt x="143845" y="67912"/>
                </a:lnTo>
                <a:lnTo>
                  <a:pt x="135463" y="61602"/>
                </a:lnTo>
                <a:lnTo>
                  <a:pt x="130350" y="54595"/>
                </a:lnTo>
                <a:lnTo>
                  <a:pt x="128054" y="45918"/>
                </a:lnTo>
                <a:lnTo>
                  <a:pt x="128124" y="34602"/>
                </a:lnTo>
                <a:lnTo>
                  <a:pt x="130107" y="19673"/>
                </a:lnTo>
                <a:lnTo>
                  <a:pt x="133553" y="162"/>
                </a:lnTo>
                <a:lnTo>
                  <a:pt x="127602" y="0"/>
                </a:lnTo>
                <a:lnTo>
                  <a:pt x="111880" y="1060"/>
                </a:lnTo>
                <a:lnTo>
                  <a:pt x="101126" y="2754"/>
                </a:lnTo>
                <a:lnTo>
                  <a:pt x="88854" y="5599"/>
                </a:lnTo>
                <a:lnTo>
                  <a:pt x="75372" y="9879"/>
                </a:lnTo>
                <a:lnTo>
                  <a:pt x="60989" y="15874"/>
                </a:lnTo>
                <a:lnTo>
                  <a:pt x="46013" y="23868"/>
                </a:lnTo>
                <a:lnTo>
                  <a:pt x="30752" y="34142"/>
                </a:lnTo>
                <a:lnTo>
                  <a:pt x="15515" y="46978"/>
                </a:lnTo>
                <a:lnTo>
                  <a:pt x="610" y="62658"/>
                </a:lnTo>
                <a:lnTo>
                  <a:pt x="0" y="67761"/>
                </a:lnTo>
                <a:lnTo>
                  <a:pt x="286" y="77287"/>
                </a:lnTo>
                <a:lnTo>
                  <a:pt x="2039" y="88506"/>
                </a:lnTo>
                <a:lnTo>
                  <a:pt x="5272" y="100870"/>
                </a:lnTo>
                <a:lnTo>
                  <a:pt x="9996" y="113833"/>
                </a:lnTo>
                <a:lnTo>
                  <a:pt x="16225" y="126844"/>
                </a:lnTo>
                <a:lnTo>
                  <a:pt x="23971" y="139358"/>
                </a:lnTo>
                <a:lnTo>
                  <a:pt x="33247" y="150824"/>
                </a:lnTo>
                <a:lnTo>
                  <a:pt x="44066" y="160697"/>
                </a:lnTo>
                <a:lnTo>
                  <a:pt x="56440" y="168427"/>
                </a:lnTo>
                <a:lnTo>
                  <a:pt x="70381" y="173467"/>
                </a:lnTo>
                <a:lnTo>
                  <a:pt x="85903" y="175269"/>
                </a:lnTo>
                <a:close/>
              </a:path>
            </a:pathLst>
          </a:custGeom>
          <a:solidFill>
            <a:srgbClr val="FEF4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1" name="object 1861"/>
          <p:cNvSpPr/>
          <p:nvPr/>
        </p:nvSpPr>
        <p:spPr>
          <a:xfrm>
            <a:off x="6874548" y="7258663"/>
            <a:ext cx="173953" cy="116065"/>
          </a:xfrm>
          <a:custGeom>
            <a:avLst/>
            <a:gdLst/>
            <a:ahLst/>
            <a:cxnLst/>
            <a:rect l="l" t="t" r="r" b="b"/>
            <a:pathLst>
              <a:path w="173953" h="116065">
                <a:moveTo>
                  <a:pt x="33344" y="104903"/>
                </a:moveTo>
                <a:lnTo>
                  <a:pt x="41772" y="105443"/>
                </a:lnTo>
                <a:lnTo>
                  <a:pt x="49563" y="104277"/>
                </a:lnTo>
                <a:lnTo>
                  <a:pt x="57255" y="101169"/>
                </a:lnTo>
                <a:lnTo>
                  <a:pt x="65382" y="95882"/>
                </a:lnTo>
                <a:lnTo>
                  <a:pt x="74481" y="88182"/>
                </a:lnTo>
                <a:lnTo>
                  <a:pt x="85087" y="77831"/>
                </a:lnTo>
                <a:lnTo>
                  <a:pt x="97738" y="64594"/>
                </a:lnTo>
                <a:lnTo>
                  <a:pt x="112968" y="48234"/>
                </a:lnTo>
                <a:lnTo>
                  <a:pt x="113038" y="51814"/>
                </a:lnTo>
                <a:lnTo>
                  <a:pt x="113627" y="68430"/>
                </a:lnTo>
                <a:lnTo>
                  <a:pt x="115275" y="80737"/>
                </a:lnTo>
                <a:lnTo>
                  <a:pt x="118968" y="89832"/>
                </a:lnTo>
                <a:lnTo>
                  <a:pt x="125695" y="96814"/>
                </a:lnTo>
                <a:lnTo>
                  <a:pt x="136443" y="102781"/>
                </a:lnTo>
                <a:lnTo>
                  <a:pt x="152200" y="108832"/>
                </a:lnTo>
                <a:lnTo>
                  <a:pt x="173953" y="116065"/>
                </a:lnTo>
                <a:lnTo>
                  <a:pt x="173922" y="108153"/>
                </a:lnTo>
                <a:lnTo>
                  <a:pt x="173516" y="98491"/>
                </a:lnTo>
                <a:lnTo>
                  <a:pt x="172380" y="86422"/>
                </a:lnTo>
                <a:lnTo>
                  <a:pt x="170151" y="72753"/>
                </a:lnTo>
                <a:lnTo>
                  <a:pt x="166468" y="58290"/>
                </a:lnTo>
                <a:lnTo>
                  <a:pt x="160966" y="43839"/>
                </a:lnTo>
                <a:lnTo>
                  <a:pt x="153285" y="30207"/>
                </a:lnTo>
                <a:lnTo>
                  <a:pt x="143061" y="18201"/>
                </a:lnTo>
                <a:lnTo>
                  <a:pt x="129933" y="8627"/>
                </a:lnTo>
                <a:lnTo>
                  <a:pt x="113537" y="2291"/>
                </a:lnTo>
                <a:lnTo>
                  <a:pt x="93511" y="0"/>
                </a:lnTo>
                <a:lnTo>
                  <a:pt x="85441" y="2"/>
                </a:lnTo>
                <a:lnTo>
                  <a:pt x="62974" y="152"/>
                </a:lnTo>
                <a:lnTo>
                  <a:pt x="44625" y="830"/>
                </a:lnTo>
                <a:lnTo>
                  <a:pt x="30019" y="2436"/>
                </a:lnTo>
                <a:lnTo>
                  <a:pt x="18781" y="5369"/>
                </a:lnTo>
                <a:lnTo>
                  <a:pt x="10537" y="10030"/>
                </a:lnTo>
                <a:lnTo>
                  <a:pt x="4911" y="16818"/>
                </a:lnTo>
                <a:lnTo>
                  <a:pt x="1530" y="26135"/>
                </a:lnTo>
                <a:lnTo>
                  <a:pt x="17" y="38380"/>
                </a:lnTo>
                <a:lnTo>
                  <a:pt x="0" y="53953"/>
                </a:lnTo>
                <a:lnTo>
                  <a:pt x="1101" y="73255"/>
                </a:lnTo>
                <a:lnTo>
                  <a:pt x="2947" y="96685"/>
                </a:lnTo>
                <a:lnTo>
                  <a:pt x="12437" y="99649"/>
                </a:lnTo>
                <a:lnTo>
                  <a:pt x="23744" y="102893"/>
                </a:lnTo>
                <a:lnTo>
                  <a:pt x="33344" y="104903"/>
                </a:lnTo>
                <a:close/>
              </a:path>
            </a:pathLst>
          </a:custGeom>
          <a:solidFill>
            <a:srgbClr val="088CA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2" name="object 1862"/>
          <p:cNvSpPr/>
          <p:nvPr/>
        </p:nvSpPr>
        <p:spPr>
          <a:xfrm>
            <a:off x="6934956" y="7515152"/>
            <a:ext cx="52425" cy="107137"/>
          </a:xfrm>
          <a:custGeom>
            <a:avLst/>
            <a:gdLst/>
            <a:ahLst/>
            <a:cxnLst/>
            <a:rect l="l" t="t" r="r" b="b"/>
            <a:pathLst>
              <a:path w="52425" h="107137">
                <a:moveTo>
                  <a:pt x="27698" y="15773"/>
                </a:moveTo>
                <a:lnTo>
                  <a:pt x="0" y="0"/>
                </a:lnTo>
                <a:lnTo>
                  <a:pt x="18097" y="107137"/>
                </a:lnTo>
                <a:lnTo>
                  <a:pt x="34328" y="107137"/>
                </a:lnTo>
                <a:lnTo>
                  <a:pt x="52425" y="0"/>
                </a:lnTo>
                <a:lnTo>
                  <a:pt x="27698" y="15773"/>
                </a:lnTo>
                <a:close/>
              </a:path>
            </a:pathLst>
          </a:custGeom>
          <a:solidFill>
            <a:srgbClr val="FEF4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3" name="object 1863"/>
          <p:cNvSpPr/>
          <p:nvPr/>
        </p:nvSpPr>
        <p:spPr>
          <a:xfrm>
            <a:off x="6569234" y="7475213"/>
            <a:ext cx="300495" cy="148894"/>
          </a:xfrm>
          <a:custGeom>
            <a:avLst/>
            <a:gdLst/>
            <a:ahLst/>
            <a:cxnLst/>
            <a:rect l="l" t="t" r="r" b="b"/>
            <a:pathLst>
              <a:path w="300495" h="148894">
                <a:moveTo>
                  <a:pt x="16332" y="48958"/>
                </a:moveTo>
                <a:lnTo>
                  <a:pt x="11867" y="62091"/>
                </a:lnTo>
                <a:lnTo>
                  <a:pt x="8275" y="75061"/>
                </a:lnTo>
                <a:lnTo>
                  <a:pt x="5387" y="87568"/>
                </a:lnTo>
                <a:lnTo>
                  <a:pt x="3036" y="99312"/>
                </a:lnTo>
                <a:lnTo>
                  <a:pt x="990" y="110350"/>
                </a:lnTo>
                <a:lnTo>
                  <a:pt x="0" y="116141"/>
                </a:lnTo>
                <a:lnTo>
                  <a:pt x="865" y="129210"/>
                </a:lnTo>
                <a:lnTo>
                  <a:pt x="7285" y="140142"/>
                </a:lnTo>
                <a:lnTo>
                  <a:pt x="18021" y="147193"/>
                </a:lnTo>
                <a:lnTo>
                  <a:pt x="22948" y="148488"/>
                </a:lnTo>
                <a:lnTo>
                  <a:pt x="26136" y="148894"/>
                </a:lnTo>
                <a:lnTo>
                  <a:pt x="272389" y="148793"/>
                </a:lnTo>
                <a:lnTo>
                  <a:pt x="289183" y="143248"/>
                </a:lnTo>
                <a:lnTo>
                  <a:pt x="297381" y="133571"/>
                </a:lnTo>
                <a:lnTo>
                  <a:pt x="300495" y="121093"/>
                </a:lnTo>
                <a:lnTo>
                  <a:pt x="300100" y="116039"/>
                </a:lnTo>
                <a:lnTo>
                  <a:pt x="299605" y="113131"/>
                </a:lnTo>
                <a:lnTo>
                  <a:pt x="299084" y="110248"/>
                </a:lnTo>
                <a:lnTo>
                  <a:pt x="298564" y="107353"/>
                </a:lnTo>
                <a:lnTo>
                  <a:pt x="296588" y="96810"/>
                </a:lnTo>
                <a:lnTo>
                  <a:pt x="294227" y="85350"/>
                </a:lnTo>
                <a:lnTo>
                  <a:pt x="291334" y="73240"/>
                </a:lnTo>
                <a:lnTo>
                  <a:pt x="287762" y="60747"/>
                </a:lnTo>
                <a:lnTo>
                  <a:pt x="283365" y="48138"/>
                </a:lnTo>
                <a:lnTo>
                  <a:pt x="277995" y="35681"/>
                </a:lnTo>
                <a:lnTo>
                  <a:pt x="271506" y="23641"/>
                </a:lnTo>
                <a:lnTo>
                  <a:pt x="263752" y="12288"/>
                </a:lnTo>
                <a:lnTo>
                  <a:pt x="254586" y="1888"/>
                </a:lnTo>
                <a:lnTo>
                  <a:pt x="252628" y="0"/>
                </a:lnTo>
                <a:lnTo>
                  <a:pt x="150075" y="51866"/>
                </a:lnTo>
                <a:lnTo>
                  <a:pt x="97916" y="25285"/>
                </a:lnTo>
                <a:lnTo>
                  <a:pt x="46786" y="533"/>
                </a:lnTo>
                <a:lnTo>
                  <a:pt x="37972" y="10686"/>
                </a:lnTo>
                <a:lnTo>
                  <a:pt x="30438" y="21096"/>
                </a:lnTo>
                <a:lnTo>
                  <a:pt x="24055" y="31864"/>
                </a:lnTo>
                <a:lnTo>
                  <a:pt x="18692" y="43090"/>
                </a:lnTo>
                <a:lnTo>
                  <a:pt x="16332" y="48958"/>
                </a:lnTo>
                <a:close/>
              </a:path>
            </a:pathLst>
          </a:custGeom>
          <a:solidFill>
            <a:srgbClr val="088CA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4" name="object 1864"/>
          <p:cNvSpPr/>
          <p:nvPr/>
        </p:nvSpPr>
        <p:spPr>
          <a:xfrm>
            <a:off x="6585751" y="7254808"/>
            <a:ext cx="236105" cy="272275"/>
          </a:xfrm>
          <a:custGeom>
            <a:avLst/>
            <a:gdLst/>
            <a:ahLst/>
            <a:cxnLst/>
            <a:rect l="l" t="t" r="r" b="b"/>
            <a:pathLst>
              <a:path w="236105" h="272275">
                <a:moveTo>
                  <a:pt x="35585" y="106338"/>
                </a:moveTo>
                <a:lnTo>
                  <a:pt x="34642" y="120461"/>
                </a:lnTo>
                <a:lnTo>
                  <a:pt x="34696" y="141014"/>
                </a:lnTo>
                <a:lnTo>
                  <a:pt x="34959" y="156657"/>
                </a:lnTo>
                <a:lnTo>
                  <a:pt x="35391" y="170762"/>
                </a:lnTo>
                <a:lnTo>
                  <a:pt x="35987" y="183389"/>
                </a:lnTo>
                <a:lnTo>
                  <a:pt x="36742" y="194597"/>
                </a:lnTo>
                <a:lnTo>
                  <a:pt x="37652" y="204446"/>
                </a:lnTo>
                <a:lnTo>
                  <a:pt x="38712" y="212995"/>
                </a:lnTo>
                <a:lnTo>
                  <a:pt x="38811" y="213677"/>
                </a:lnTo>
                <a:lnTo>
                  <a:pt x="35775" y="215925"/>
                </a:lnTo>
                <a:lnTo>
                  <a:pt x="32969" y="218401"/>
                </a:lnTo>
                <a:lnTo>
                  <a:pt x="30264" y="220941"/>
                </a:lnTo>
                <a:lnTo>
                  <a:pt x="20253" y="231736"/>
                </a:lnTo>
                <a:lnTo>
                  <a:pt x="14280" y="240268"/>
                </a:lnTo>
                <a:lnTo>
                  <a:pt x="13017" y="242265"/>
                </a:lnTo>
                <a:lnTo>
                  <a:pt x="5326" y="256810"/>
                </a:lnTo>
                <a:lnTo>
                  <a:pt x="401" y="267926"/>
                </a:lnTo>
                <a:lnTo>
                  <a:pt x="0" y="268897"/>
                </a:lnTo>
                <a:lnTo>
                  <a:pt x="11179" y="258530"/>
                </a:lnTo>
                <a:lnTo>
                  <a:pt x="19566" y="252845"/>
                </a:lnTo>
                <a:lnTo>
                  <a:pt x="30043" y="249180"/>
                </a:lnTo>
                <a:lnTo>
                  <a:pt x="41274" y="246380"/>
                </a:lnTo>
                <a:lnTo>
                  <a:pt x="60729" y="243683"/>
                </a:lnTo>
                <a:lnTo>
                  <a:pt x="74507" y="244329"/>
                </a:lnTo>
                <a:lnTo>
                  <a:pt x="81070" y="245597"/>
                </a:lnTo>
                <a:lnTo>
                  <a:pt x="81406" y="245694"/>
                </a:lnTo>
                <a:lnTo>
                  <a:pt x="133565" y="272275"/>
                </a:lnTo>
                <a:lnTo>
                  <a:pt x="236105" y="220408"/>
                </a:lnTo>
                <a:lnTo>
                  <a:pt x="233603" y="218046"/>
                </a:lnTo>
                <a:lnTo>
                  <a:pt x="231012" y="215811"/>
                </a:lnTo>
                <a:lnTo>
                  <a:pt x="228231" y="213702"/>
                </a:lnTo>
                <a:lnTo>
                  <a:pt x="229330" y="205261"/>
                </a:lnTo>
                <a:lnTo>
                  <a:pt x="230265" y="195535"/>
                </a:lnTo>
                <a:lnTo>
                  <a:pt x="231035" y="184461"/>
                </a:lnTo>
                <a:lnTo>
                  <a:pt x="231639" y="171976"/>
                </a:lnTo>
                <a:lnTo>
                  <a:pt x="232076" y="158017"/>
                </a:lnTo>
                <a:lnTo>
                  <a:pt x="232346" y="142521"/>
                </a:lnTo>
                <a:lnTo>
                  <a:pt x="232448" y="123647"/>
                </a:lnTo>
                <a:lnTo>
                  <a:pt x="231610" y="107477"/>
                </a:lnTo>
                <a:lnTo>
                  <a:pt x="229167" y="91941"/>
                </a:lnTo>
                <a:lnTo>
                  <a:pt x="225224" y="77170"/>
                </a:lnTo>
                <a:lnTo>
                  <a:pt x="219886" y="63294"/>
                </a:lnTo>
                <a:lnTo>
                  <a:pt x="213260" y="50445"/>
                </a:lnTo>
                <a:lnTo>
                  <a:pt x="205450" y="38752"/>
                </a:lnTo>
                <a:lnTo>
                  <a:pt x="196561" y="28348"/>
                </a:lnTo>
                <a:lnTo>
                  <a:pt x="186700" y="19364"/>
                </a:lnTo>
                <a:lnTo>
                  <a:pt x="175971" y="11928"/>
                </a:lnTo>
                <a:lnTo>
                  <a:pt x="164480" y="6174"/>
                </a:lnTo>
                <a:lnTo>
                  <a:pt x="152333" y="2231"/>
                </a:lnTo>
                <a:lnTo>
                  <a:pt x="139634" y="231"/>
                </a:lnTo>
                <a:lnTo>
                  <a:pt x="133527" y="0"/>
                </a:lnTo>
                <a:lnTo>
                  <a:pt x="113719" y="2528"/>
                </a:lnTo>
                <a:lnTo>
                  <a:pt x="97310" y="8635"/>
                </a:lnTo>
                <a:lnTo>
                  <a:pt x="84727" y="16103"/>
                </a:lnTo>
                <a:lnTo>
                  <a:pt x="76395" y="22716"/>
                </a:lnTo>
                <a:lnTo>
                  <a:pt x="64567" y="35205"/>
                </a:lnTo>
                <a:lnTo>
                  <a:pt x="57324" y="45020"/>
                </a:lnTo>
                <a:lnTo>
                  <a:pt x="50949" y="55764"/>
                </a:lnTo>
                <a:lnTo>
                  <a:pt x="45514" y="67351"/>
                </a:lnTo>
                <a:lnTo>
                  <a:pt x="41094" y="79699"/>
                </a:lnTo>
                <a:lnTo>
                  <a:pt x="37759" y="92723"/>
                </a:lnTo>
                <a:lnTo>
                  <a:pt x="35585" y="106338"/>
                </a:lnTo>
                <a:close/>
              </a:path>
            </a:pathLst>
          </a:custGeom>
          <a:solidFill>
            <a:srgbClr val="088CA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5" name="object 1865"/>
          <p:cNvSpPr/>
          <p:nvPr/>
        </p:nvSpPr>
        <p:spPr>
          <a:xfrm>
            <a:off x="6715869" y="7394515"/>
            <a:ext cx="137198" cy="132562"/>
          </a:xfrm>
          <a:custGeom>
            <a:avLst/>
            <a:gdLst/>
            <a:ahLst/>
            <a:cxnLst/>
            <a:rect l="l" t="t" r="r" b="b"/>
            <a:pathLst>
              <a:path w="137198" h="132562">
                <a:moveTo>
                  <a:pt x="102514" y="0"/>
                </a:moveTo>
                <a:lnTo>
                  <a:pt x="0" y="0"/>
                </a:lnTo>
                <a:lnTo>
                  <a:pt x="0" y="130733"/>
                </a:lnTo>
                <a:lnTo>
                  <a:pt x="3632" y="132562"/>
                </a:lnTo>
                <a:lnTo>
                  <a:pt x="55803" y="105994"/>
                </a:lnTo>
                <a:lnTo>
                  <a:pt x="56135" y="105898"/>
                </a:lnTo>
                <a:lnTo>
                  <a:pt x="62688" y="104626"/>
                </a:lnTo>
                <a:lnTo>
                  <a:pt x="76458" y="103973"/>
                </a:lnTo>
                <a:lnTo>
                  <a:pt x="95910" y="106667"/>
                </a:lnTo>
                <a:lnTo>
                  <a:pt x="107156" y="109477"/>
                </a:lnTo>
                <a:lnTo>
                  <a:pt x="117626" y="113147"/>
                </a:lnTo>
                <a:lnTo>
                  <a:pt x="126014" y="118833"/>
                </a:lnTo>
                <a:lnTo>
                  <a:pt x="137198" y="129197"/>
                </a:lnTo>
                <a:lnTo>
                  <a:pt x="136796" y="128228"/>
                </a:lnTo>
                <a:lnTo>
                  <a:pt x="131865" y="117115"/>
                </a:lnTo>
                <a:lnTo>
                  <a:pt x="124167" y="102577"/>
                </a:lnTo>
                <a:lnTo>
                  <a:pt x="122894" y="100559"/>
                </a:lnTo>
                <a:lnTo>
                  <a:pt x="116927" y="92021"/>
                </a:lnTo>
                <a:lnTo>
                  <a:pt x="106921" y="81229"/>
                </a:lnTo>
                <a:lnTo>
                  <a:pt x="104228" y="78689"/>
                </a:lnTo>
                <a:lnTo>
                  <a:pt x="101409" y="76212"/>
                </a:lnTo>
                <a:lnTo>
                  <a:pt x="98361" y="73964"/>
                </a:lnTo>
                <a:lnTo>
                  <a:pt x="99321" y="66600"/>
                </a:lnTo>
                <a:lnTo>
                  <a:pt x="100317" y="56439"/>
                </a:lnTo>
                <a:lnTo>
                  <a:pt x="101139" y="44769"/>
                </a:lnTo>
                <a:lnTo>
                  <a:pt x="101782" y="31520"/>
                </a:lnTo>
                <a:lnTo>
                  <a:pt x="102242" y="16620"/>
                </a:lnTo>
                <a:lnTo>
                  <a:pt x="102514" y="0"/>
                </a:lnTo>
                <a:close/>
              </a:path>
            </a:pathLst>
          </a:custGeom>
          <a:solidFill>
            <a:srgbClr val="088CA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6" name="object 1866"/>
          <p:cNvSpPr/>
          <p:nvPr/>
        </p:nvSpPr>
        <p:spPr>
          <a:xfrm>
            <a:off x="6667158" y="7457805"/>
            <a:ext cx="104076" cy="69278"/>
          </a:xfrm>
          <a:custGeom>
            <a:avLst/>
            <a:gdLst/>
            <a:ahLst/>
            <a:cxnLst/>
            <a:rect l="l" t="t" r="r" b="b"/>
            <a:pathLst>
              <a:path w="104076" h="69278">
                <a:moveTo>
                  <a:pt x="52158" y="69278"/>
                </a:moveTo>
                <a:lnTo>
                  <a:pt x="104076" y="42722"/>
                </a:lnTo>
                <a:lnTo>
                  <a:pt x="77088" y="0"/>
                </a:lnTo>
                <a:lnTo>
                  <a:pt x="76864" y="113"/>
                </a:lnTo>
                <a:lnTo>
                  <a:pt x="64759" y="4399"/>
                </a:lnTo>
                <a:lnTo>
                  <a:pt x="52120" y="5918"/>
                </a:lnTo>
                <a:lnTo>
                  <a:pt x="51795" y="5917"/>
                </a:lnTo>
                <a:lnTo>
                  <a:pt x="39126" y="4350"/>
                </a:lnTo>
                <a:lnTo>
                  <a:pt x="27050" y="63"/>
                </a:lnTo>
                <a:lnTo>
                  <a:pt x="0" y="42697"/>
                </a:lnTo>
                <a:lnTo>
                  <a:pt x="52158" y="69278"/>
                </a:lnTo>
                <a:close/>
              </a:path>
            </a:pathLst>
          </a:custGeom>
          <a:solidFill>
            <a:srgbClr val="FEF4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7" name="object 1867"/>
          <p:cNvSpPr/>
          <p:nvPr/>
        </p:nvSpPr>
        <p:spPr>
          <a:xfrm>
            <a:off x="6652113" y="7308053"/>
            <a:ext cx="134259" cy="137211"/>
          </a:xfrm>
          <a:custGeom>
            <a:avLst/>
            <a:gdLst/>
            <a:ahLst/>
            <a:cxnLst/>
            <a:rect l="l" t="t" r="r" b="b"/>
            <a:pathLst>
              <a:path w="134259" h="137211">
                <a:moveTo>
                  <a:pt x="67165" y="137211"/>
                </a:moveTo>
                <a:lnTo>
                  <a:pt x="76716" y="135955"/>
                </a:lnTo>
                <a:lnTo>
                  <a:pt x="88410" y="131248"/>
                </a:lnTo>
                <a:lnTo>
                  <a:pt x="99581" y="123643"/>
                </a:lnTo>
                <a:lnTo>
                  <a:pt x="109848" y="113773"/>
                </a:lnTo>
                <a:lnTo>
                  <a:pt x="118829" y="102265"/>
                </a:lnTo>
                <a:lnTo>
                  <a:pt x="126145" y="89751"/>
                </a:lnTo>
                <a:lnTo>
                  <a:pt x="131415" y="76861"/>
                </a:lnTo>
                <a:lnTo>
                  <a:pt x="134259" y="64224"/>
                </a:lnTo>
                <a:lnTo>
                  <a:pt x="130066" y="62234"/>
                </a:lnTo>
                <a:lnTo>
                  <a:pt x="115820" y="55090"/>
                </a:lnTo>
                <a:lnTo>
                  <a:pt x="106548" y="48777"/>
                </a:lnTo>
                <a:lnTo>
                  <a:pt x="101514" y="41709"/>
                </a:lnTo>
                <a:lnTo>
                  <a:pt x="99982" y="32301"/>
                </a:lnTo>
                <a:lnTo>
                  <a:pt x="101215" y="18969"/>
                </a:lnTo>
                <a:lnTo>
                  <a:pt x="104477" y="128"/>
                </a:lnTo>
                <a:lnTo>
                  <a:pt x="100732" y="0"/>
                </a:lnTo>
                <a:lnTo>
                  <a:pt x="94130" y="208"/>
                </a:lnTo>
                <a:lnTo>
                  <a:pt x="84824" y="1189"/>
                </a:lnTo>
                <a:lnTo>
                  <a:pt x="73318" y="3402"/>
                </a:lnTo>
                <a:lnTo>
                  <a:pt x="60116" y="7307"/>
                </a:lnTo>
                <a:lnTo>
                  <a:pt x="45720" y="13366"/>
                </a:lnTo>
                <a:lnTo>
                  <a:pt x="30633" y="22037"/>
                </a:lnTo>
                <a:lnTo>
                  <a:pt x="15359" y="33782"/>
                </a:lnTo>
                <a:lnTo>
                  <a:pt x="401" y="49061"/>
                </a:lnTo>
                <a:lnTo>
                  <a:pt x="0" y="58742"/>
                </a:lnTo>
                <a:lnTo>
                  <a:pt x="1633" y="69829"/>
                </a:lnTo>
                <a:lnTo>
                  <a:pt x="5158" y="82339"/>
                </a:lnTo>
                <a:lnTo>
                  <a:pt x="10594" y="95379"/>
                </a:lnTo>
                <a:lnTo>
                  <a:pt x="17962" y="108053"/>
                </a:lnTo>
                <a:lnTo>
                  <a:pt x="27283" y="119468"/>
                </a:lnTo>
                <a:lnTo>
                  <a:pt x="38577" y="128729"/>
                </a:lnTo>
                <a:lnTo>
                  <a:pt x="51864" y="134942"/>
                </a:lnTo>
                <a:lnTo>
                  <a:pt x="67165" y="137211"/>
                </a:lnTo>
                <a:close/>
              </a:path>
            </a:pathLst>
          </a:custGeom>
          <a:solidFill>
            <a:srgbClr val="FEF4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8" name="object 1868"/>
          <p:cNvSpPr/>
          <p:nvPr/>
        </p:nvSpPr>
        <p:spPr>
          <a:xfrm>
            <a:off x="152628" y="8358136"/>
            <a:ext cx="104355" cy="982713"/>
          </a:xfrm>
          <a:custGeom>
            <a:avLst/>
            <a:gdLst/>
            <a:ahLst/>
            <a:cxnLst/>
            <a:rect l="l" t="t" r="r" b="b"/>
            <a:pathLst>
              <a:path w="104355" h="982713">
                <a:moveTo>
                  <a:pt x="59943" y="581799"/>
                </a:moveTo>
                <a:lnTo>
                  <a:pt x="60998" y="584441"/>
                </a:lnTo>
                <a:lnTo>
                  <a:pt x="61937" y="586892"/>
                </a:lnTo>
                <a:lnTo>
                  <a:pt x="65265" y="590880"/>
                </a:lnTo>
                <a:lnTo>
                  <a:pt x="69557" y="594004"/>
                </a:lnTo>
                <a:lnTo>
                  <a:pt x="72364" y="595083"/>
                </a:lnTo>
                <a:lnTo>
                  <a:pt x="75196" y="595998"/>
                </a:lnTo>
                <a:lnTo>
                  <a:pt x="78308" y="596506"/>
                </a:lnTo>
                <a:lnTo>
                  <a:pt x="85661" y="596506"/>
                </a:lnTo>
                <a:lnTo>
                  <a:pt x="89052" y="595998"/>
                </a:lnTo>
                <a:lnTo>
                  <a:pt x="91833" y="594944"/>
                </a:lnTo>
                <a:lnTo>
                  <a:pt x="94640" y="594004"/>
                </a:lnTo>
                <a:lnTo>
                  <a:pt x="96964" y="592620"/>
                </a:lnTo>
                <a:lnTo>
                  <a:pt x="100685" y="588911"/>
                </a:lnTo>
                <a:lnTo>
                  <a:pt x="103022" y="584365"/>
                </a:lnTo>
                <a:lnTo>
                  <a:pt x="103822" y="581748"/>
                </a:lnTo>
                <a:lnTo>
                  <a:pt x="104266" y="579081"/>
                </a:lnTo>
                <a:lnTo>
                  <a:pt x="104266" y="574357"/>
                </a:lnTo>
                <a:lnTo>
                  <a:pt x="103860" y="571576"/>
                </a:lnTo>
                <a:lnTo>
                  <a:pt x="102920" y="567804"/>
                </a:lnTo>
                <a:lnTo>
                  <a:pt x="101663" y="564540"/>
                </a:lnTo>
                <a:lnTo>
                  <a:pt x="100355" y="561809"/>
                </a:lnTo>
                <a:lnTo>
                  <a:pt x="93637" y="561809"/>
                </a:lnTo>
                <a:lnTo>
                  <a:pt x="93637" y="562203"/>
                </a:lnTo>
                <a:lnTo>
                  <a:pt x="96913" y="566369"/>
                </a:lnTo>
                <a:lnTo>
                  <a:pt x="98805" y="571093"/>
                </a:lnTo>
                <a:lnTo>
                  <a:pt x="99275" y="573633"/>
                </a:lnTo>
                <a:lnTo>
                  <a:pt x="99275" y="576262"/>
                </a:lnTo>
                <a:lnTo>
                  <a:pt x="98983" y="580123"/>
                </a:lnTo>
                <a:lnTo>
                  <a:pt x="97599" y="583628"/>
                </a:lnTo>
                <a:lnTo>
                  <a:pt x="95148" y="586460"/>
                </a:lnTo>
                <a:lnTo>
                  <a:pt x="91935" y="588746"/>
                </a:lnTo>
                <a:lnTo>
                  <a:pt x="87566" y="590359"/>
                </a:lnTo>
                <a:lnTo>
                  <a:pt x="84937" y="590778"/>
                </a:lnTo>
                <a:lnTo>
                  <a:pt x="79019" y="590778"/>
                </a:lnTo>
                <a:lnTo>
                  <a:pt x="76415" y="590397"/>
                </a:lnTo>
                <a:lnTo>
                  <a:pt x="72085" y="588911"/>
                </a:lnTo>
                <a:lnTo>
                  <a:pt x="68732" y="586613"/>
                </a:lnTo>
                <a:lnTo>
                  <a:pt x="66166" y="583793"/>
                </a:lnTo>
                <a:lnTo>
                  <a:pt x="64731" y="580351"/>
                </a:lnTo>
                <a:lnTo>
                  <a:pt x="64401" y="576262"/>
                </a:lnTo>
                <a:lnTo>
                  <a:pt x="64401" y="573722"/>
                </a:lnTo>
                <a:lnTo>
                  <a:pt x="65722" y="569023"/>
                </a:lnTo>
                <a:lnTo>
                  <a:pt x="68071" y="564540"/>
                </a:lnTo>
                <a:lnTo>
                  <a:pt x="70091" y="561809"/>
                </a:lnTo>
                <a:lnTo>
                  <a:pt x="63309" y="561809"/>
                </a:lnTo>
                <a:lnTo>
                  <a:pt x="61912" y="564540"/>
                </a:lnTo>
                <a:lnTo>
                  <a:pt x="60858" y="566991"/>
                </a:lnTo>
                <a:lnTo>
                  <a:pt x="59728" y="571461"/>
                </a:lnTo>
                <a:lnTo>
                  <a:pt x="59474" y="575957"/>
                </a:lnTo>
                <a:lnTo>
                  <a:pt x="59474" y="579081"/>
                </a:lnTo>
                <a:lnTo>
                  <a:pt x="59943" y="581799"/>
                </a:lnTo>
                <a:close/>
              </a:path>
              <a:path w="104355" h="982713">
                <a:moveTo>
                  <a:pt x="64274" y="532574"/>
                </a:moveTo>
                <a:lnTo>
                  <a:pt x="65824" y="529209"/>
                </a:lnTo>
                <a:lnTo>
                  <a:pt x="68884" y="526796"/>
                </a:lnTo>
                <a:lnTo>
                  <a:pt x="71907" y="524370"/>
                </a:lnTo>
                <a:lnTo>
                  <a:pt x="76225" y="523113"/>
                </a:lnTo>
                <a:lnTo>
                  <a:pt x="87566" y="523113"/>
                </a:lnTo>
                <a:lnTo>
                  <a:pt x="91935" y="524370"/>
                </a:lnTo>
                <a:lnTo>
                  <a:pt x="94919" y="526923"/>
                </a:lnTo>
                <a:lnTo>
                  <a:pt x="97942" y="529310"/>
                </a:lnTo>
                <a:lnTo>
                  <a:pt x="99453" y="532599"/>
                </a:lnTo>
                <a:lnTo>
                  <a:pt x="99453" y="540969"/>
                </a:lnTo>
                <a:lnTo>
                  <a:pt x="97942" y="544233"/>
                </a:lnTo>
                <a:lnTo>
                  <a:pt x="94919" y="546773"/>
                </a:lnTo>
                <a:lnTo>
                  <a:pt x="91935" y="549262"/>
                </a:lnTo>
                <a:lnTo>
                  <a:pt x="87566" y="550468"/>
                </a:lnTo>
                <a:lnTo>
                  <a:pt x="81889" y="550468"/>
                </a:lnTo>
                <a:lnTo>
                  <a:pt x="78308" y="556310"/>
                </a:lnTo>
                <a:lnTo>
                  <a:pt x="85458" y="556310"/>
                </a:lnTo>
                <a:lnTo>
                  <a:pt x="88658" y="555853"/>
                </a:lnTo>
                <a:lnTo>
                  <a:pt x="91452" y="554913"/>
                </a:lnTo>
                <a:lnTo>
                  <a:pt x="94233" y="554024"/>
                </a:lnTo>
                <a:lnTo>
                  <a:pt x="98488" y="551027"/>
                </a:lnTo>
                <a:lnTo>
                  <a:pt x="101815" y="547268"/>
                </a:lnTo>
                <a:lnTo>
                  <a:pt x="103860" y="542480"/>
                </a:lnTo>
                <a:lnTo>
                  <a:pt x="104355" y="539737"/>
                </a:lnTo>
                <a:lnTo>
                  <a:pt x="104355" y="533793"/>
                </a:lnTo>
                <a:lnTo>
                  <a:pt x="103860" y="531101"/>
                </a:lnTo>
                <a:lnTo>
                  <a:pt x="101892" y="526427"/>
                </a:lnTo>
                <a:lnTo>
                  <a:pt x="98488" y="522655"/>
                </a:lnTo>
                <a:lnTo>
                  <a:pt x="94360" y="519671"/>
                </a:lnTo>
                <a:lnTo>
                  <a:pt x="91452" y="518731"/>
                </a:lnTo>
                <a:lnTo>
                  <a:pt x="88658" y="517893"/>
                </a:lnTo>
                <a:lnTo>
                  <a:pt x="85458" y="517334"/>
                </a:lnTo>
                <a:lnTo>
                  <a:pt x="78308" y="517334"/>
                </a:lnTo>
                <a:lnTo>
                  <a:pt x="75133" y="517817"/>
                </a:lnTo>
                <a:lnTo>
                  <a:pt x="72326" y="518731"/>
                </a:lnTo>
                <a:lnTo>
                  <a:pt x="69557" y="519607"/>
                </a:lnTo>
                <a:lnTo>
                  <a:pt x="65201" y="522655"/>
                </a:lnTo>
                <a:lnTo>
                  <a:pt x="61912" y="526338"/>
                </a:lnTo>
                <a:lnTo>
                  <a:pt x="59905" y="531101"/>
                </a:lnTo>
                <a:lnTo>
                  <a:pt x="59359" y="533819"/>
                </a:lnTo>
                <a:lnTo>
                  <a:pt x="59359" y="539737"/>
                </a:lnTo>
                <a:lnTo>
                  <a:pt x="59905" y="542391"/>
                </a:lnTo>
                <a:lnTo>
                  <a:pt x="61912" y="547268"/>
                </a:lnTo>
                <a:lnTo>
                  <a:pt x="65201" y="550926"/>
                </a:lnTo>
                <a:lnTo>
                  <a:pt x="69684" y="554024"/>
                </a:lnTo>
                <a:lnTo>
                  <a:pt x="71907" y="549313"/>
                </a:lnTo>
                <a:lnTo>
                  <a:pt x="68884" y="546823"/>
                </a:lnTo>
                <a:lnTo>
                  <a:pt x="65824" y="544423"/>
                </a:lnTo>
                <a:lnTo>
                  <a:pt x="64274" y="541007"/>
                </a:lnTo>
                <a:lnTo>
                  <a:pt x="64274" y="532574"/>
                </a:lnTo>
                <a:close/>
              </a:path>
              <a:path w="104355" h="982713">
                <a:moveTo>
                  <a:pt x="64274" y="455066"/>
                </a:moveTo>
                <a:lnTo>
                  <a:pt x="65824" y="451700"/>
                </a:lnTo>
                <a:lnTo>
                  <a:pt x="68884" y="449338"/>
                </a:lnTo>
                <a:lnTo>
                  <a:pt x="71907" y="446836"/>
                </a:lnTo>
                <a:lnTo>
                  <a:pt x="76225" y="445681"/>
                </a:lnTo>
                <a:lnTo>
                  <a:pt x="87566" y="445681"/>
                </a:lnTo>
                <a:lnTo>
                  <a:pt x="91935" y="446836"/>
                </a:lnTo>
                <a:lnTo>
                  <a:pt x="94919" y="449338"/>
                </a:lnTo>
                <a:lnTo>
                  <a:pt x="97942" y="451789"/>
                </a:lnTo>
                <a:lnTo>
                  <a:pt x="99453" y="455168"/>
                </a:lnTo>
                <a:lnTo>
                  <a:pt x="99453" y="463499"/>
                </a:lnTo>
                <a:lnTo>
                  <a:pt x="97942" y="466763"/>
                </a:lnTo>
                <a:lnTo>
                  <a:pt x="94919" y="469277"/>
                </a:lnTo>
                <a:lnTo>
                  <a:pt x="91935" y="471766"/>
                </a:lnTo>
                <a:lnTo>
                  <a:pt x="87566" y="472986"/>
                </a:lnTo>
                <a:lnTo>
                  <a:pt x="81889" y="472986"/>
                </a:lnTo>
                <a:lnTo>
                  <a:pt x="78308" y="478790"/>
                </a:lnTo>
                <a:lnTo>
                  <a:pt x="85458" y="478790"/>
                </a:lnTo>
                <a:lnTo>
                  <a:pt x="88658" y="478345"/>
                </a:lnTo>
                <a:lnTo>
                  <a:pt x="91452" y="477431"/>
                </a:lnTo>
                <a:lnTo>
                  <a:pt x="94233" y="476491"/>
                </a:lnTo>
                <a:lnTo>
                  <a:pt x="98488" y="473481"/>
                </a:lnTo>
                <a:lnTo>
                  <a:pt x="101815" y="469773"/>
                </a:lnTo>
                <a:lnTo>
                  <a:pt x="103860" y="464972"/>
                </a:lnTo>
                <a:lnTo>
                  <a:pt x="104355" y="462241"/>
                </a:lnTo>
                <a:lnTo>
                  <a:pt x="104355" y="456323"/>
                </a:lnTo>
                <a:lnTo>
                  <a:pt x="103860" y="453669"/>
                </a:lnTo>
                <a:lnTo>
                  <a:pt x="101892" y="448894"/>
                </a:lnTo>
                <a:lnTo>
                  <a:pt x="98488" y="445223"/>
                </a:lnTo>
                <a:lnTo>
                  <a:pt x="94360" y="442201"/>
                </a:lnTo>
                <a:lnTo>
                  <a:pt x="91452" y="441223"/>
                </a:lnTo>
                <a:lnTo>
                  <a:pt x="88658" y="440283"/>
                </a:lnTo>
                <a:lnTo>
                  <a:pt x="85458" y="439851"/>
                </a:lnTo>
                <a:lnTo>
                  <a:pt x="78308" y="439851"/>
                </a:lnTo>
                <a:lnTo>
                  <a:pt x="75133" y="440283"/>
                </a:lnTo>
                <a:lnTo>
                  <a:pt x="72326" y="441198"/>
                </a:lnTo>
                <a:lnTo>
                  <a:pt x="69557" y="442201"/>
                </a:lnTo>
                <a:lnTo>
                  <a:pt x="65201" y="445223"/>
                </a:lnTo>
                <a:lnTo>
                  <a:pt x="61912" y="448830"/>
                </a:lnTo>
                <a:lnTo>
                  <a:pt x="59905" y="453669"/>
                </a:lnTo>
                <a:lnTo>
                  <a:pt x="59359" y="456349"/>
                </a:lnTo>
                <a:lnTo>
                  <a:pt x="59359" y="462203"/>
                </a:lnTo>
                <a:lnTo>
                  <a:pt x="59905" y="464858"/>
                </a:lnTo>
                <a:lnTo>
                  <a:pt x="61912" y="469798"/>
                </a:lnTo>
                <a:lnTo>
                  <a:pt x="65201" y="473481"/>
                </a:lnTo>
                <a:lnTo>
                  <a:pt x="69684" y="476592"/>
                </a:lnTo>
                <a:lnTo>
                  <a:pt x="71907" y="471766"/>
                </a:lnTo>
                <a:lnTo>
                  <a:pt x="68884" y="469417"/>
                </a:lnTo>
                <a:lnTo>
                  <a:pt x="65824" y="466966"/>
                </a:lnTo>
                <a:lnTo>
                  <a:pt x="64274" y="463524"/>
                </a:lnTo>
                <a:lnTo>
                  <a:pt x="64274" y="455066"/>
                </a:lnTo>
                <a:close/>
              </a:path>
              <a:path w="104355" h="982713">
                <a:moveTo>
                  <a:pt x="520" y="469112"/>
                </a:moveTo>
                <a:lnTo>
                  <a:pt x="1498" y="471728"/>
                </a:lnTo>
                <a:lnTo>
                  <a:pt x="2501" y="474205"/>
                </a:lnTo>
                <a:lnTo>
                  <a:pt x="5753" y="478180"/>
                </a:lnTo>
                <a:lnTo>
                  <a:pt x="10071" y="481406"/>
                </a:lnTo>
                <a:lnTo>
                  <a:pt x="12915" y="482333"/>
                </a:lnTo>
                <a:lnTo>
                  <a:pt x="15697" y="483349"/>
                </a:lnTo>
                <a:lnTo>
                  <a:pt x="18872" y="483819"/>
                </a:lnTo>
                <a:lnTo>
                  <a:pt x="26212" y="483819"/>
                </a:lnTo>
                <a:lnTo>
                  <a:pt x="29489" y="483247"/>
                </a:lnTo>
                <a:lnTo>
                  <a:pt x="32359" y="482333"/>
                </a:lnTo>
                <a:lnTo>
                  <a:pt x="35217" y="481291"/>
                </a:lnTo>
                <a:lnTo>
                  <a:pt x="39357" y="478066"/>
                </a:lnTo>
                <a:lnTo>
                  <a:pt x="42646" y="474103"/>
                </a:lnTo>
                <a:lnTo>
                  <a:pt x="43497" y="471563"/>
                </a:lnTo>
                <a:lnTo>
                  <a:pt x="44399" y="469112"/>
                </a:lnTo>
                <a:lnTo>
                  <a:pt x="44830" y="466344"/>
                </a:lnTo>
                <a:lnTo>
                  <a:pt x="44830" y="461708"/>
                </a:lnTo>
                <a:lnTo>
                  <a:pt x="44437" y="458863"/>
                </a:lnTo>
                <a:lnTo>
                  <a:pt x="43497" y="455066"/>
                </a:lnTo>
                <a:lnTo>
                  <a:pt x="42189" y="451789"/>
                </a:lnTo>
                <a:lnTo>
                  <a:pt x="40893" y="449033"/>
                </a:lnTo>
                <a:lnTo>
                  <a:pt x="34150" y="449033"/>
                </a:lnTo>
                <a:lnTo>
                  <a:pt x="36080" y="451446"/>
                </a:lnTo>
                <a:lnTo>
                  <a:pt x="38480" y="456044"/>
                </a:lnTo>
                <a:lnTo>
                  <a:pt x="39865" y="460895"/>
                </a:lnTo>
                <a:lnTo>
                  <a:pt x="39865" y="463524"/>
                </a:lnTo>
                <a:lnTo>
                  <a:pt x="39471" y="467385"/>
                </a:lnTo>
                <a:lnTo>
                  <a:pt x="38150" y="470916"/>
                </a:lnTo>
                <a:lnTo>
                  <a:pt x="35623" y="473684"/>
                </a:lnTo>
                <a:lnTo>
                  <a:pt x="32524" y="475970"/>
                </a:lnTo>
                <a:lnTo>
                  <a:pt x="28092" y="477608"/>
                </a:lnTo>
                <a:lnTo>
                  <a:pt x="25501" y="477989"/>
                </a:lnTo>
                <a:lnTo>
                  <a:pt x="19570" y="477989"/>
                </a:lnTo>
                <a:lnTo>
                  <a:pt x="17005" y="477608"/>
                </a:lnTo>
                <a:lnTo>
                  <a:pt x="12598" y="476173"/>
                </a:lnTo>
                <a:lnTo>
                  <a:pt x="9270" y="473913"/>
                </a:lnTo>
                <a:lnTo>
                  <a:pt x="6692" y="471030"/>
                </a:lnTo>
                <a:lnTo>
                  <a:pt x="5308" y="467690"/>
                </a:lnTo>
                <a:lnTo>
                  <a:pt x="4927" y="463575"/>
                </a:lnTo>
                <a:lnTo>
                  <a:pt x="4927" y="461022"/>
                </a:lnTo>
                <a:lnTo>
                  <a:pt x="6286" y="456323"/>
                </a:lnTo>
                <a:lnTo>
                  <a:pt x="8661" y="451726"/>
                </a:lnTo>
                <a:lnTo>
                  <a:pt x="10655" y="449033"/>
                </a:lnTo>
                <a:lnTo>
                  <a:pt x="3822" y="449033"/>
                </a:lnTo>
                <a:lnTo>
                  <a:pt x="2451" y="451726"/>
                </a:lnTo>
                <a:lnTo>
                  <a:pt x="1473" y="454253"/>
                </a:lnTo>
                <a:lnTo>
                  <a:pt x="368" y="458736"/>
                </a:lnTo>
                <a:lnTo>
                  <a:pt x="0" y="463194"/>
                </a:lnTo>
                <a:lnTo>
                  <a:pt x="0" y="466344"/>
                </a:lnTo>
                <a:lnTo>
                  <a:pt x="520" y="469112"/>
                </a:lnTo>
                <a:close/>
              </a:path>
              <a:path w="104355" h="982713">
                <a:moveTo>
                  <a:pt x="520" y="161836"/>
                </a:moveTo>
                <a:lnTo>
                  <a:pt x="1498" y="164363"/>
                </a:lnTo>
                <a:lnTo>
                  <a:pt x="2501" y="166928"/>
                </a:lnTo>
                <a:lnTo>
                  <a:pt x="5753" y="170815"/>
                </a:lnTo>
                <a:lnTo>
                  <a:pt x="10071" y="174028"/>
                </a:lnTo>
                <a:lnTo>
                  <a:pt x="12915" y="175044"/>
                </a:lnTo>
                <a:lnTo>
                  <a:pt x="15697" y="176034"/>
                </a:lnTo>
                <a:lnTo>
                  <a:pt x="18872" y="176479"/>
                </a:lnTo>
                <a:lnTo>
                  <a:pt x="26212" y="176479"/>
                </a:lnTo>
                <a:lnTo>
                  <a:pt x="29489" y="175996"/>
                </a:lnTo>
                <a:lnTo>
                  <a:pt x="32359" y="174955"/>
                </a:lnTo>
                <a:lnTo>
                  <a:pt x="35217" y="173926"/>
                </a:lnTo>
                <a:lnTo>
                  <a:pt x="39357" y="170713"/>
                </a:lnTo>
                <a:lnTo>
                  <a:pt x="42646" y="166776"/>
                </a:lnTo>
                <a:lnTo>
                  <a:pt x="43497" y="164223"/>
                </a:lnTo>
                <a:lnTo>
                  <a:pt x="44399" y="161798"/>
                </a:lnTo>
                <a:lnTo>
                  <a:pt x="44830" y="159042"/>
                </a:lnTo>
                <a:lnTo>
                  <a:pt x="44830" y="154355"/>
                </a:lnTo>
                <a:lnTo>
                  <a:pt x="44437" y="151587"/>
                </a:lnTo>
                <a:lnTo>
                  <a:pt x="43497" y="147840"/>
                </a:lnTo>
                <a:lnTo>
                  <a:pt x="42189" y="144513"/>
                </a:lnTo>
                <a:lnTo>
                  <a:pt x="40893" y="141706"/>
                </a:lnTo>
                <a:lnTo>
                  <a:pt x="34150" y="141706"/>
                </a:lnTo>
                <a:lnTo>
                  <a:pt x="36080" y="144132"/>
                </a:lnTo>
                <a:lnTo>
                  <a:pt x="38480" y="148742"/>
                </a:lnTo>
                <a:lnTo>
                  <a:pt x="39865" y="153543"/>
                </a:lnTo>
                <a:lnTo>
                  <a:pt x="39865" y="156286"/>
                </a:lnTo>
                <a:lnTo>
                  <a:pt x="39471" y="160108"/>
                </a:lnTo>
                <a:lnTo>
                  <a:pt x="38150" y="163525"/>
                </a:lnTo>
                <a:lnTo>
                  <a:pt x="35623" y="166471"/>
                </a:lnTo>
                <a:lnTo>
                  <a:pt x="32524" y="168694"/>
                </a:lnTo>
                <a:lnTo>
                  <a:pt x="28092" y="170319"/>
                </a:lnTo>
                <a:lnTo>
                  <a:pt x="25501" y="170713"/>
                </a:lnTo>
                <a:lnTo>
                  <a:pt x="19570" y="170713"/>
                </a:lnTo>
                <a:lnTo>
                  <a:pt x="17005" y="170357"/>
                </a:lnTo>
                <a:lnTo>
                  <a:pt x="12598" y="168910"/>
                </a:lnTo>
                <a:lnTo>
                  <a:pt x="9270" y="166598"/>
                </a:lnTo>
                <a:lnTo>
                  <a:pt x="6692" y="163703"/>
                </a:lnTo>
                <a:lnTo>
                  <a:pt x="5308" y="160401"/>
                </a:lnTo>
                <a:lnTo>
                  <a:pt x="4927" y="156349"/>
                </a:lnTo>
                <a:lnTo>
                  <a:pt x="4927" y="153797"/>
                </a:lnTo>
                <a:lnTo>
                  <a:pt x="6286" y="149059"/>
                </a:lnTo>
                <a:lnTo>
                  <a:pt x="8661" y="144475"/>
                </a:lnTo>
                <a:lnTo>
                  <a:pt x="10655" y="141706"/>
                </a:lnTo>
                <a:lnTo>
                  <a:pt x="3822" y="141706"/>
                </a:lnTo>
                <a:lnTo>
                  <a:pt x="2451" y="144475"/>
                </a:lnTo>
                <a:lnTo>
                  <a:pt x="1473" y="147015"/>
                </a:lnTo>
                <a:lnTo>
                  <a:pt x="368" y="151472"/>
                </a:lnTo>
                <a:lnTo>
                  <a:pt x="0" y="155968"/>
                </a:lnTo>
                <a:lnTo>
                  <a:pt x="0" y="159042"/>
                </a:lnTo>
                <a:lnTo>
                  <a:pt x="520" y="161836"/>
                </a:lnTo>
                <a:close/>
              </a:path>
              <a:path w="104355" h="982713">
                <a:moveTo>
                  <a:pt x="787" y="15240"/>
                </a:moveTo>
                <a:lnTo>
                  <a:pt x="787" y="22694"/>
                </a:lnTo>
                <a:lnTo>
                  <a:pt x="44081" y="37947"/>
                </a:lnTo>
                <a:lnTo>
                  <a:pt x="44081" y="32321"/>
                </a:lnTo>
                <a:lnTo>
                  <a:pt x="31965" y="28117"/>
                </a:lnTo>
                <a:lnTo>
                  <a:pt x="31965" y="10058"/>
                </a:lnTo>
                <a:lnTo>
                  <a:pt x="44081" y="5918"/>
                </a:lnTo>
                <a:lnTo>
                  <a:pt x="44081" y="0"/>
                </a:lnTo>
                <a:lnTo>
                  <a:pt x="27012" y="11772"/>
                </a:lnTo>
                <a:lnTo>
                  <a:pt x="27012" y="26543"/>
                </a:lnTo>
                <a:lnTo>
                  <a:pt x="5854" y="19088"/>
                </a:lnTo>
                <a:lnTo>
                  <a:pt x="787" y="15240"/>
                </a:lnTo>
                <a:close/>
              </a:path>
              <a:path w="104355" h="982713">
                <a:moveTo>
                  <a:pt x="44081" y="0"/>
                </a:moveTo>
                <a:lnTo>
                  <a:pt x="787" y="15240"/>
                </a:lnTo>
                <a:lnTo>
                  <a:pt x="5854" y="19088"/>
                </a:lnTo>
                <a:lnTo>
                  <a:pt x="27012" y="11772"/>
                </a:lnTo>
                <a:lnTo>
                  <a:pt x="44081" y="0"/>
                </a:lnTo>
                <a:close/>
              </a:path>
              <a:path w="104355" h="982713">
                <a:moveTo>
                  <a:pt x="5854" y="58216"/>
                </a:moveTo>
                <a:lnTo>
                  <a:pt x="6692" y="55016"/>
                </a:lnTo>
                <a:lnTo>
                  <a:pt x="9677" y="52133"/>
                </a:lnTo>
                <a:lnTo>
                  <a:pt x="12966" y="51447"/>
                </a:lnTo>
                <a:lnTo>
                  <a:pt x="15938" y="51676"/>
                </a:lnTo>
                <a:lnTo>
                  <a:pt x="19011" y="53162"/>
                </a:lnTo>
                <a:lnTo>
                  <a:pt x="21272" y="56032"/>
                </a:lnTo>
                <a:lnTo>
                  <a:pt x="21970" y="58635"/>
                </a:lnTo>
                <a:lnTo>
                  <a:pt x="22009" y="67602"/>
                </a:lnTo>
                <a:lnTo>
                  <a:pt x="5753" y="67602"/>
                </a:lnTo>
                <a:lnTo>
                  <a:pt x="5753" y="60985"/>
                </a:lnTo>
                <a:lnTo>
                  <a:pt x="4089" y="48971"/>
                </a:lnTo>
                <a:lnTo>
                  <a:pt x="2285" y="51841"/>
                </a:lnTo>
                <a:lnTo>
                  <a:pt x="1308" y="55118"/>
                </a:lnTo>
                <a:lnTo>
                  <a:pt x="787" y="58915"/>
                </a:lnTo>
                <a:lnTo>
                  <a:pt x="787" y="73126"/>
                </a:lnTo>
                <a:lnTo>
                  <a:pt x="44081" y="73126"/>
                </a:lnTo>
                <a:lnTo>
                  <a:pt x="44081" y="67602"/>
                </a:lnTo>
                <a:lnTo>
                  <a:pt x="26885" y="67602"/>
                </a:lnTo>
                <a:lnTo>
                  <a:pt x="26885" y="59715"/>
                </a:lnTo>
                <a:lnTo>
                  <a:pt x="44081" y="45669"/>
                </a:lnTo>
                <a:lnTo>
                  <a:pt x="44081" y="38455"/>
                </a:lnTo>
                <a:lnTo>
                  <a:pt x="25095" y="54267"/>
                </a:lnTo>
                <a:lnTo>
                  <a:pt x="24041" y="51549"/>
                </a:lnTo>
                <a:lnTo>
                  <a:pt x="22491" y="49428"/>
                </a:lnTo>
                <a:lnTo>
                  <a:pt x="18249" y="46405"/>
                </a:lnTo>
                <a:lnTo>
                  <a:pt x="15697" y="45631"/>
                </a:lnTo>
                <a:lnTo>
                  <a:pt x="10350" y="45631"/>
                </a:lnTo>
                <a:lnTo>
                  <a:pt x="6896" y="46939"/>
                </a:lnTo>
                <a:lnTo>
                  <a:pt x="5854" y="58216"/>
                </a:lnTo>
                <a:close/>
              </a:path>
              <a:path w="104355" h="982713">
                <a:moveTo>
                  <a:pt x="5854" y="58216"/>
                </a:moveTo>
                <a:lnTo>
                  <a:pt x="6896" y="46939"/>
                </a:lnTo>
                <a:lnTo>
                  <a:pt x="4089" y="48971"/>
                </a:lnTo>
                <a:lnTo>
                  <a:pt x="5753" y="60985"/>
                </a:lnTo>
                <a:lnTo>
                  <a:pt x="5854" y="58216"/>
                </a:lnTo>
                <a:close/>
              </a:path>
              <a:path w="104355" h="982713">
                <a:moveTo>
                  <a:pt x="44081" y="109550"/>
                </a:moveTo>
                <a:lnTo>
                  <a:pt x="44081" y="81991"/>
                </a:lnTo>
                <a:lnTo>
                  <a:pt x="38887" y="81991"/>
                </a:lnTo>
                <a:lnTo>
                  <a:pt x="38887" y="104000"/>
                </a:lnTo>
                <a:lnTo>
                  <a:pt x="22885" y="104000"/>
                </a:lnTo>
                <a:lnTo>
                  <a:pt x="22885" y="81991"/>
                </a:lnTo>
                <a:lnTo>
                  <a:pt x="17754" y="81991"/>
                </a:lnTo>
                <a:lnTo>
                  <a:pt x="17754" y="104000"/>
                </a:lnTo>
                <a:lnTo>
                  <a:pt x="5867" y="104000"/>
                </a:lnTo>
                <a:lnTo>
                  <a:pt x="5867" y="81991"/>
                </a:lnTo>
                <a:lnTo>
                  <a:pt x="787" y="81991"/>
                </a:lnTo>
                <a:lnTo>
                  <a:pt x="787" y="109550"/>
                </a:lnTo>
                <a:lnTo>
                  <a:pt x="44081" y="109550"/>
                </a:lnTo>
                <a:close/>
              </a:path>
              <a:path w="104355" h="982713">
                <a:moveTo>
                  <a:pt x="44081" y="119049"/>
                </a:moveTo>
                <a:lnTo>
                  <a:pt x="39636" y="119049"/>
                </a:lnTo>
                <a:lnTo>
                  <a:pt x="39636" y="124612"/>
                </a:lnTo>
                <a:lnTo>
                  <a:pt x="5245" y="124612"/>
                </a:lnTo>
                <a:lnTo>
                  <a:pt x="5245" y="119049"/>
                </a:lnTo>
                <a:lnTo>
                  <a:pt x="787" y="119049"/>
                </a:lnTo>
                <a:lnTo>
                  <a:pt x="787" y="135585"/>
                </a:lnTo>
                <a:lnTo>
                  <a:pt x="5245" y="135585"/>
                </a:lnTo>
                <a:lnTo>
                  <a:pt x="5245" y="130187"/>
                </a:lnTo>
                <a:lnTo>
                  <a:pt x="39636" y="130187"/>
                </a:lnTo>
                <a:lnTo>
                  <a:pt x="39636" y="135585"/>
                </a:lnTo>
                <a:lnTo>
                  <a:pt x="44081" y="135585"/>
                </a:lnTo>
                <a:lnTo>
                  <a:pt x="44081" y="119049"/>
                </a:lnTo>
                <a:close/>
              </a:path>
              <a:path w="104355" h="982713">
                <a:moveTo>
                  <a:pt x="5308" y="212039"/>
                </a:moveTo>
                <a:lnTo>
                  <a:pt x="44081" y="192138"/>
                </a:lnTo>
                <a:lnTo>
                  <a:pt x="44081" y="185229"/>
                </a:lnTo>
                <a:lnTo>
                  <a:pt x="787" y="185229"/>
                </a:lnTo>
                <a:lnTo>
                  <a:pt x="787" y="190449"/>
                </a:lnTo>
                <a:lnTo>
                  <a:pt x="36080" y="190449"/>
                </a:lnTo>
                <a:lnTo>
                  <a:pt x="787" y="208673"/>
                </a:lnTo>
                <a:lnTo>
                  <a:pt x="787" y="217220"/>
                </a:lnTo>
                <a:lnTo>
                  <a:pt x="44081" y="217220"/>
                </a:lnTo>
                <a:lnTo>
                  <a:pt x="44081" y="212039"/>
                </a:lnTo>
                <a:lnTo>
                  <a:pt x="5308" y="212039"/>
                </a:lnTo>
                <a:close/>
              </a:path>
              <a:path w="104355" h="982713">
                <a:moveTo>
                  <a:pt x="787" y="238874"/>
                </a:moveTo>
                <a:lnTo>
                  <a:pt x="787" y="246278"/>
                </a:lnTo>
                <a:lnTo>
                  <a:pt x="44081" y="261581"/>
                </a:lnTo>
                <a:lnTo>
                  <a:pt x="44081" y="255892"/>
                </a:lnTo>
                <a:lnTo>
                  <a:pt x="31965" y="251752"/>
                </a:lnTo>
                <a:lnTo>
                  <a:pt x="31965" y="233616"/>
                </a:lnTo>
                <a:lnTo>
                  <a:pt x="44081" y="229577"/>
                </a:lnTo>
                <a:lnTo>
                  <a:pt x="44081" y="223634"/>
                </a:lnTo>
                <a:lnTo>
                  <a:pt x="27012" y="235343"/>
                </a:lnTo>
                <a:lnTo>
                  <a:pt x="27012" y="250101"/>
                </a:lnTo>
                <a:lnTo>
                  <a:pt x="5854" y="242747"/>
                </a:lnTo>
                <a:lnTo>
                  <a:pt x="787" y="238874"/>
                </a:lnTo>
                <a:close/>
              </a:path>
              <a:path w="104355" h="982713">
                <a:moveTo>
                  <a:pt x="44081" y="223634"/>
                </a:moveTo>
                <a:lnTo>
                  <a:pt x="787" y="238874"/>
                </a:lnTo>
                <a:lnTo>
                  <a:pt x="5854" y="242747"/>
                </a:lnTo>
                <a:lnTo>
                  <a:pt x="27012" y="235343"/>
                </a:lnTo>
                <a:lnTo>
                  <a:pt x="44081" y="223634"/>
                </a:lnTo>
                <a:close/>
              </a:path>
              <a:path w="104355" h="982713">
                <a:moveTo>
                  <a:pt x="5308" y="294614"/>
                </a:moveTo>
                <a:lnTo>
                  <a:pt x="44081" y="274751"/>
                </a:lnTo>
                <a:lnTo>
                  <a:pt x="44081" y="267792"/>
                </a:lnTo>
                <a:lnTo>
                  <a:pt x="787" y="267792"/>
                </a:lnTo>
                <a:lnTo>
                  <a:pt x="787" y="273011"/>
                </a:lnTo>
                <a:lnTo>
                  <a:pt x="36080" y="273011"/>
                </a:lnTo>
                <a:lnTo>
                  <a:pt x="787" y="291109"/>
                </a:lnTo>
                <a:lnTo>
                  <a:pt x="787" y="299796"/>
                </a:lnTo>
                <a:lnTo>
                  <a:pt x="44081" y="299796"/>
                </a:lnTo>
                <a:lnTo>
                  <a:pt x="44081" y="294614"/>
                </a:lnTo>
                <a:lnTo>
                  <a:pt x="5308" y="294614"/>
                </a:lnTo>
                <a:close/>
              </a:path>
              <a:path w="104355" h="982713">
                <a:moveTo>
                  <a:pt x="44081" y="309232"/>
                </a:moveTo>
                <a:lnTo>
                  <a:pt x="39636" y="309232"/>
                </a:lnTo>
                <a:lnTo>
                  <a:pt x="39636" y="314718"/>
                </a:lnTo>
                <a:lnTo>
                  <a:pt x="5245" y="314718"/>
                </a:lnTo>
                <a:lnTo>
                  <a:pt x="5245" y="309232"/>
                </a:lnTo>
                <a:lnTo>
                  <a:pt x="787" y="309232"/>
                </a:lnTo>
                <a:lnTo>
                  <a:pt x="787" y="325831"/>
                </a:lnTo>
                <a:lnTo>
                  <a:pt x="5245" y="325831"/>
                </a:lnTo>
                <a:lnTo>
                  <a:pt x="5245" y="320332"/>
                </a:lnTo>
                <a:lnTo>
                  <a:pt x="39636" y="320332"/>
                </a:lnTo>
                <a:lnTo>
                  <a:pt x="39636" y="325831"/>
                </a:lnTo>
                <a:lnTo>
                  <a:pt x="44081" y="325831"/>
                </a:lnTo>
                <a:lnTo>
                  <a:pt x="44081" y="309232"/>
                </a:lnTo>
                <a:close/>
              </a:path>
              <a:path w="104355" h="982713">
                <a:moveTo>
                  <a:pt x="23253" y="351599"/>
                </a:moveTo>
                <a:lnTo>
                  <a:pt x="23253" y="333425"/>
                </a:lnTo>
                <a:lnTo>
                  <a:pt x="18072" y="333425"/>
                </a:lnTo>
                <a:lnTo>
                  <a:pt x="18072" y="351599"/>
                </a:lnTo>
                <a:lnTo>
                  <a:pt x="5867" y="351599"/>
                </a:lnTo>
                <a:lnTo>
                  <a:pt x="5867" y="330454"/>
                </a:lnTo>
                <a:lnTo>
                  <a:pt x="787" y="330454"/>
                </a:lnTo>
                <a:lnTo>
                  <a:pt x="787" y="357200"/>
                </a:lnTo>
                <a:lnTo>
                  <a:pt x="44081" y="357200"/>
                </a:lnTo>
                <a:lnTo>
                  <a:pt x="44081" y="351599"/>
                </a:lnTo>
                <a:lnTo>
                  <a:pt x="23253" y="351599"/>
                </a:lnTo>
                <a:close/>
              </a:path>
              <a:path w="104355" h="982713">
                <a:moveTo>
                  <a:pt x="787" y="399059"/>
                </a:moveTo>
                <a:lnTo>
                  <a:pt x="787" y="406476"/>
                </a:lnTo>
                <a:lnTo>
                  <a:pt x="44081" y="421817"/>
                </a:lnTo>
                <a:lnTo>
                  <a:pt x="44081" y="416153"/>
                </a:lnTo>
                <a:lnTo>
                  <a:pt x="31965" y="412013"/>
                </a:lnTo>
                <a:lnTo>
                  <a:pt x="31965" y="393877"/>
                </a:lnTo>
                <a:lnTo>
                  <a:pt x="44081" y="389775"/>
                </a:lnTo>
                <a:lnTo>
                  <a:pt x="44081" y="383857"/>
                </a:lnTo>
                <a:lnTo>
                  <a:pt x="27012" y="395566"/>
                </a:lnTo>
                <a:lnTo>
                  <a:pt x="27012" y="410311"/>
                </a:lnTo>
                <a:lnTo>
                  <a:pt x="5854" y="402983"/>
                </a:lnTo>
                <a:lnTo>
                  <a:pt x="787" y="399059"/>
                </a:lnTo>
                <a:close/>
              </a:path>
              <a:path w="104355" h="982713">
                <a:moveTo>
                  <a:pt x="44081" y="383857"/>
                </a:moveTo>
                <a:lnTo>
                  <a:pt x="787" y="399059"/>
                </a:lnTo>
                <a:lnTo>
                  <a:pt x="5854" y="402983"/>
                </a:lnTo>
                <a:lnTo>
                  <a:pt x="27012" y="395566"/>
                </a:lnTo>
                <a:lnTo>
                  <a:pt x="44081" y="383857"/>
                </a:lnTo>
                <a:close/>
              </a:path>
              <a:path w="104355" h="982713">
                <a:moveTo>
                  <a:pt x="44081" y="426402"/>
                </a:moveTo>
                <a:lnTo>
                  <a:pt x="39636" y="426402"/>
                </a:lnTo>
                <a:lnTo>
                  <a:pt x="39636" y="431825"/>
                </a:lnTo>
                <a:lnTo>
                  <a:pt x="5245" y="431825"/>
                </a:lnTo>
                <a:lnTo>
                  <a:pt x="5245" y="426402"/>
                </a:lnTo>
                <a:lnTo>
                  <a:pt x="787" y="426402"/>
                </a:lnTo>
                <a:lnTo>
                  <a:pt x="787" y="442963"/>
                </a:lnTo>
                <a:lnTo>
                  <a:pt x="5245" y="442963"/>
                </a:lnTo>
                <a:lnTo>
                  <a:pt x="5245" y="437438"/>
                </a:lnTo>
                <a:lnTo>
                  <a:pt x="39636" y="437438"/>
                </a:lnTo>
                <a:lnTo>
                  <a:pt x="39636" y="442963"/>
                </a:lnTo>
                <a:lnTo>
                  <a:pt x="44081" y="442963"/>
                </a:lnTo>
                <a:lnTo>
                  <a:pt x="44081" y="426402"/>
                </a:lnTo>
                <a:close/>
              </a:path>
              <a:path w="104355" h="982713">
                <a:moveTo>
                  <a:pt x="5308" y="519391"/>
                </a:moveTo>
                <a:lnTo>
                  <a:pt x="44081" y="499427"/>
                </a:lnTo>
                <a:lnTo>
                  <a:pt x="44081" y="492531"/>
                </a:lnTo>
                <a:lnTo>
                  <a:pt x="787" y="492531"/>
                </a:lnTo>
                <a:lnTo>
                  <a:pt x="787" y="497763"/>
                </a:lnTo>
                <a:lnTo>
                  <a:pt x="36080" y="497763"/>
                </a:lnTo>
                <a:lnTo>
                  <a:pt x="787" y="515924"/>
                </a:lnTo>
                <a:lnTo>
                  <a:pt x="787" y="524535"/>
                </a:lnTo>
                <a:lnTo>
                  <a:pt x="44081" y="524535"/>
                </a:lnTo>
                <a:lnTo>
                  <a:pt x="44081" y="519391"/>
                </a:lnTo>
                <a:lnTo>
                  <a:pt x="5308" y="519391"/>
                </a:lnTo>
                <a:close/>
              </a:path>
              <a:path w="104355" h="982713">
                <a:moveTo>
                  <a:pt x="44081" y="560997"/>
                </a:moveTo>
                <a:lnTo>
                  <a:pt x="44081" y="533323"/>
                </a:lnTo>
                <a:lnTo>
                  <a:pt x="38887" y="533323"/>
                </a:lnTo>
                <a:lnTo>
                  <a:pt x="38887" y="555447"/>
                </a:lnTo>
                <a:lnTo>
                  <a:pt x="22885" y="555447"/>
                </a:lnTo>
                <a:lnTo>
                  <a:pt x="22885" y="533323"/>
                </a:lnTo>
                <a:lnTo>
                  <a:pt x="17754" y="533323"/>
                </a:lnTo>
                <a:lnTo>
                  <a:pt x="17754" y="555447"/>
                </a:lnTo>
                <a:lnTo>
                  <a:pt x="5867" y="555447"/>
                </a:lnTo>
                <a:lnTo>
                  <a:pt x="5867" y="533323"/>
                </a:lnTo>
                <a:lnTo>
                  <a:pt x="787" y="533323"/>
                </a:lnTo>
                <a:lnTo>
                  <a:pt x="787" y="560997"/>
                </a:lnTo>
                <a:lnTo>
                  <a:pt x="44081" y="560997"/>
                </a:lnTo>
                <a:close/>
              </a:path>
              <a:path w="104355" h="982713">
                <a:moveTo>
                  <a:pt x="18249" y="569976"/>
                </a:moveTo>
                <a:lnTo>
                  <a:pt x="14604" y="570750"/>
                </a:lnTo>
                <a:lnTo>
                  <a:pt x="11582" y="572389"/>
                </a:lnTo>
                <a:lnTo>
                  <a:pt x="8534" y="574014"/>
                </a:lnTo>
                <a:lnTo>
                  <a:pt x="6692" y="586130"/>
                </a:lnTo>
                <a:lnTo>
                  <a:pt x="8356" y="582637"/>
                </a:lnTo>
                <a:lnTo>
                  <a:pt x="11518" y="578624"/>
                </a:lnTo>
                <a:lnTo>
                  <a:pt x="16116" y="576376"/>
                </a:lnTo>
                <a:lnTo>
                  <a:pt x="19011" y="575856"/>
                </a:lnTo>
                <a:lnTo>
                  <a:pt x="25742" y="575856"/>
                </a:lnTo>
                <a:lnTo>
                  <a:pt x="28562" y="576262"/>
                </a:lnTo>
                <a:lnTo>
                  <a:pt x="30772" y="577418"/>
                </a:lnTo>
                <a:lnTo>
                  <a:pt x="34874" y="580059"/>
                </a:lnTo>
                <a:lnTo>
                  <a:pt x="37376" y="583730"/>
                </a:lnTo>
                <a:lnTo>
                  <a:pt x="38493" y="587590"/>
                </a:lnTo>
                <a:lnTo>
                  <a:pt x="39090" y="591934"/>
                </a:lnTo>
                <a:lnTo>
                  <a:pt x="39090" y="599846"/>
                </a:lnTo>
                <a:lnTo>
                  <a:pt x="44081" y="605447"/>
                </a:lnTo>
                <a:lnTo>
                  <a:pt x="44081" y="590969"/>
                </a:lnTo>
                <a:lnTo>
                  <a:pt x="43802" y="587971"/>
                </a:lnTo>
                <a:lnTo>
                  <a:pt x="42646" y="583171"/>
                </a:lnTo>
                <a:lnTo>
                  <a:pt x="40525" y="579183"/>
                </a:lnTo>
                <a:lnTo>
                  <a:pt x="38734" y="576262"/>
                </a:lnTo>
                <a:lnTo>
                  <a:pt x="36296" y="574103"/>
                </a:lnTo>
                <a:lnTo>
                  <a:pt x="33096" y="572477"/>
                </a:lnTo>
                <a:lnTo>
                  <a:pt x="29971" y="570877"/>
                </a:lnTo>
                <a:lnTo>
                  <a:pt x="26428" y="569976"/>
                </a:lnTo>
                <a:lnTo>
                  <a:pt x="18249" y="569976"/>
                </a:lnTo>
                <a:close/>
              </a:path>
              <a:path w="104355" h="982713">
                <a:moveTo>
                  <a:pt x="6032" y="576173"/>
                </a:moveTo>
                <a:lnTo>
                  <a:pt x="4241" y="579107"/>
                </a:lnTo>
                <a:lnTo>
                  <a:pt x="2349" y="582828"/>
                </a:lnTo>
                <a:lnTo>
                  <a:pt x="1130" y="587590"/>
                </a:lnTo>
                <a:lnTo>
                  <a:pt x="787" y="590880"/>
                </a:lnTo>
                <a:lnTo>
                  <a:pt x="787" y="605447"/>
                </a:lnTo>
                <a:lnTo>
                  <a:pt x="44081" y="605447"/>
                </a:lnTo>
                <a:lnTo>
                  <a:pt x="39090" y="599846"/>
                </a:lnTo>
                <a:lnTo>
                  <a:pt x="5753" y="599846"/>
                </a:lnTo>
                <a:lnTo>
                  <a:pt x="5753" y="592061"/>
                </a:lnTo>
                <a:lnTo>
                  <a:pt x="5956" y="589826"/>
                </a:lnTo>
                <a:lnTo>
                  <a:pt x="6692" y="586130"/>
                </a:lnTo>
                <a:lnTo>
                  <a:pt x="8534" y="574014"/>
                </a:lnTo>
                <a:lnTo>
                  <a:pt x="6032" y="576173"/>
                </a:lnTo>
                <a:close/>
              </a:path>
              <a:path w="104355" h="982713">
                <a:moveTo>
                  <a:pt x="5308" y="643318"/>
                </a:moveTo>
                <a:lnTo>
                  <a:pt x="44081" y="623519"/>
                </a:lnTo>
                <a:lnTo>
                  <a:pt x="44081" y="616546"/>
                </a:lnTo>
                <a:lnTo>
                  <a:pt x="787" y="616546"/>
                </a:lnTo>
                <a:lnTo>
                  <a:pt x="787" y="621804"/>
                </a:lnTo>
                <a:lnTo>
                  <a:pt x="36080" y="621804"/>
                </a:lnTo>
                <a:lnTo>
                  <a:pt x="787" y="639902"/>
                </a:lnTo>
                <a:lnTo>
                  <a:pt x="787" y="648576"/>
                </a:lnTo>
                <a:lnTo>
                  <a:pt x="44081" y="648576"/>
                </a:lnTo>
                <a:lnTo>
                  <a:pt x="44081" y="643318"/>
                </a:lnTo>
                <a:lnTo>
                  <a:pt x="5308" y="643318"/>
                </a:lnTo>
                <a:close/>
              </a:path>
              <a:path w="104355" h="982713">
                <a:moveTo>
                  <a:pt x="44081" y="684987"/>
                </a:moveTo>
                <a:lnTo>
                  <a:pt x="44081" y="657428"/>
                </a:lnTo>
                <a:lnTo>
                  <a:pt x="38887" y="657428"/>
                </a:lnTo>
                <a:lnTo>
                  <a:pt x="38887" y="679450"/>
                </a:lnTo>
                <a:lnTo>
                  <a:pt x="22885" y="679450"/>
                </a:lnTo>
                <a:lnTo>
                  <a:pt x="22885" y="657428"/>
                </a:lnTo>
                <a:lnTo>
                  <a:pt x="17754" y="657428"/>
                </a:lnTo>
                <a:lnTo>
                  <a:pt x="17754" y="679450"/>
                </a:lnTo>
                <a:lnTo>
                  <a:pt x="5867" y="679450"/>
                </a:lnTo>
                <a:lnTo>
                  <a:pt x="5867" y="657428"/>
                </a:lnTo>
                <a:lnTo>
                  <a:pt x="787" y="657428"/>
                </a:lnTo>
                <a:lnTo>
                  <a:pt x="787" y="684987"/>
                </a:lnTo>
                <a:lnTo>
                  <a:pt x="44081" y="684987"/>
                </a:lnTo>
                <a:close/>
              </a:path>
              <a:path w="104355" h="982713">
                <a:moveTo>
                  <a:pt x="787" y="690689"/>
                </a:moveTo>
                <a:lnTo>
                  <a:pt x="787" y="726211"/>
                </a:lnTo>
                <a:lnTo>
                  <a:pt x="5867" y="726211"/>
                </a:lnTo>
                <a:lnTo>
                  <a:pt x="5867" y="711149"/>
                </a:lnTo>
                <a:lnTo>
                  <a:pt x="44081" y="711149"/>
                </a:lnTo>
                <a:lnTo>
                  <a:pt x="44081" y="705650"/>
                </a:lnTo>
                <a:lnTo>
                  <a:pt x="5867" y="705650"/>
                </a:lnTo>
                <a:lnTo>
                  <a:pt x="5867" y="690689"/>
                </a:lnTo>
                <a:lnTo>
                  <a:pt x="787" y="690689"/>
                </a:lnTo>
                <a:close/>
              </a:path>
              <a:path w="104355" h="982713">
                <a:moveTo>
                  <a:pt x="5308" y="758456"/>
                </a:moveTo>
                <a:lnTo>
                  <a:pt x="44081" y="738568"/>
                </a:lnTo>
                <a:lnTo>
                  <a:pt x="44081" y="731685"/>
                </a:lnTo>
                <a:lnTo>
                  <a:pt x="787" y="731685"/>
                </a:lnTo>
                <a:lnTo>
                  <a:pt x="787" y="736892"/>
                </a:lnTo>
                <a:lnTo>
                  <a:pt x="36080" y="736892"/>
                </a:lnTo>
                <a:lnTo>
                  <a:pt x="787" y="755065"/>
                </a:lnTo>
                <a:lnTo>
                  <a:pt x="787" y="763638"/>
                </a:lnTo>
                <a:lnTo>
                  <a:pt x="44081" y="763638"/>
                </a:lnTo>
                <a:lnTo>
                  <a:pt x="44081" y="758456"/>
                </a:lnTo>
                <a:lnTo>
                  <a:pt x="5308" y="758456"/>
                </a:lnTo>
                <a:close/>
              </a:path>
              <a:path w="104355" h="982713">
                <a:moveTo>
                  <a:pt x="44081" y="773163"/>
                </a:moveTo>
                <a:lnTo>
                  <a:pt x="39636" y="773163"/>
                </a:lnTo>
                <a:lnTo>
                  <a:pt x="39636" y="778700"/>
                </a:lnTo>
                <a:lnTo>
                  <a:pt x="5245" y="778700"/>
                </a:lnTo>
                <a:lnTo>
                  <a:pt x="5245" y="773163"/>
                </a:lnTo>
                <a:lnTo>
                  <a:pt x="787" y="773163"/>
                </a:lnTo>
                <a:lnTo>
                  <a:pt x="787" y="789711"/>
                </a:lnTo>
                <a:lnTo>
                  <a:pt x="5245" y="789711"/>
                </a:lnTo>
                <a:lnTo>
                  <a:pt x="5245" y="784212"/>
                </a:lnTo>
                <a:lnTo>
                  <a:pt x="39636" y="784212"/>
                </a:lnTo>
                <a:lnTo>
                  <a:pt x="39636" y="789711"/>
                </a:lnTo>
                <a:lnTo>
                  <a:pt x="44081" y="789711"/>
                </a:lnTo>
                <a:lnTo>
                  <a:pt x="44081" y="773163"/>
                </a:lnTo>
                <a:close/>
              </a:path>
              <a:path w="104355" h="982713">
                <a:moveTo>
                  <a:pt x="5854" y="813092"/>
                </a:moveTo>
                <a:lnTo>
                  <a:pt x="6692" y="809955"/>
                </a:lnTo>
                <a:lnTo>
                  <a:pt x="9677" y="806996"/>
                </a:lnTo>
                <a:lnTo>
                  <a:pt x="12966" y="806411"/>
                </a:lnTo>
                <a:lnTo>
                  <a:pt x="15938" y="806615"/>
                </a:lnTo>
                <a:lnTo>
                  <a:pt x="19011" y="808024"/>
                </a:lnTo>
                <a:lnTo>
                  <a:pt x="21272" y="810920"/>
                </a:lnTo>
                <a:lnTo>
                  <a:pt x="21970" y="813485"/>
                </a:lnTo>
                <a:lnTo>
                  <a:pt x="22009" y="822515"/>
                </a:lnTo>
                <a:lnTo>
                  <a:pt x="5753" y="822515"/>
                </a:lnTo>
                <a:lnTo>
                  <a:pt x="5753" y="815886"/>
                </a:lnTo>
                <a:lnTo>
                  <a:pt x="4089" y="803859"/>
                </a:lnTo>
                <a:lnTo>
                  <a:pt x="2285" y="806792"/>
                </a:lnTo>
                <a:lnTo>
                  <a:pt x="1308" y="809955"/>
                </a:lnTo>
                <a:lnTo>
                  <a:pt x="787" y="813727"/>
                </a:lnTo>
                <a:lnTo>
                  <a:pt x="787" y="828052"/>
                </a:lnTo>
                <a:lnTo>
                  <a:pt x="44081" y="828052"/>
                </a:lnTo>
                <a:lnTo>
                  <a:pt x="44081" y="822515"/>
                </a:lnTo>
                <a:lnTo>
                  <a:pt x="26885" y="822515"/>
                </a:lnTo>
                <a:lnTo>
                  <a:pt x="26885" y="814603"/>
                </a:lnTo>
                <a:lnTo>
                  <a:pt x="44081" y="800582"/>
                </a:lnTo>
                <a:lnTo>
                  <a:pt x="44081" y="793407"/>
                </a:lnTo>
                <a:lnTo>
                  <a:pt x="25095" y="809142"/>
                </a:lnTo>
                <a:lnTo>
                  <a:pt x="24041" y="806450"/>
                </a:lnTo>
                <a:lnTo>
                  <a:pt x="22491" y="804379"/>
                </a:lnTo>
                <a:lnTo>
                  <a:pt x="18249" y="801306"/>
                </a:lnTo>
                <a:lnTo>
                  <a:pt x="15697" y="800544"/>
                </a:lnTo>
                <a:lnTo>
                  <a:pt x="10350" y="800544"/>
                </a:lnTo>
                <a:lnTo>
                  <a:pt x="6896" y="801890"/>
                </a:lnTo>
                <a:lnTo>
                  <a:pt x="5854" y="813092"/>
                </a:lnTo>
                <a:close/>
              </a:path>
              <a:path w="104355" h="982713">
                <a:moveTo>
                  <a:pt x="5854" y="813092"/>
                </a:moveTo>
                <a:lnTo>
                  <a:pt x="6896" y="801890"/>
                </a:lnTo>
                <a:lnTo>
                  <a:pt x="4089" y="803859"/>
                </a:lnTo>
                <a:lnTo>
                  <a:pt x="5753" y="815886"/>
                </a:lnTo>
                <a:lnTo>
                  <a:pt x="5854" y="813092"/>
                </a:lnTo>
                <a:close/>
              </a:path>
              <a:path w="104355" h="982713">
                <a:moveTo>
                  <a:pt x="44081" y="864489"/>
                </a:moveTo>
                <a:lnTo>
                  <a:pt x="44081" y="836879"/>
                </a:lnTo>
                <a:lnTo>
                  <a:pt x="38887" y="836879"/>
                </a:lnTo>
                <a:lnTo>
                  <a:pt x="38887" y="858951"/>
                </a:lnTo>
                <a:lnTo>
                  <a:pt x="22885" y="858951"/>
                </a:lnTo>
                <a:lnTo>
                  <a:pt x="22885" y="836879"/>
                </a:lnTo>
                <a:lnTo>
                  <a:pt x="17754" y="836879"/>
                </a:lnTo>
                <a:lnTo>
                  <a:pt x="17754" y="858951"/>
                </a:lnTo>
                <a:lnTo>
                  <a:pt x="5867" y="858951"/>
                </a:lnTo>
                <a:lnTo>
                  <a:pt x="5867" y="836879"/>
                </a:lnTo>
                <a:lnTo>
                  <a:pt x="787" y="836879"/>
                </a:lnTo>
                <a:lnTo>
                  <a:pt x="787" y="864489"/>
                </a:lnTo>
                <a:lnTo>
                  <a:pt x="44081" y="864489"/>
                </a:lnTo>
                <a:close/>
              </a:path>
              <a:path w="104355" h="982713">
                <a:moveTo>
                  <a:pt x="6426" y="882611"/>
                </a:moveTo>
                <a:lnTo>
                  <a:pt x="8140" y="879652"/>
                </a:lnTo>
                <a:lnTo>
                  <a:pt x="11201" y="877963"/>
                </a:lnTo>
                <a:lnTo>
                  <a:pt x="14046" y="877620"/>
                </a:lnTo>
                <a:lnTo>
                  <a:pt x="16421" y="877849"/>
                </a:lnTo>
                <a:lnTo>
                  <a:pt x="19469" y="879157"/>
                </a:lnTo>
                <a:lnTo>
                  <a:pt x="22009" y="882116"/>
                </a:lnTo>
                <a:lnTo>
                  <a:pt x="22809" y="884961"/>
                </a:lnTo>
                <a:lnTo>
                  <a:pt x="23012" y="888987"/>
                </a:lnTo>
                <a:lnTo>
                  <a:pt x="23012" y="893673"/>
                </a:lnTo>
                <a:lnTo>
                  <a:pt x="5753" y="893673"/>
                </a:lnTo>
                <a:lnTo>
                  <a:pt x="1930" y="879779"/>
                </a:lnTo>
                <a:lnTo>
                  <a:pt x="1041" y="883221"/>
                </a:lnTo>
                <a:lnTo>
                  <a:pt x="787" y="887844"/>
                </a:lnTo>
                <a:lnTo>
                  <a:pt x="787" y="899248"/>
                </a:lnTo>
                <a:lnTo>
                  <a:pt x="44081" y="899248"/>
                </a:lnTo>
                <a:lnTo>
                  <a:pt x="44081" y="893673"/>
                </a:lnTo>
                <a:lnTo>
                  <a:pt x="27876" y="893673"/>
                </a:lnTo>
                <a:lnTo>
                  <a:pt x="27876" y="885113"/>
                </a:lnTo>
                <a:lnTo>
                  <a:pt x="27495" y="882611"/>
                </a:lnTo>
                <a:lnTo>
                  <a:pt x="26098" y="878674"/>
                </a:lnTo>
                <a:lnTo>
                  <a:pt x="23444" y="875550"/>
                </a:lnTo>
                <a:lnTo>
                  <a:pt x="20853" y="873442"/>
                </a:lnTo>
                <a:lnTo>
                  <a:pt x="17551" y="872185"/>
                </a:lnTo>
                <a:lnTo>
                  <a:pt x="13919" y="871804"/>
                </a:lnTo>
                <a:lnTo>
                  <a:pt x="11328" y="871804"/>
                </a:lnTo>
                <a:lnTo>
                  <a:pt x="9270" y="872299"/>
                </a:lnTo>
                <a:lnTo>
                  <a:pt x="6426" y="882611"/>
                </a:lnTo>
                <a:close/>
              </a:path>
              <a:path w="104355" h="982713">
                <a:moveTo>
                  <a:pt x="1930" y="879779"/>
                </a:moveTo>
                <a:lnTo>
                  <a:pt x="5753" y="893673"/>
                </a:lnTo>
                <a:lnTo>
                  <a:pt x="5753" y="886396"/>
                </a:lnTo>
                <a:lnTo>
                  <a:pt x="6426" y="882611"/>
                </a:lnTo>
                <a:lnTo>
                  <a:pt x="9270" y="872299"/>
                </a:lnTo>
                <a:lnTo>
                  <a:pt x="5956" y="874014"/>
                </a:lnTo>
                <a:lnTo>
                  <a:pt x="3543" y="876795"/>
                </a:lnTo>
                <a:lnTo>
                  <a:pt x="1930" y="879779"/>
                </a:lnTo>
                <a:close/>
              </a:path>
              <a:path w="104355" h="982713">
                <a:moveTo>
                  <a:pt x="27114" y="915479"/>
                </a:moveTo>
                <a:lnTo>
                  <a:pt x="29209" y="915479"/>
                </a:lnTo>
                <a:lnTo>
                  <a:pt x="32410" y="915962"/>
                </a:lnTo>
                <a:lnTo>
                  <a:pt x="35102" y="916736"/>
                </a:lnTo>
                <a:lnTo>
                  <a:pt x="38480" y="919441"/>
                </a:lnTo>
                <a:lnTo>
                  <a:pt x="39700" y="922299"/>
                </a:lnTo>
                <a:lnTo>
                  <a:pt x="39979" y="926007"/>
                </a:lnTo>
                <a:lnTo>
                  <a:pt x="39700" y="929716"/>
                </a:lnTo>
                <a:lnTo>
                  <a:pt x="37515" y="933653"/>
                </a:lnTo>
                <a:lnTo>
                  <a:pt x="33845" y="935710"/>
                </a:lnTo>
                <a:lnTo>
                  <a:pt x="31165" y="936345"/>
                </a:lnTo>
                <a:lnTo>
                  <a:pt x="27012" y="936498"/>
                </a:lnTo>
                <a:lnTo>
                  <a:pt x="787" y="936498"/>
                </a:lnTo>
                <a:lnTo>
                  <a:pt x="787" y="942060"/>
                </a:lnTo>
                <a:lnTo>
                  <a:pt x="29971" y="942060"/>
                </a:lnTo>
                <a:lnTo>
                  <a:pt x="32715" y="941755"/>
                </a:lnTo>
                <a:lnTo>
                  <a:pt x="35001" y="941070"/>
                </a:lnTo>
                <a:lnTo>
                  <a:pt x="39090" y="939292"/>
                </a:lnTo>
                <a:lnTo>
                  <a:pt x="42087" y="936498"/>
                </a:lnTo>
                <a:lnTo>
                  <a:pt x="43878" y="932878"/>
                </a:lnTo>
                <a:lnTo>
                  <a:pt x="44932" y="928700"/>
                </a:lnTo>
                <a:lnTo>
                  <a:pt x="44932" y="923340"/>
                </a:lnTo>
                <a:lnTo>
                  <a:pt x="44589" y="921181"/>
                </a:lnTo>
                <a:lnTo>
                  <a:pt x="43243" y="917359"/>
                </a:lnTo>
                <a:lnTo>
                  <a:pt x="40665" y="914209"/>
                </a:lnTo>
                <a:lnTo>
                  <a:pt x="37198" y="911517"/>
                </a:lnTo>
                <a:lnTo>
                  <a:pt x="32575" y="910221"/>
                </a:lnTo>
                <a:lnTo>
                  <a:pt x="29844" y="909916"/>
                </a:lnTo>
                <a:lnTo>
                  <a:pt x="787" y="909916"/>
                </a:lnTo>
                <a:lnTo>
                  <a:pt x="787" y="915479"/>
                </a:lnTo>
                <a:lnTo>
                  <a:pt x="27114" y="915479"/>
                </a:lnTo>
                <a:close/>
              </a:path>
              <a:path w="104355" h="982713">
                <a:moveTo>
                  <a:pt x="1193" y="975093"/>
                </a:moveTo>
                <a:lnTo>
                  <a:pt x="3543" y="978103"/>
                </a:lnTo>
                <a:lnTo>
                  <a:pt x="5854" y="981036"/>
                </a:lnTo>
                <a:lnTo>
                  <a:pt x="8762" y="982446"/>
                </a:lnTo>
                <a:lnTo>
                  <a:pt x="15481" y="982446"/>
                </a:lnTo>
                <a:lnTo>
                  <a:pt x="18072" y="981583"/>
                </a:lnTo>
                <a:lnTo>
                  <a:pt x="22009" y="978027"/>
                </a:lnTo>
                <a:lnTo>
                  <a:pt x="23444" y="975182"/>
                </a:lnTo>
                <a:lnTo>
                  <a:pt x="24206" y="971550"/>
                </a:lnTo>
                <a:lnTo>
                  <a:pt x="24625" y="969733"/>
                </a:lnTo>
                <a:lnTo>
                  <a:pt x="25209" y="966292"/>
                </a:lnTo>
                <a:lnTo>
                  <a:pt x="25742" y="963180"/>
                </a:lnTo>
                <a:lnTo>
                  <a:pt x="26708" y="959878"/>
                </a:lnTo>
                <a:lnTo>
                  <a:pt x="29184" y="956614"/>
                </a:lnTo>
                <a:lnTo>
                  <a:pt x="32524" y="956157"/>
                </a:lnTo>
                <a:lnTo>
                  <a:pt x="36499" y="957186"/>
                </a:lnTo>
                <a:lnTo>
                  <a:pt x="39192" y="961072"/>
                </a:lnTo>
                <a:lnTo>
                  <a:pt x="39865" y="963688"/>
                </a:lnTo>
                <a:lnTo>
                  <a:pt x="39865" y="969606"/>
                </a:lnTo>
                <a:lnTo>
                  <a:pt x="39357" y="972235"/>
                </a:lnTo>
                <a:lnTo>
                  <a:pt x="38341" y="975017"/>
                </a:lnTo>
                <a:lnTo>
                  <a:pt x="37401" y="977747"/>
                </a:lnTo>
                <a:lnTo>
                  <a:pt x="34150" y="982713"/>
                </a:lnTo>
                <a:lnTo>
                  <a:pt x="41351" y="982713"/>
                </a:lnTo>
                <a:lnTo>
                  <a:pt x="43383" y="977747"/>
                </a:lnTo>
                <a:lnTo>
                  <a:pt x="44500" y="972947"/>
                </a:lnTo>
                <a:lnTo>
                  <a:pt x="44830" y="970216"/>
                </a:lnTo>
                <a:lnTo>
                  <a:pt x="44830" y="964438"/>
                </a:lnTo>
                <a:lnTo>
                  <a:pt x="44462" y="962025"/>
                </a:lnTo>
                <a:lnTo>
                  <a:pt x="43065" y="957999"/>
                </a:lnTo>
                <a:lnTo>
                  <a:pt x="40893" y="954798"/>
                </a:lnTo>
                <a:lnTo>
                  <a:pt x="38341" y="952360"/>
                </a:lnTo>
                <a:lnTo>
                  <a:pt x="35102" y="950785"/>
                </a:lnTo>
                <a:lnTo>
                  <a:pt x="31686" y="950429"/>
                </a:lnTo>
                <a:lnTo>
                  <a:pt x="28625" y="950429"/>
                </a:lnTo>
                <a:lnTo>
                  <a:pt x="24523" y="952741"/>
                </a:lnTo>
                <a:lnTo>
                  <a:pt x="21488" y="956716"/>
                </a:lnTo>
                <a:lnTo>
                  <a:pt x="20599" y="959777"/>
                </a:lnTo>
                <a:lnTo>
                  <a:pt x="19811" y="963218"/>
                </a:lnTo>
                <a:lnTo>
                  <a:pt x="19011" y="967689"/>
                </a:lnTo>
                <a:lnTo>
                  <a:pt x="18389" y="970559"/>
                </a:lnTo>
                <a:lnTo>
                  <a:pt x="17068" y="974369"/>
                </a:lnTo>
                <a:lnTo>
                  <a:pt x="13627" y="976693"/>
                </a:lnTo>
                <a:lnTo>
                  <a:pt x="9817" y="976693"/>
                </a:lnTo>
                <a:lnTo>
                  <a:pt x="6959" y="973988"/>
                </a:lnTo>
                <a:lnTo>
                  <a:pt x="4978" y="969733"/>
                </a:lnTo>
                <a:lnTo>
                  <a:pt x="4978" y="964031"/>
                </a:lnTo>
                <a:lnTo>
                  <a:pt x="5448" y="961377"/>
                </a:lnTo>
                <a:lnTo>
                  <a:pt x="6337" y="958786"/>
                </a:lnTo>
                <a:lnTo>
                  <a:pt x="7315" y="956157"/>
                </a:lnTo>
                <a:lnTo>
                  <a:pt x="9817" y="952080"/>
                </a:lnTo>
                <a:lnTo>
                  <a:pt x="2997" y="952080"/>
                </a:lnTo>
                <a:lnTo>
                  <a:pt x="1473" y="956157"/>
                </a:lnTo>
                <a:lnTo>
                  <a:pt x="368" y="961136"/>
                </a:lnTo>
                <a:lnTo>
                  <a:pt x="0" y="963739"/>
                </a:lnTo>
                <a:lnTo>
                  <a:pt x="0" y="971296"/>
                </a:lnTo>
                <a:lnTo>
                  <a:pt x="1193" y="975093"/>
                </a:lnTo>
                <a:close/>
              </a:path>
              <a:path w="104355" h="982713">
                <a:moveTo>
                  <a:pt x="60274" y="300748"/>
                </a:moveTo>
                <a:lnTo>
                  <a:pt x="60274" y="308178"/>
                </a:lnTo>
                <a:lnTo>
                  <a:pt x="103492" y="323557"/>
                </a:lnTo>
                <a:lnTo>
                  <a:pt x="103492" y="317906"/>
                </a:lnTo>
                <a:lnTo>
                  <a:pt x="91452" y="313728"/>
                </a:lnTo>
                <a:lnTo>
                  <a:pt x="91452" y="295630"/>
                </a:lnTo>
                <a:lnTo>
                  <a:pt x="103492" y="291528"/>
                </a:lnTo>
                <a:lnTo>
                  <a:pt x="103492" y="285546"/>
                </a:lnTo>
                <a:lnTo>
                  <a:pt x="86499" y="297370"/>
                </a:lnTo>
                <a:lnTo>
                  <a:pt x="86499" y="312064"/>
                </a:lnTo>
                <a:lnTo>
                  <a:pt x="65277" y="304660"/>
                </a:lnTo>
                <a:lnTo>
                  <a:pt x="60274" y="300748"/>
                </a:lnTo>
                <a:close/>
              </a:path>
              <a:path w="104355" h="982713">
                <a:moveTo>
                  <a:pt x="103492" y="285546"/>
                </a:moveTo>
                <a:lnTo>
                  <a:pt x="60274" y="300748"/>
                </a:lnTo>
                <a:lnTo>
                  <a:pt x="65277" y="304660"/>
                </a:lnTo>
                <a:lnTo>
                  <a:pt x="86499" y="297370"/>
                </a:lnTo>
                <a:lnTo>
                  <a:pt x="103492" y="285546"/>
                </a:lnTo>
                <a:close/>
              </a:path>
              <a:path w="104355" h="982713">
                <a:moveTo>
                  <a:pt x="103492" y="328142"/>
                </a:moveTo>
                <a:lnTo>
                  <a:pt x="99034" y="328142"/>
                </a:lnTo>
                <a:lnTo>
                  <a:pt x="99034" y="333641"/>
                </a:lnTo>
                <a:lnTo>
                  <a:pt x="64693" y="333641"/>
                </a:lnTo>
                <a:lnTo>
                  <a:pt x="64693" y="328142"/>
                </a:lnTo>
                <a:lnTo>
                  <a:pt x="60274" y="328142"/>
                </a:lnTo>
                <a:lnTo>
                  <a:pt x="60274" y="344678"/>
                </a:lnTo>
                <a:lnTo>
                  <a:pt x="64693" y="344678"/>
                </a:lnTo>
                <a:lnTo>
                  <a:pt x="64693" y="339166"/>
                </a:lnTo>
                <a:lnTo>
                  <a:pt x="99034" y="339166"/>
                </a:lnTo>
                <a:lnTo>
                  <a:pt x="99034" y="344678"/>
                </a:lnTo>
                <a:lnTo>
                  <a:pt x="103492" y="344678"/>
                </a:lnTo>
                <a:lnTo>
                  <a:pt x="103492" y="328142"/>
                </a:lnTo>
                <a:close/>
              </a:path>
              <a:path w="104355" h="982713">
                <a:moveTo>
                  <a:pt x="90398" y="356577"/>
                </a:moveTo>
                <a:lnTo>
                  <a:pt x="93217" y="356895"/>
                </a:lnTo>
                <a:lnTo>
                  <a:pt x="95986" y="358622"/>
                </a:lnTo>
                <a:lnTo>
                  <a:pt x="97942" y="361861"/>
                </a:lnTo>
                <a:lnTo>
                  <a:pt x="98450" y="365074"/>
                </a:lnTo>
                <a:lnTo>
                  <a:pt x="98551" y="376847"/>
                </a:lnTo>
                <a:lnTo>
                  <a:pt x="103492" y="382397"/>
                </a:lnTo>
                <a:lnTo>
                  <a:pt x="103492" y="364655"/>
                </a:lnTo>
                <a:lnTo>
                  <a:pt x="102704" y="360362"/>
                </a:lnTo>
                <a:lnTo>
                  <a:pt x="101257" y="356704"/>
                </a:lnTo>
                <a:lnTo>
                  <a:pt x="97548" y="352844"/>
                </a:lnTo>
                <a:lnTo>
                  <a:pt x="94233" y="351218"/>
                </a:lnTo>
                <a:lnTo>
                  <a:pt x="90208" y="350862"/>
                </a:lnTo>
                <a:lnTo>
                  <a:pt x="87160" y="350862"/>
                </a:lnTo>
                <a:lnTo>
                  <a:pt x="82867" y="362077"/>
                </a:lnTo>
                <a:lnTo>
                  <a:pt x="84378" y="358851"/>
                </a:lnTo>
                <a:lnTo>
                  <a:pt x="87274" y="356895"/>
                </a:lnTo>
                <a:lnTo>
                  <a:pt x="90398" y="356577"/>
                </a:lnTo>
                <a:close/>
              </a:path>
              <a:path w="104355" h="982713">
                <a:moveTo>
                  <a:pt x="65163" y="376847"/>
                </a:moveTo>
                <a:lnTo>
                  <a:pt x="65163" y="368312"/>
                </a:lnTo>
                <a:lnTo>
                  <a:pt x="65557" y="364286"/>
                </a:lnTo>
                <a:lnTo>
                  <a:pt x="62903" y="357263"/>
                </a:lnTo>
                <a:lnTo>
                  <a:pt x="61315" y="360159"/>
                </a:lnTo>
                <a:lnTo>
                  <a:pt x="60604" y="363118"/>
                </a:lnTo>
                <a:lnTo>
                  <a:pt x="60274" y="366953"/>
                </a:lnTo>
                <a:lnTo>
                  <a:pt x="60274" y="382397"/>
                </a:lnTo>
                <a:lnTo>
                  <a:pt x="103492" y="382397"/>
                </a:lnTo>
                <a:lnTo>
                  <a:pt x="98551" y="376847"/>
                </a:lnTo>
                <a:lnTo>
                  <a:pt x="82499" y="376847"/>
                </a:lnTo>
                <a:lnTo>
                  <a:pt x="82600" y="364693"/>
                </a:lnTo>
                <a:lnTo>
                  <a:pt x="82867" y="362077"/>
                </a:lnTo>
                <a:lnTo>
                  <a:pt x="87160" y="350862"/>
                </a:lnTo>
                <a:lnTo>
                  <a:pt x="82854" y="353288"/>
                </a:lnTo>
                <a:lnTo>
                  <a:pt x="79489" y="357124"/>
                </a:lnTo>
                <a:lnTo>
                  <a:pt x="78892" y="359968"/>
                </a:lnTo>
                <a:lnTo>
                  <a:pt x="78651" y="359968"/>
                </a:lnTo>
                <a:lnTo>
                  <a:pt x="77635" y="369646"/>
                </a:lnTo>
                <a:lnTo>
                  <a:pt x="77635" y="376847"/>
                </a:lnTo>
                <a:lnTo>
                  <a:pt x="65163" y="376847"/>
                </a:lnTo>
                <a:close/>
              </a:path>
              <a:path w="104355" h="982713">
                <a:moveTo>
                  <a:pt x="62903" y="357263"/>
                </a:moveTo>
                <a:lnTo>
                  <a:pt x="65557" y="364286"/>
                </a:lnTo>
                <a:lnTo>
                  <a:pt x="68071" y="360680"/>
                </a:lnTo>
                <a:lnTo>
                  <a:pt x="70738" y="360159"/>
                </a:lnTo>
                <a:lnTo>
                  <a:pt x="73952" y="360743"/>
                </a:lnTo>
                <a:lnTo>
                  <a:pt x="76847" y="363461"/>
                </a:lnTo>
                <a:lnTo>
                  <a:pt x="77558" y="366496"/>
                </a:lnTo>
                <a:lnTo>
                  <a:pt x="77635" y="369646"/>
                </a:lnTo>
                <a:lnTo>
                  <a:pt x="78651" y="359968"/>
                </a:lnTo>
                <a:lnTo>
                  <a:pt x="76669" y="356933"/>
                </a:lnTo>
                <a:lnTo>
                  <a:pt x="73710" y="354863"/>
                </a:lnTo>
                <a:lnTo>
                  <a:pt x="69951" y="354406"/>
                </a:lnTo>
                <a:lnTo>
                  <a:pt x="66573" y="354749"/>
                </a:lnTo>
                <a:lnTo>
                  <a:pt x="62903" y="357263"/>
                </a:lnTo>
                <a:close/>
              </a:path>
              <a:path w="104355" h="982713">
                <a:moveTo>
                  <a:pt x="103492" y="393649"/>
                </a:moveTo>
                <a:lnTo>
                  <a:pt x="60274" y="393649"/>
                </a:lnTo>
                <a:lnTo>
                  <a:pt x="60274" y="401408"/>
                </a:lnTo>
                <a:lnTo>
                  <a:pt x="84302" y="412267"/>
                </a:lnTo>
                <a:lnTo>
                  <a:pt x="60274" y="423443"/>
                </a:lnTo>
                <a:lnTo>
                  <a:pt x="60274" y="431012"/>
                </a:lnTo>
                <a:lnTo>
                  <a:pt x="103492" y="431012"/>
                </a:lnTo>
                <a:lnTo>
                  <a:pt x="103492" y="425792"/>
                </a:lnTo>
                <a:lnTo>
                  <a:pt x="66255" y="425792"/>
                </a:lnTo>
                <a:lnTo>
                  <a:pt x="91541" y="414261"/>
                </a:lnTo>
                <a:lnTo>
                  <a:pt x="91541" y="410933"/>
                </a:lnTo>
                <a:lnTo>
                  <a:pt x="66255" y="399173"/>
                </a:lnTo>
                <a:lnTo>
                  <a:pt x="103492" y="399173"/>
                </a:lnTo>
                <a:lnTo>
                  <a:pt x="103492" y="393649"/>
                </a:lnTo>
                <a:close/>
              </a:path>
              <a:path w="104355" h="982713">
                <a:moveTo>
                  <a:pt x="76225" y="472986"/>
                </a:moveTo>
                <a:lnTo>
                  <a:pt x="71907" y="471766"/>
                </a:lnTo>
                <a:lnTo>
                  <a:pt x="69684" y="476592"/>
                </a:lnTo>
                <a:lnTo>
                  <a:pt x="72453" y="477431"/>
                </a:lnTo>
                <a:lnTo>
                  <a:pt x="75209" y="478345"/>
                </a:lnTo>
                <a:lnTo>
                  <a:pt x="78308" y="478790"/>
                </a:lnTo>
                <a:lnTo>
                  <a:pt x="81889" y="472986"/>
                </a:lnTo>
                <a:lnTo>
                  <a:pt x="76225" y="472986"/>
                </a:lnTo>
                <a:close/>
              </a:path>
              <a:path w="104355" h="982713">
                <a:moveTo>
                  <a:pt x="103492" y="508508"/>
                </a:moveTo>
                <a:lnTo>
                  <a:pt x="103492" y="481939"/>
                </a:lnTo>
                <a:lnTo>
                  <a:pt x="98361" y="481939"/>
                </a:lnTo>
                <a:lnTo>
                  <a:pt x="98361" y="502894"/>
                </a:lnTo>
                <a:lnTo>
                  <a:pt x="60274" y="502894"/>
                </a:lnTo>
                <a:lnTo>
                  <a:pt x="60274" y="508508"/>
                </a:lnTo>
                <a:lnTo>
                  <a:pt x="103492" y="508508"/>
                </a:lnTo>
                <a:close/>
              </a:path>
              <a:path w="104355" h="982713">
                <a:moveTo>
                  <a:pt x="76225" y="550468"/>
                </a:moveTo>
                <a:lnTo>
                  <a:pt x="71907" y="549313"/>
                </a:lnTo>
                <a:lnTo>
                  <a:pt x="69684" y="554024"/>
                </a:lnTo>
                <a:lnTo>
                  <a:pt x="72453" y="554913"/>
                </a:lnTo>
                <a:lnTo>
                  <a:pt x="75209" y="555853"/>
                </a:lnTo>
                <a:lnTo>
                  <a:pt x="78308" y="556310"/>
                </a:lnTo>
                <a:lnTo>
                  <a:pt x="81889" y="550468"/>
                </a:lnTo>
                <a:lnTo>
                  <a:pt x="76225" y="550468"/>
                </a:lnTo>
                <a:close/>
              </a:path>
              <a:path w="104355" h="982713">
                <a:moveTo>
                  <a:pt x="103492" y="650862"/>
                </a:moveTo>
                <a:lnTo>
                  <a:pt x="103492" y="623265"/>
                </a:lnTo>
                <a:lnTo>
                  <a:pt x="98361" y="623265"/>
                </a:lnTo>
                <a:lnTo>
                  <a:pt x="98361" y="645274"/>
                </a:lnTo>
                <a:lnTo>
                  <a:pt x="82321" y="645274"/>
                </a:lnTo>
                <a:lnTo>
                  <a:pt x="82321" y="623265"/>
                </a:lnTo>
                <a:lnTo>
                  <a:pt x="77228" y="623265"/>
                </a:lnTo>
                <a:lnTo>
                  <a:pt x="77228" y="645274"/>
                </a:lnTo>
                <a:lnTo>
                  <a:pt x="65379" y="645274"/>
                </a:lnTo>
                <a:lnTo>
                  <a:pt x="65379" y="623265"/>
                </a:lnTo>
                <a:lnTo>
                  <a:pt x="60274" y="623265"/>
                </a:lnTo>
                <a:lnTo>
                  <a:pt x="60274" y="650862"/>
                </a:lnTo>
                <a:lnTo>
                  <a:pt x="103492" y="650862"/>
                </a:lnTo>
                <a:close/>
              </a:path>
              <a:path w="104355" h="982713">
                <a:moveTo>
                  <a:pt x="77723" y="659828"/>
                </a:moveTo>
                <a:lnTo>
                  <a:pt x="74104" y="660692"/>
                </a:lnTo>
                <a:lnTo>
                  <a:pt x="71069" y="662254"/>
                </a:lnTo>
                <a:lnTo>
                  <a:pt x="68021" y="663841"/>
                </a:lnTo>
                <a:lnTo>
                  <a:pt x="66166" y="675906"/>
                </a:lnTo>
                <a:lnTo>
                  <a:pt x="67817" y="672541"/>
                </a:lnTo>
                <a:lnTo>
                  <a:pt x="70929" y="668515"/>
                </a:lnTo>
                <a:lnTo>
                  <a:pt x="75603" y="666280"/>
                </a:lnTo>
                <a:lnTo>
                  <a:pt x="78435" y="665683"/>
                </a:lnTo>
                <a:lnTo>
                  <a:pt x="85216" y="665683"/>
                </a:lnTo>
                <a:lnTo>
                  <a:pt x="87985" y="666216"/>
                </a:lnTo>
                <a:lnTo>
                  <a:pt x="90233" y="667270"/>
                </a:lnTo>
                <a:lnTo>
                  <a:pt x="94360" y="669848"/>
                </a:lnTo>
                <a:lnTo>
                  <a:pt x="96837" y="673696"/>
                </a:lnTo>
                <a:lnTo>
                  <a:pt x="97942" y="677494"/>
                </a:lnTo>
                <a:lnTo>
                  <a:pt x="98526" y="681837"/>
                </a:lnTo>
                <a:lnTo>
                  <a:pt x="98526" y="689673"/>
                </a:lnTo>
                <a:lnTo>
                  <a:pt x="103492" y="695236"/>
                </a:lnTo>
                <a:lnTo>
                  <a:pt x="103492" y="680847"/>
                </a:lnTo>
                <a:lnTo>
                  <a:pt x="103225" y="677799"/>
                </a:lnTo>
                <a:lnTo>
                  <a:pt x="102133" y="673074"/>
                </a:lnTo>
                <a:lnTo>
                  <a:pt x="99987" y="668972"/>
                </a:lnTo>
                <a:lnTo>
                  <a:pt x="98272" y="666242"/>
                </a:lnTo>
                <a:lnTo>
                  <a:pt x="95745" y="664070"/>
                </a:lnTo>
                <a:lnTo>
                  <a:pt x="92557" y="662368"/>
                </a:lnTo>
                <a:lnTo>
                  <a:pt x="89407" y="660717"/>
                </a:lnTo>
                <a:lnTo>
                  <a:pt x="85864" y="659828"/>
                </a:lnTo>
                <a:lnTo>
                  <a:pt x="77723" y="659828"/>
                </a:lnTo>
                <a:close/>
              </a:path>
              <a:path w="104355" h="982713">
                <a:moveTo>
                  <a:pt x="65557" y="666089"/>
                </a:moveTo>
                <a:lnTo>
                  <a:pt x="63690" y="668934"/>
                </a:lnTo>
                <a:lnTo>
                  <a:pt x="61810" y="672630"/>
                </a:lnTo>
                <a:lnTo>
                  <a:pt x="60604" y="677494"/>
                </a:lnTo>
                <a:lnTo>
                  <a:pt x="60274" y="680758"/>
                </a:lnTo>
                <a:lnTo>
                  <a:pt x="60274" y="695236"/>
                </a:lnTo>
                <a:lnTo>
                  <a:pt x="103492" y="695236"/>
                </a:lnTo>
                <a:lnTo>
                  <a:pt x="98526" y="689673"/>
                </a:lnTo>
                <a:lnTo>
                  <a:pt x="65201" y="689673"/>
                </a:lnTo>
                <a:lnTo>
                  <a:pt x="65201" y="681875"/>
                </a:lnTo>
                <a:lnTo>
                  <a:pt x="65379" y="679665"/>
                </a:lnTo>
                <a:lnTo>
                  <a:pt x="66166" y="675906"/>
                </a:lnTo>
                <a:lnTo>
                  <a:pt x="68021" y="663841"/>
                </a:lnTo>
                <a:lnTo>
                  <a:pt x="65557" y="6660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9" name="object 1869"/>
          <p:cNvSpPr/>
          <p:nvPr/>
        </p:nvSpPr>
        <p:spPr>
          <a:xfrm>
            <a:off x="168112" y="9409046"/>
            <a:ext cx="71361" cy="460311"/>
          </a:xfrm>
          <a:custGeom>
            <a:avLst/>
            <a:gdLst/>
            <a:ahLst/>
            <a:cxnLst/>
            <a:rect l="l" t="t" r="r" b="b"/>
            <a:pathLst>
              <a:path w="71361" h="460311">
                <a:moveTo>
                  <a:pt x="61823" y="430009"/>
                </a:moveTo>
                <a:lnTo>
                  <a:pt x="1460" y="450850"/>
                </a:lnTo>
                <a:lnTo>
                  <a:pt x="1460" y="460311"/>
                </a:lnTo>
                <a:lnTo>
                  <a:pt x="70078" y="436105"/>
                </a:lnTo>
                <a:lnTo>
                  <a:pt x="70078" y="424268"/>
                </a:lnTo>
                <a:lnTo>
                  <a:pt x="1460" y="400100"/>
                </a:lnTo>
                <a:lnTo>
                  <a:pt x="1460" y="409155"/>
                </a:lnTo>
                <a:lnTo>
                  <a:pt x="61823" y="430009"/>
                </a:lnTo>
                <a:close/>
              </a:path>
              <a:path w="71361" h="460311">
                <a:moveTo>
                  <a:pt x="26835" y="52603"/>
                </a:moveTo>
                <a:lnTo>
                  <a:pt x="19964" y="50723"/>
                </a:lnTo>
                <a:lnTo>
                  <a:pt x="20764" y="59702"/>
                </a:lnTo>
                <a:lnTo>
                  <a:pt x="25184" y="61137"/>
                </a:lnTo>
                <a:lnTo>
                  <a:pt x="30149" y="61810"/>
                </a:lnTo>
                <a:lnTo>
                  <a:pt x="35801" y="52603"/>
                </a:lnTo>
                <a:lnTo>
                  <a:pt x="26835" y="52603"/>
                </a:lnTo>
                <a:close/>
              </a:path>
              <a:path w="71361" h="460311">
                <a:moveTo>
                  <a:pt x="0" y="30949"/>
                </a:moveTo>
                <a:lnTo>
                  <a:pt x="0" y="35585"/>
                </a:lnTo>
                <a:lnTo>
                  <a:pt x="812" y="39789"/>
                </a:lnTo>
                <a:lnTo>
                  <a:pt x="2400" y="43675"/>
                </a:lnTo>
                <a:lnTo>
                  <a:pt x="3987" y="47599"/>
                </a:lnTo>
                <a:lnTo>
                  <a:pt x="6349" y="50850"/>
                </a:lnTo>
                <a:lnTo>
                  <a:pt x="9334" y="53454"/>
                </a:lnTo>
                <a:lnTo>
                  <a:pt x="12509" y="56210"/>
                </a:lnTo>
                <a:lnTo>
                  <a:pt x="16294" y="58331"/>
                </a:lnTo>
                <a:lnTo>
                  <a:pt x="20764" y="59702"/>
                </a:lnTo>
                <a:lnTo>
                  <a:pt x="19964" y="50723"/>
                </a:lnTo>
                <a:lnTo>
                  <a:pt x="15176" y="46901"/>
                </a:lnTo>
                <a:lnTo>
                  <a:pt x="10363" y="43002"/>
                </a:lnTo>
                <a:lnTo>
                  <a:pt x="7924" y="37719"/>
                </a:lnTo>
                <a:lnTo>
                  <a:pt x="7924" y="24231"/>
                </a:lnTo>
                <a:lnTo>
                  <a:pt x="10363" y="18935"/>
                </a:lnTo>
                <a:lnTo>
                  <a:pt x="15176" y="15163"/>
                </a:lnTo>
                <a:lnTo>
                  <a:pt x="19964" y="11201"/>
                </a:lnTo>
                <a:lnTo>
                  <a:pt x="26835" y="9283"/>
                </a:lnTo>
                <a:lnTo>
                  <a:pt x="44792" y="9283"/>
                </a:lnTo>
                <a:lnTo>
                  <a:pt x="51663" y="11201"/>
                </a:lnTo>
                <a:lnTo>
                  <a:pt x="56426" y="15201"/>
                </a:lnTo>
                <a:lnTo>
                  <a:pt x="61201" y="19075"/>
                </a:lnTo>
                <a:lnTo>
                  <a:pt x="63563" y="24307"/>
                </a:lnTo>
                <a:lnTo>
                  <a:pt x="63563" y="37477"/>
                </a:lnTo>
                <a:lnTo>
                  <a:pt x="61201" y="42837"/>
                </a:lnTo>
                <a:lnTo>
                  <a:pt x="56426" y="46748"/>
                </a:lnTo>
                <a:lnTo>
                  <a:pt x="51663" y="50723"/>
                </a:lnTo>
                <a:lnTo>
                  <a:pt x="44792" y="52603"/>
                </a:lnTo>
                <a:lnTo>
                  <a:pt x="35801" y="52603"/>
                </a:lnTo>
                <a:lnTo>
                  <a:pt x="30149" y="61810"/>
                </a:lnTo>
                <a:lnTo>
                  <a:pt x="41452" y="61810"/>
                </a:lnTo>
                <a:lnTo>
                  <a:pt x="46456" y="61137"/>
                </a:lnTo>
                <a:lnTo>
                  <a:pt x="50876" y="59702"/>
                </a:lnTo>
                <a:lnTo>
                  <a:pt x="55410" y="58178"/>
                </a:lnTo>
                <a:lnTo>
                  <a:pt x="59080" y="56210"/>
                </a:lnTo>
                <a:lnTo>
                  <a:pt x="62077" y="53517"/>
                </a:lnTo>
                <a:lnTo>
                  <a:pt x="65163" y="50850"/>
                </a:lnTo>
                <a:lnTo>
                  <a:pt x="67475" y="47599"/>
                </a:lnTo>
                <a:lnTo>
                  <a:pt x="69062" y="43776"/>
                </a:lnTo>
                <a:lnTo>
                  <a:pt x="70675" y="39878"/>
                </a:lnTo>
                <a:lnTo>
                  <a:pt x="71539" y="35687"/>
                </a:lnTo>
                <a:lnTo>
                  <a:pt x="71539" y="26162"/>
                </a:lnTo>
                <a:lnTo>
                  <a:pt x="70751" y="21920"/>
                </a:lnTo>
                <a:lnTo>
                  <a:pt x="69062" y="18237"/>
                </a:lnTo>
                <a:lnTo>
                  <a:pt x="67563" y="14427"/>
                </a:lnTo>
                <a:lnTo>
                  <a:pt x="65189" y="11201"/>
                </a:lnTo>
                <a:lnTo>
                  <a:pt x="62077" y="8407"/>
                </a:lnTo>
                <a:lnTo>
                  <a:pt x="59169" y="5842"/>
                </a:lnTo>
                <a:lnTo>
                  <a:pt x="55410" y="3746"/>
                </a:lnTo>
                <a:lnTo>
                  <a:pt x="50939" y="2298"/>
                </a:lnTo>
                <a:lnTo>
                  <a:pt x="46456" y="812"/>
                </a:lnTo>
                <a:lnTo>
                  <a:pt x="41414" y="0"/>
                </a:lnTo>
                <a:lnTo>
                  <a:pt x="30124" y="0"/>
                </a:lnTo>
                <a:lnTo>
                  <a:pt x="25044" y="800"/>
                </a:lnTo>
                <a:lnTo>
                  <a:pt x="20599" y="2235"/>
                </a:lnTo>
                <a:lnTo>
                  <a:pt x="16179" y="3683"/>
                </a:lnTo>
                <a:lnTo>
                  <a:pt x="12395" y="5702"/>
                </a:lnTo>
                <a:lnTo>
                  <a:pt x="9334" y="8407"/>
                </a:lnTo>
                <a:lnTo>
                  <a:pt x="6349" y="11137"/>
                </a:lnTo>
                <a:lnTo>
                  <a:pt x="4025" y="14312"/>
                </a:lnTo>
                <a:lnTo>
                  <a:pt x="2438" y="18161"/>
                </a:lnTo>
                <a:lnTo>
                  <a:pt x="863" y="21920"/>
                </a:lnTo>
                <a:lnTo>
                  <a:pt x="0" y="26225"/>
                </a:lnTo>
                <a:lnTo>
                  <a:pt x="0" y="30949"/>
                </a:lnTo>
                <a:close/>
              </a:path>
              <a:path w="71361" h="460311">
                <a:moveTo>
                  <a:pt x="15506" y="88887"/>
                </a:moveTo>
                <a:lnTo>
                  <a:pt x="18402" y="86156"/>
                </a:lnTo>
                <a:lnTo>
                  <a:pt x="22047" y="84328"/>
                </a:lnTo>
                <a:lnTo>
                  <a:pt x="25755" y="82524"/>
                </a:lnTo>
                <a:lnTo>
                  <a:pt x="30276" y="81572"/>
                </a:lnTo>
                <a:lnTo>
                  <a:pt x="40982" y="81572"/>
                </a:lnTo>
                <a:lnTo>
                  <a:pt x="45516" y="82410"/>
                </a:lnTo>
                <a:lnTo>
                  <a:pt x="49072" y="84061"/>
                </a:lnTo>
                <a:lnTo>
                  <a:pt x="52590" y="85750"/>
                </a:lnTo>
                <a:lnTo>
                  <a:pt x="55448" y="88176"/>
                </a:lnTo>
                <a:lnTo>
                  <a:pt x="57619" y="91490"/>
                </a:lnTo>
                <a:lnTo>
                  <a:pt x="59347" y="94145"/>
                </a:lnTo>
                <a:lnTo>
                  <a:pt x="60604" y="97078"/>
                </a:lnTo>
                <a:lnTo>
                  <a:pt x="61252" y="100266"/>
                </a:lnTo>
                <a:lnTo>
                  <a:pt x="61861" y="103428"/>
                </a:lnTo>
                <a:lnTo>
                  <a:pt x="62204" y="107137"/>
                </a:lnTo>
                <a:lnTo>
                  <a:pt x="62204" y="119697"/>
                </a:lnTo>
                <a:lnTo>
                  <a:pt x="9232" y="119697"/>
                </a:lnTo>
                <a:lnTo>
                  <a:pt x="5194" y="89382"/>
                </a:lnTo>
                <a:lnTo>
                  <a:pt x="3873" y="92621"/>
                </a:lnTo>
                <a:lnTo>
                  <a:pt x="2908" y="96507"/>
                </a:lnTo>
                <a:lnTo>
                  <a:pt x="1981" y="100304"/>
                </a:lnTo>
                <a:lnTo>
                  <a:pt x="1460" y="105448"/>
                </a:lnTo>
                <a:lnTo>
                  <a:pt x="1460" y="128536"/>
                </a:lnTo>
                <a:lnTo>
                  <a:pt x="70078" y="128536"/>
                </a:lnTo>
                <a:lnTo>
                  <a:pt x="70078" y="105664"/>
                </a:lnTo>
                <a:lnTo>
                  <a:pt x="69595" y="100685"/>
                </a:lnTo>
                <a:lnTo>
                  <a:pt x="68757" y="96977"/>
                </a:lnTo>
                <a:lnTo>
                  <a:pt x="67906" y="93256"/>
                </a:lnTo>
                <a:lnTo>
                  <a:pt x="66509" y="89865"/>
                </a:lnTo>
                <a:lnTo>
                  <a:pt x="64592" y="86842"/>
                </a:lnTo>
                <a:lnTo>
                  <a:pt x="61747" y="82410"/>
                </a:lnTo>
                <a:lnTo>
                  <a:pt x="57835" y="78994"/>
                </a:lnTo>
                <a:lnTo>
                  <a:pt x="52730" y="76339"/>
                </a:lnTo>
                <a:lnTo>
                  <a:pt x="47701" y="73647"/>
                </a:lnTo>
                <a:lnTo>
                  <a:pt x="42062" y="72351"/>
                </a:lnTo>
                <a:lnTo>
                  <a:pt x="29146" y="72351"/>
                </a:lnTo>
                <a:lnTo>
                  <a:pt x="23367" y="73583"/>
                </a:lnTo>
                <a:lnTo>
                  <a:pt x="18478" y="76149"/>
                </a:lnTo>
                <a:lnTo>
                  <a:pt x="13703" y="78689"/>
                </a:lnTo>
                <a:lnTo>
                  <a:pt x="9817" y="82219"/>
                </a:lnTo>
                <a:lnTo>
                  <a:pt x="10248" y="100838"/>
                </a:lnTo>
                <a:lnTo>
                  <a:pt x="10782" y="97891"/>
                </a:lnTo>
                <a:lnTo>
                  <a:pt x="11836" y="95084"/>
                </a:lnTo>
                <a:lnTo>
                  <a:pt x="13373" y="92468"/>
                </a:lnTo>
                <a:lnTo>
                  <a:pt x="15506" y="88887"/>
                </a:lnTo>
                <a:close/>
              </a:path>
              <a:path w="71361" h="460311">
                <a:moveTo>
                  <a:pt x="5194" y="89382"/>
                </a:moveTo>
                <a:lnTo>
                  <a:pt x="9232" y="119697"/>
                </a:lnTo>
                <a:lnTo>
                  <a:pt x="9232" y="107315"/>
                </a:lnTo>
                <a:lnTo>
                  <a:pt x="9575" y="103733"/>
                </a:lnTo>
                <a:lnTo>
                  <a:pt x="10248" y="100838"/>
                </a:lnTo>
                <a:lnTo>
                  <a:pt x="9817" y="82219"/>
                </a:lnTo>
                <a:lnTo>
                  <a:pt x="6908" y="86728"/>
                </a:lnTo>
                <a:lnTo>
                  <a:pt x="5194" y="89382"/>
                </a:lnTo>
                <a:close/>
              </a:path>
              <a:path w="71361" h="460311">
                <a:moveTo>
                  <a:pt x="1460" y="162852"/>
                </a:moveTo>
                <a:lnTo>
                  <a:pt x="1460" y="174650"/>
                </a:lnTo>
                <a:lnTo>
                  <a:pt x="70078" y="198894"/>
                </a:lnTo>
                <a:lnTo>
                  <a:pt x="70078" y="189890"/>
                </a:lnTo>
                <a:lnTo>
                  <a:pt x="50876" y="183388"/>
                </a:lnTo>
                <a:lnTo>
                  <a:pt x="50876" y="154647"/>
                </a:lnTo>
                <a:lnTo>
                  <a:pt x="70078" y="148107"/>
                </a:lnTo>
                <a:lnTo>
                  <a:pt x="70078" y="138684"/>
                </a:lnTo>
                <a:lnTo>
                  <a:pt x="43116" y="157327"/>
                </a:lnTo>
                <a:lnTo>
                  <a:pt x="43116" y="180682"/>
                </a:lnTo>
                <a:lnTo>
                  <a:pt x="9385" y="168935"/>
                </a:lnTo>
                <a:lnTo>
                  <a:pt x="1460" y="162852"/>
                </a:lnTo>
                <a:close/>
              </a:path>
              <a:path w="71361" h="460311">
                <a:moveTo>
                  <a:pt x="70078" y="138684"/>
                </a:moveTo>
                <a:lnTo>
                  <a:pt x="1460" y="162852"/>
                </a:lnTo>
                <a:lnTo>
                  <a:pt x="9385" y="168935"/>
                </a:lnTo>
                <a:lnTo>
                  <a:pt x="43116" y="157327"/>
                </a:lnTo>
                <a:lnTo>
                  <a:pt x="70078" y="138684"/>
                </a:lnTo>
                <a:close/>
              </a:path>
              <a:path w="71361" h="460311">
                <a:moveTo>
                  <a:pt x="70078" y="242011"/>
                </a:moveTo>
                <a:lnTo>
                  <a:pt x="70078" y="199948"/>
                </a:lnTo>
                <a:lnTo>
                  <a:pt x="61912" y="199948"/>
                </a:lnTo>
                <a:lnTo>
                  <a:pt x="61912" y="233184"/>
                </a:lnTo>
                <a:lnTo>
                  <a:pt x="1460" y="233184"/>
                </a:lnTo>
                <a:lnTo>
                  <a:pt x="1460" y="242011"/>
                </a:lnTo>
                <a:lnTo>
                  <a:pt x="70078" y="242011"/>
                </a:lnTo>
                <a:close/>
              </a:path>
              <a:path w="71361" h="460311">
                <a:moveTo>
                  <a:pt x="70078" y="257098"/>
                </a:moveTo>
                <a:lnTo>
                  <a:pt x="63030" y="257098"/>
                </a:lnTo>
                <a:lnTo>
                  <a:pt x="63030" y="265747"/>
                </a:lnTo>
                <a:lnTo>
                  <a:pt x="8458" y="265747"/>
                </a:lnTo>
                <a:lnTo>
                  <a:pt x="8458" y="257098"/>
                </a:lnTo>
                <a:lnTo>
                  <a:pt x="1460" y="257098"/>
                </a:lnTo>
                <a:lnTo>
                  <a:pt x="1460" y="283400"/>
                </a:lnTo>
                <a:lnTo>
                  <a:pt x="8458" y="283400"/>
                </a:lnTo>
                <a:lnTo>
                  <a:pt x="8458" y="274586"/>
                </a:lnTo>
                <a:lnTo>
                  <a:pt x="63030" y="274586"/>
                </a:lnTo>
                <a:lnTo>
                  <a:pt x="63030" y="283400"/>
                </a:lnTo>
                <a:lnTo>
                  <a:pt x="70078" y="283400"/>
                </a:lnTo>
                <a:lnTo>
                  <a:pt x="70078" y="257098"/>
                </a:lnTo>
                <a:close/>
              </a:path>
              <a:path w="71361" h="460311">
                <a:moveTo>
                  <a:pt x="9550" y="310451"/>
                </a:moveTo>
                <a:lnTo>
                  <a:pt x="11315" y="306019"/>
                </a:lnTo>
                <a:lnTo>
                  <a:pt x="13144" y="302666"/>
                </a:lnTo>
                <a:lnTo>
                  <a:pt x="15506" y="299135"/>
                </a:lnTo>
                <a:lnTo>
                  <a:pt x="17233" y="296049"/>
                </a:lnTo>
                <a:lnTo>
                  <a:pt x="6426" y="296049"/>
                </a:lnTo>
                <a:lnTo>
                  <a:pt x="4178" y="300583"/>
                </a:lnTo>
                <a:lnTo>
                  <a:pt x="2539" y="304876"/>
                </a:lnTo>
                <a:lnTo>
                  <a:pt x="1587" y="308800"/>
                </a:lnTo>
                <a:lnTo>
                  <a:pt x="698" y="312826"/>
                </a:lnTo>
                <a:lnTo>
                  <a:pt x="215" y="316522"/>
                </a:lnTo>
                <a:lnTo>
                  <a:pt x="261" y="322654"/>
                </a:lnTo>
                <a:lnTo>
                  <a:pt x="2928" y="335811"/>
                </a:lnTo>
                <a:lnTo>
                  <a:pt x="9740" y="346024"/>
                </a:lnTo>
                <a:lnTo>
                  <a:pt x="21982" y="353295"/>
                </a:lnTo>
                <a:lnTo>
                  <a:pt x="35674" y="355231"/>
                </a:lnTo>
                <a:lnTo>
                  <a:pt x="41655" y="355231"/>
                </a:lnTo>
                <a:lnTo>
                  <a:pt x="46824" y="354469"/>
                </a:lnTo>
                <a:lnTo>
                  <a:pt x="51396" y="352818"/>
                </a:lnTo>
                <a:lnTo>
                  <a:pt x="55879" y="351180"/>
                </a:lnTo>
                <a:lnTo>
                  <a:pt x="59537" y="348780"/>
                </a:lnTo>
                <a:lnTo>
                  <a:pt x="62547" y="345668"/>
                </a:lnTo>
                <a:lnTo>
                  <a:pt x="65493" y="342620"/>
                </a:lnTo>
                <a:lnTo>
                  <a:pt x="67703" y="338988"/>
                </a:lnTo>
                <a:lnTo>
                  <a:pt x="69176" y="334645"/>
                </a:lnTo>
                <a:lnTo>
                  <a:pt x="70675" y="330339"/>
                </a:lnTo>
                <a:lnTo>
                  <a:pt x="71361" y="325577"/>
                </a:lnTo>
                <a:lnTo>
                  <a:pt x="71361" y="316331"/>
                </a:lnTo>
                <a:lnTo>
                  <a:pt x="70751" y="312254"/>
                </a:lnTo>
                <a:lnTo>
                  <a:pt x="69456" y="307962"/>
                </a:lnTo>
                <a:lnTo>
                  <a:pt x="68198" y="303618"/>
                </a:lnTo>
                <a:lnTo>
                  <a:pt x="66687" y="299618"/>
                </a:lnTo>
                <a:lnTo>
                  <a:pt x="64985" y="295998"/>
                </a:lnTo>
                <a:lnTo>
                  <a:pt x="35547" y="295998"/>
                </a:lnTo>
                <a:lnTo>
                  <a:pt x="35547" y="322592"/>
                </a:lnTo>
                <a:lnTo>
                  <a:pt x="43548" y="322592"/>
                </a:lnTo>
                <a:lnTo>
                  <a:pt x="43548" y="304774"/>
                </a:lnTo>
                <a:lnTo>
                  <a:pt x="60413" y="304774"/>
                </a:lnTo>
                <a:lnTo>
                  <a:pt x="61277" y="306882"/>
                </a:lnTo>
                <a:lnTo>
                  <a:pt x="62026" y="309435"/>
                </a:lnTo>
                <a:lnTo>
                  <a:pt x="62560" y="312331"/>
                </a:lnTo>
                <a:lnTo>
                  <a:pt x="63220" y="315099"/>
                </a:lnTo>
                <a:lnTo>
                  <a:pt x="63538" y="317982"/>
                </a:lnTo>
                <a:lnTo>
                  <a:pt x="63538" y="328587"/>
                </a:lnTo>
                <a:lnTo>
                  <a:pt x="61036" y="334784"/>
                </a:lnTo>
                <a:lnTo>
                  <a:pt x="56146" y="339293"/>
                </a:lnTo>
                <a:lnTo>
                  <a:pt x="51142" y="343827"/>
                </a:lnTo>
                <a:lnTo>
                  <a:pt x="44246" y="346062"/>
                </a:lnTo>
                <a:lnTo>
                  <a:pt x="26949" y="346062"/>
                </a:lnTo>
                <a:lnTo>
                  <a:pt x="20319" y="343954"/>
                </a:lnTo>
                <a:lnTo>
                  <a:pt x="15341" y="339610"/>
                </a:lnTo>
                <a:lnTo>
                  <a:pt x="10452" y="335267"/>
                </a:lnTo>
                <a:lnTo>
                  <a:pt x="7962" y="329387"/>
                </a:lnTo>
                <a:lnTo>
                  <a:pt x="7962" y="318592"/>
                </a:lnTo>
                <a:lnTo>
                  <a:pt x="8305" y="315722"/>
                </a:lnTo>
                <a:lnTo>
                  <a:pt x="9004" y="313105"/>
                </a:lnTo>
                <a:lnTo>
                  <a:pt x="9550" y="310451"/>
                </a:lnTo>
                <a:close/>
              </a:path>
              <a:path w="71361" h="460311">
                <a:moveTo>
                  <a:pt x="70078" y="366547"/>
                </a:moveTo>
                <a:lnTo>
                  <a:pt x="63030" y="366547"/>
                </a:lnTo>
                <a:lnTo>
                  <a:pt x="63030" y="375234"/>
                </a:lnTo>
                <a:lnTo>
                  <a:pt x="8458" y="375234"/>
                </a:lnTo>
                <a:lnTo>
                  <a:pt x="8458" y="366547"/>
                </a:lnTo>
                <a:lnTo>
                  <a:pt x="1460" y="366547"/>
                </a:lnTo>
                <a:lnTo>
                  <a:pt x="1460" y="392823"/>
                </a:lnTo>
                <a:lnTo>
                  <a:pt x="8458" y="392823"/>
                </a:lnTo>
                <a:lnTo>
                  <a:pt x="8458" y="384073"/>
                </a:lnTo>
                <a:lnTo>
                  <a:pt x="63030" y="384073"/>
                </a:lnTo>
                <a:lnTo>
                  <a:pt x="63030" y="392823"/>
                </a:lnTo>
                <a:lnTo>
                  <a:pt x="70078" y="392823"/>
                </a:lnTo>
                <a:lnTo>
                  <a:pt x="70078" y="36654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0" name="object 1870"/>
          <p:cNvSpPr/>
          <p:nvPr/>
        </p:nvSpPr>
        <p:spPr>
          <a:xfrm>
            <a:off x="154374" y="9389452"/>
            <a:ext cx="0" cy="505536"/>
          </a:xfrm>
          <a:custGeom>
            <a:avLst/>
            <a:gdLst/>
            <a:ahLst/>
            <a:cxnLst/>
            <a:rect l="l" t="t" r="r" b="b"/>
            <a:pathLst>
              <a:path w="0" h="505536">
                <a:moveTo>
                  <a:pt x="0" y="0"/>
                </a:moveTo>
                <a:lnTo>
                  <a:pt x="0" y="505536"/>
                </a:lnTo>
              </a:path>
            </a:pathLst>
          </a:custGeom>
          <a:ln w="7937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1" name="object 1871"/>
          <p:cNvSpPr/>
          <p:nvPr/>
        </p:nvSpPr>
        <p:spPr>
          <a:xfrm>
            <a:off x="259676" y="9389452"/>
            <a:ext cx="0" cy="505536"/>
          </a:xfrm>
          <a:custGeom>
            <a:avLst/>
            <a:gdLst/>
            <a:ahLst/>
            <a:cxnLst/>
            <a:rect l="l" t="t" r="r" b="b"/>
            <a:pathLst>
              <a:path w="0" h="505536">
                <a:moveTo>
                  <a:pt x="0" y="0"/>
                </a:moveTo>
                <a:lnTo>
                  <a:pt x="0" y="505536"/>
                </a:lnTo>
              </a:path>
            </a:pathLst>
          </a:custGeom>
          <a:ln w="7848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2" name="object 1872"/>
          <p:cNvSpPr/>
          <p:nvPr/>
        </p:nvSpPr>
        <p:spPr>
          <a:xfrm>
            <a:off x="156335" y="8214161"/>
            <a:ext cx="47967" cy="42164"/>
          </a:xfrm>
          <a:custGeom>
            <a:avLst/>
            <a:gdLst/>
            <a:ahLst/>
            <a:cxnLst/>
            <a:rect l="l" t="t" r="r" b="b"/>
            <a:pathLst>
              <a:path w="47967" h="42164">
                <a:moveTo>
                  <a:pt x="6349" y="11328"/>
                </a:moveTo>
                <a:lnTo>
                  <a:pt x="7912" y="5956"/>
                </a:lnTo>
                <a:lnTo>
                  <a:pt x="11036" y="495"/>
                </a:lnTo>
                <a:lnTo>
                  <a:pt x="3835" y="495"/>
                </a:lnTo>
                <a:lnTo>
                  <a:pt x="1269" y="6527"/>
                </a:lnTo>
                <a:lnTo>
                  <a:pt x="0" y="11976"/>
                </a:lnTo>
                <a:lnTo>
                  <a:pt x="0" y="24041"/>
                </a:lnTo>
                <a:lnTo>
                  <a:pt x="2298" y="30048"/>
                </a:lnTo>
                <a:lnTo>
                  <a:pt x="6946" y="34886"/>
                </a:lnTo>
                <a:lnTo>
                  <a:pt x="11582" y="39751"/>
                </a:lnTo>
                <a:lnTo>
                  <a:pt x="17348" y="42164"/>
                </a:lnTo>
                <a:lnTo>
                  <a:pt x="28460" y="42164"/>
                </a:lnTo>
                <a:lnTo>
                  <a:pt x="32448" y="41122"/>
                </a:lnTo>
                <a:lnTo>
                  <a:pt x="36131" y="39014"/>
                </a:lnTo>
                <a:lnTo>
                  <a:pt x="39814" y="36868"/>
                </a:lnTo>
                <a:lnTo>
                  <a:pt x="42735" y="34010"/>
                </a:lnTo>
                <a:lnTo>
                  <a:pt x="44843" y="30340"/>
                </a:lnTo>
                <a:lnTo>
                  <a:pt x="46926" y="26720"/>
                </a:lnTo>
                <a:lnTo>
                  <a:pt x="47967" y="22237"/>
                </a:lnTo>
                <a:lnTo>
                  <a:pt x="47967" y="10604"/>
                </a:lnTo>
                <a:lnTo>
                  <a:pt x="46634" y="4914"/>
                </a:lnTo>
                <a:lnTo>
                  <a:pt x="43967" y="0"/>
                </a:lnTo>
                <a:lnTo>
                  <a:pt x="36575" y="0"/>
                </a:lnTo>
                <a:lnTo>
                  <a:pt x="40093" y="5422"/>
                </a:lnTo>
                <a:lnTo>
                  <a:pt x="41821" y="10934"/>
                </a:lnTo>
                <a:lnTo>
                  <a:pt x="41821" y="22072"/>
                </a:lnTo>
                <a:lnTo>
                  <a:pt x="40170" y="26543"/>
                </a:lnTo>
                <a:lnTo>
                  <a:pt x="36855" y="30022"/>
                </a:lnTo>
                <a:lnTo>
                  <a:pt x="33527" y="33528"/>
                </a:lnTo>
                <a:lnTo>
                  <a:pt x="29311" y="35255"/>
                </a:lnTo>
                <a:lnTo>
                  <a:pt x="19088" y="35255"/>
                </a:lnTo>
                <a:lnTo>
                  <a:pt x="14820" y="33477"/>
                </a:lnTo>
                <a:lnTo>
                  <a:pt x="11429" y="29946"/>
                </a:lnTo>
                <a:lnTo>
                  <a:pt x="8039" y="26377"/>
                </a:lnTo>
                <a:lnTo>
                  <a:pt x="6349" y="21958"/>
                </a:lnTo>
                <a:lnTo>
                  <a:pt x="6349" y="113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3" name="object 1873"/>
          <p:cNvSpPr/>
          <p:nvPr/>
        </p:nvSpPr>
        <p:spPr>
          <a:xfrm>
            <a:off x="172858" y="8175607"/>
            <a:ext cx="31445" cy="32880"/>
          </a:xfrm>
          <a:custGeom>
            <a:avLst/>
            <a:gdLst/>
            <a:ahLst/>
            <a:cxnLst/>
            <a:rect l="l" t="t" r="r" b="b"/>
            <a:pathLst>
              <a:path w="31445" h="32880">
                <a:moveTo>
                  <a:pt x="0" y="16383"/>
                </a:moveTo>
                <a:lnTo>
                  <a:pt x="0" y="21120"/>
                </a:lnTo>
                <a:lnTo>
                  <a:pt x="1523" y="25069"/>
                </a:lnTo>
                <a:lnTo>
                  <a:pt x="4521" y="28194"/>
                </a:lnTo>
                <a:lnTo>
                  <a:pt x="7505" y="31330"/>
                </a:lnTo>
                <a:lnTo>
                  <a:pt x="5499" y="19634"/>
                </a:lnTo>
                <a:lnTo>
                  <a:pt x="5499" y="13703"/>
                </a:lnTo>
                <a:lnTo>
                  <a:pt x="8394" y="9169"/>
                </a:lnTo>
                <a:lnTo>
                  <a:pt x="12750" y="6197"/>
                </a:lnTo>
                <a:lnTo>
                  <a:pt x="18618" y="6197"/>
                </a:lnTo>
                <a:lnTo>
                  <a:pt x="22923" y="9067"/>
                </a:lnTo>
                <a:lnTo>
                  <a:pt x="25793" y="13436"/>
                </a:lnTo>
                <a:lnTo>
                  <a:pt x="25793" y="19443"/>
                </a:lnTo>
                <a:lnTo>
                  <a:pt x="22948" y="23850"/>
                </a:lnTo>
                <a:lnTo>
                  <a:pt x="18681" y="26720"/>
                </a:lnTo>
                <a:lnTo>
                  <a:pt x="15709" y="26720"/>
                </a:lnTo>
                <a:lnTo>
                  <a:pt x="15798" y="32880"/>
                </a:lnTo>
                <a:lnTo>
                  <a:pt x="20269" y="32880"/>
                </a:lnTo>
                <a:lnTo>
                  <a:pt x="24028" y="31330"/>
                </a:lnTo>
                <a:lnTo>
                  <a:pt x="26987" y="28257"/>
                </a:lnTo>
                <a:lnTo>
                  <a:pt x="29971" y="25146"/>
                </a:lnTo>
                <a:lnTo>
                  <a:pt x="31445" y="21285"/>
                </a:lnTo>
                <a:lnTo>
                  <a:pt x="31445" y="11861"/>
                </a:lnTo>
                <a:lnTo>
                  <a:pt x="29997" y="7874"/>
                </a:lnTo>
                <a:lnTo>
                  <a:pt x="27063" y="4737"/>
                </a:lnTo>
                <a:lnTo>
                  <a:pt x="24091" y="1574"/>
                </a:lnTo>
                <a:lnTo>
                  <a:pt x="20396" y="0"/>
                </a:lnTo>
                <a:lnTo>
                  <a:pt x="11366" y="0"/>
                </a:lnTo>
                <a:lnTo>
                  <a:pt x="7569" y="1574"/>
                </a:lnTo>
                <a:lnTo>
                  <a:pt x="4533" y="4660"/>
                </a:lnTo>
                <a:lnTo>
                  <a:pt x="1523" y="7772"/>
                </a:lnTo>
                <a:lnTo>
                  <a:pt x="0" y="11696"/>
                </a:lnTo>
                <a:lnTo>
                  <a:pt x="0" y="16383"/>
                </a:lnTo>
                <a:close/>
              </a:path>
              <a:path w="31445" h="32880">
                <a:moveTo>
                  <a:pt x="5499" y="19634"/>
                </a:moveTo>
                <a:lnTo>
                  <a:pt x="7505" y="31330"/>
                </a:lnTo>
                <a:lnTo>
                  <a:pt x="11277" y="32880"/>
                </a:lnTo>
                <a:lnTo>
                  <a:pt x="15798" y="32880"/>
                </a:lnTo>
                <a:lnTo>
                  <a:pt x="15709" y="26720"/>
                </a:lnTo>
                <a:lnTo>
                  <a:pt x="12750" y="26720"/>
                </a:lnTo>
                <a:lnTo>
                  <a:pt x="8394" y="23914"/>
                </a:lnTo>
                <a:lnTo>
                  <a:pt x="5499" y="1963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4" name="object 1874"/>
          <p:cNvSpPr/>
          <p:nvPr/>
        </p:nvSpPr>
        <p:spPr>
          <a:xfrm>
            <a:off x="156908" y="8165661"/>
            <a:ext cx="46875" cy="0"/>
          </a:xfrm>
          <a:custGeom>
            <a:avLst/>
            <a:gdLst/>
            <a:ahLst/>
            <a:cxnLst/>
            <a:rect l="l" t="t" r="r" b="b"/>
            <a:pathLst>
              <a:path w="46875" h="0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735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5" name="object 1875"/>
          <p:cNvSpPr/>
          <p:nvPr/>
        </p:nvSpPr>
        <p:spPr>
          <a:xfrm>
            <a:off x="172252" y="8109196"/>
            <a:ext cx="31534" cy="44831"/>
          </a:xfrm>
          <a:custGeom>
            <a:avLst/>
            <a:gdLst/>
            <a:ahLst/>
            <a:cxnLst/>
            <a:rect l="l" t="t" r="r" b="b"/>
            <a:pathLst>
              <a:path w="31534" h="44831">
                <a:moveTo>
                  <a:pt x="50" y="29616"/>
                </a:moveTo>
                <a:lnTo>
                  <a:pt x="50" y="32613"/>
                </a:lnTo>
                <a:lnTo>
                  <a:pt x="1625" y="35610"/>
                </a:lnTo>
                <a:lnTo>
                  <a:pt x="4711" y="38735"/>
                </a:lnTo>
                <a:lnTo>
                  <a:pt x="673" y="38735"/>
                </a:lnTo>
                <a:lnTo>
                  <a:pt x="673" y="44831"/>
                </a:lnTo>
                <a:lnTo>
                  <a:pt x="31534" y="44831"/>
                </a:lnTo>
                <a:lnTo>
                  <a:pt x="31534" y="38735"/>
                </a:lnTo>
                <a:lnTo>
                  <a:pt x="9131" y="38735"/>
                </a:lnTo>
                <a:lnTo>
                  <a:pt x="6045" y="35090"/>
                </a:lnTo>
                <a:lnTo>
                  <a:pt x="5168" y="31572"/>
                </a:lnTo>
                <a:lnTo>
                  <a:pt x="7175" y="26809"/>
                </a:lnTo>
                <a:lnTo>
                  <a:pt x="10960" y="25425"/>
                </a:lnTo>
                <a:lnTo>
                  <a:pt x="31534" y="25425"/>
                </a:lnTo>
                <a:lnTo>
                  <a:pt x="31534" y="19240"/>
                </a:lnTo>
                <a:lnTo>
                  <a:pt x="9131" y="19240"/>
                </a:lnTo>
                <a:lnTo>
                  <a:pt x="6565" y="17094"/>
                </a:lnTo>
                <a:lnTo>
                  <a:pt x="5295" y="14719"/>
                </a:lnTo>
                <a:lnTo>
                  <a:pt x="5295" y="10223"/>
                </a:lnTo>
                <a:lnTo>
                  <a:pt x="7353" y="7670"/>
                </a:lnTo>
                <a:lnTo>
                  <a:pt x="10693" y="6096"/>
                </a:lnTo>
                <a:lnTo>
                  <a:pt x="31534" y="6096"/>
                </a:lnTo>
                <a:lnTo>
                  <a:pt x="31534" y="0"/>
                </a:lnTo>
                <a:lnTo>
                  <a:pt x="8801" y="0"/>
                </a:lnTo>
                <a:lnTo>
                  <a:pt x="5473" y="965"/>
                </a:lnTo>
                <a:lnTo>
                  <a:pt x="3289" y="2870"/>
                </a:lnTo>
                <a:lnTo>
                  <a:pt x="0" y="7289"/>
                </a:lnTo>
                <a:lnTo>
                  <a:pt x="0" y="13830"/>
                </a:lnTo>
                <a:lnTo>
                  <a:pt x="1892" y="17246"/>
                </a:lnTo>
                <a:lnTo>
                  <a:pt x="5626" y="20523"/>
                </a:lnTo>
                <a:lnTo>
                  <a:pt x="1930" y="22644"/>
                </a:lnTo>
                <a:lnTo>
                  <a:pt x="50" y="25704"/>
                </a:lnTo>
                <a:lnTo>
                  <a:pt x="50" y="2961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6" name="object 1876"/>
          <p:cNvSpPr/>
          <p:nvPr/>
        </p:nvSpPr>
        <p:spPr>
          <a:xfrm>
            <a:off x="172300" y="8074488"/>
            <a:ext cx="31965" cy="27800"/>
          </a:xfrm>
          <a:custGeom>
            <a:avLst/>
            <a:gdLst/>
            <a:ahLst/>
            <a:cxnLst/>
            <a:rect l="l" t="t" r="r" b="b"/>
            <a:pathLst>
              <a:path w="31965" h="27800">
                <a:moveTo>
                  <a:pt x="1485" y="21158"/>
                </a:moveTo>
                <a:lnTo>
                  <a:pt x="4457" y="23812"/>
                </a:lnTo>
                <a:lnTo>
                  <a:pt x="5283" y="13436"/>
                </a:lnTo>
                <a:lnTo>
                  <a:pt x="6007" y="9525"/>
                </a:lnTo>
                <a:lnTo>
                  <a:pt x="8635" y="6946"/>
                </a:lnTo>
                <a:lnTo>
                  <a:pt x="12928" y="6057"/>
                </a:lnTo>
                <a:lnTo>
                  <a:pt x="12928" y="21577"/>
                </a:lnTo>
                <a:lnTo>
                  <a:pt x="8635" y="20256"/>
                </a:lnTo>
                <a:lnTo>
                  <a:pt x="6007" y="17449"/>
                </a:lnTo>
                <a:lnTo>
                  <a:pt x="7340" y="26479"/>
                </a:lnTo>
                <a:lnTo>
                  <a:pt x="11188" y="27800"/>
                </a:lnTo>
                <a:lnTo>
                  <a:pt x="18999" y="27800"/>
                </a:lnTo>
                <a:lnTo>
                  <a:pt x="21780" y="27178"/>
                </a:lnTo>
                <a:lnTo>
                  <a:pt x="24129" y="25920"/>
                </a:lnTo>
                <a:lnTo>
                  <a:pt x="28422" y="22961"/>
                </a:lnTo>
                <a:lnTo>
                  <a:pt x="31229" y="18745"/>
                </a:lnTo>
                <a:lnTo>
                  <a:pt x="31965" y="16027"/>
                </a:lnTo>
                <a:lnTo>
                  <a:pt x="31965" y="12611"/>
                </a:lnTo>
                <a:lnTo>
                  <a:pt x="31699" y="7988"/>
                </a:lnTo>
                <a:lnTo>
                  <a:pt x="30645" y="4305"/>
                </a:lnTo>
                <a:lnTo>
                  <a:pt x="28473" y="558"/>
                </a:lnTo>
                <a:lnTo>
                  <a:pt x="22466" y="558"/>
                </a:lnTo>
                <a:lnTo>
                  <a:pt x="24980" y="3949"/>
                </a:lnTo>
                <a:lnTo>
                  <a:pt x="26238" y="7632"/>
                </a:lnTo>
                <a:lnTo>
                  <a:pt x="26238" y="14579"/>
                </a:lnTo>
                <a:lnTo>
                  <a:pt x="23621" y="18732"/>
                </a:lnTo>
                <a:lnTo>
                  <a:pt x="19545" y="21564"/>
                </a:lnTo>
                <a:lnTo>
                  <a:pt x="16586" y="21717"/>
                </a:lnTo>
                <a:lnTo>
                  <a:pt x="16586" y="0"/>
                </a:lnTo>
                <a:lnTo>
                  <a:pt x="11023" y="0"/>
                </a:lnTo>
                <a:lnTo>
                  <a:pt x="7188" y="1219"/>
                </a:lnTo>
                <a:lnTo>
                  <a:pt x="4305" y="3644"/>
                </a:lnTo>
                <a:lnTo>
                  <a:pt x="1473" y="6083"/>
                </a:lnTo>
                <a:lnTo>
                  <a:pt x="0" y="9359"/>
                </a:lnTo>
                <a:lnTo>
                  <a:pt x="0" y="17691"/>
                </a:lnTo>
                <a:lnTo>
                  <a:pt x="1485" y="21158"/>
                </a:lnTo>
                <a:close/>
              </a:path>
              <a:path w="31965" h="27800">
                <a:moveTo>
                  <a:pt x="5283" y="13436"/>
                </a:moveTo>
                <a:lnTo>
                  <a:pt x="4457" y="23812"/>
                </a:lnTo>
                <a:lnTo>
                  <a:pt x="7340" y="26479"/>
                </a:lnTo>
                <a:lnTo>
                  <a:pt x="6007" y="17449"/>
                </a:lnTo>
                <a:lnTo>
                  <a:pt x="5283" y="134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7" name="object 1877"/>
          <p:cNvSpPr/>
          <p:nvPr/>
        </p:nvSpPr>
        <p:spPr>
          <a:xfrm>
            <a:off x="172303" y="8042050"/>
            <a:ext cx="31483" cy="25984"/>
          </a:xfrm>
          <a:custGeom>
            <a:avLst/>
            <a:gdLst/>
            <a:ahLst/>
            <a:cxnLst/>
            <a:rect l="l" t="t" r="r" b="b"/>
            <a:pathLst>
              <a:path w="31483" h="25984">
                <a:moveTo>
                  <a:pt x="31483" y="25984"/>
                </a:moveTo>
                <a:lnTo>
                  <a:pt x="31483" y="19723"/>
                </a:lnTo>
                <a:lnTo>
                  <a:pt x="9448" y="19723"/>
                </a:lnTo>
                <a:lnTo>
                  <a:pt x="6578" y="17729"/>
                </a:lnTo>
                <a:lnTo>
                  <a:pt x="5118" y="15265"/>
                </a:lnTo>
                <a:lnTo>
                  <a:pt x="5118" y="10134"/>
                </a:lnTo>
                <a:lnTo>
                  <a:pt x="7124" y="7543"/>
                </a:lnTo>
                <a:lnTo>
                  <a:pt x="10756" y="6108"/>
                </a:lnTo>
                <a:lnTo>
                  <a:pt x="31483" y="6108"/>
                </a:lnTo>
                <a:lnTo>
                  <a:pt x="31483" y="0"/>
                </a:lnTo>
                <a:lnTo>
                  <a:pt x="10109" y="0"/>
                </a:lnTo>
                <a:lnTo>
                  <a:pt x="7340" y="419"/>
                </a:lnTo>
                <a:lnTo>
                  <a:pt x="5575" y="1308"/>
                </a:lnTo>
                <a:lnTo>
                  <a:pt x="2514" y="3403"/>
                </a:lnTo>
                <a:lnTo>
                  <a:pt x="520" y="6731"/>
                </a:lnTo>
                <a:lnTo>
                  <a:pt x="0" y="10426"/>
                </a:lnTo>
                <a:lnTo>
                  <a:pt x="0" y="13881"/>
                </a:lnTo>
                <a:lnTo>
                  <a:pt x="1498" y="16992"/>
                </a:lnTo>
                <a:lnTo>
                  <a:pt x="4533" y="19723"/>
                </a:lnTo>
                <a:lnTo>
                  <a:pt x="622" y="19723"/>
                </a:lnTo>
                <a:lnTo>
                  <a:pt x="622" y="25984"/>
                </a:lnTo>
                <a:lnTo>
                  <a:pt x="31483" y="2598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8" name="object 1878"/>
          <p:cNvSpPr/>
          <p:nvPr/>
        </p:nvSpPr>
        <p:spPr>
          <a:xfrm>
            <a:off x="172307" y="8009623"/>
            <a:ext cx="32003" cy="26377"/>
          </a:xfrm>
          <a:custGeom>
            <a:avLst/>
            <a:gdLst/>
            <a:ahLst/>
            <a:cxnLst/>
            <a:rect l="l" t="t" r="r" b="b"/>
            <a:pathLst>
              <a:path w="32003" h="26377">
                <a:moveTo>
                  <a:pt x="32003" y="5994"/>
                </a:moveTo>
                <a:lnTo>
                  <a:pt x="31521" y="3340"/>
                </a:lnTo>
                <a:lnTo>
                  <a:pt x="29692" y="0"/>
                </a:lnTo>
                <a:lnTo>
                  <a:pt x="25984" y="0"/>
                </a:lnTo>
                <a:lnTo>
                  <a:pt x="27063" y="1536"/>
                </a:lnTo>
                <a:lnTo>
                  <a:pt x="26022" y="4521"/>
                </a:lnTo>
                <a:lnTo>
                  <a:pt x="16230" y="10541"/>
                </a:lnTo>
                <a:lnTo>
                  <a:pt x="25349" y="10541"/>
                </a:lnTo>
                <a:lnTo>
                  <a:pt x="27736" y="13982"/>
                </a:lnTo>
                <a:lnTo>
                  <a:pt x="27736" y="17221"/>
                </a:lnTo>
                <a:lnTo>
                  <a:pt x="25730" y="19926"/>
                </a:lnTo>
                <a:lnTo>
                  <a:pt x="22186" y="20320"/>
                </a:lnTo>
                <a:lnTo>
                  <a:pt x="19456" y="18161"/>
                </a:lnTo>
                <a:lnTo>
                  <a:pt x="17805" y="14643"/>
                </a:lnTo>
                <a:lnTo>
                  <a:pt x="20764" y="25679"/>
                </a:lnTo>
                <a:lnTo>
                  <a:pt x="24460" y="26377"/>
                </a:lnTo>
                <a:lnTo>
                  <a:pt x="28384" y="25666"/>
                </a:lnTo>
                <a:lnTo>
                  <a:pt x="31216" y="22834"/>
                </a:lnTo>
                <a:lnTo>
                  <a:pt x="31953" y="18872"/>
                </a:lnTo>
                <a:lnTo>
                  <a:pt x="31953" y="15938"/>
                </a:lnTo>
                <a:lnTo>
                  <a:pt x="30949" y="13208"/>
                </a:lnTo>
                <a:lnTo>
                  <a:pt x="28905" y="10591"/>
                </a:lnTo>
                <a:lnTo>
                  <a:pt x="32003" y="8597"/>
                </a:lnTo>
                <a:lnTo>
                  <a:pt x="32003" y="5994"/>
                </a:lnTo>
                <a:close/>
              </a:path>
              <a:path w="32003" h="26377">
                <a:moveTo>
                  <a:pt x="5727" y="12395"/>
                </a:moveTo>
                <a:lnTo>
                  <a:pt x="7569" y="10541"/>
                </a:lnTo>
                <a:lnTo>
                  <a:pt x="12915" y="10541"/>
                </a:lnTo>
                <a:lnTo>
                  <a:pt x="15608" y="18351"/>
                </a:lnTo>
                <a:lnTo>
                  <a:pt x="17729" y="22885"/>
                </a:lnTo>
                <a:lnTo>
                  <a:pt x="20764" y="25679"/>
                </a:lnTo>
                <a:lnTo>
                  <a:pt x="17805" y="14643"/>
                </a:lnTo>
                <a:lnTo>
                  <a:pt x="16230" y="10541"/>
                </a:lnTo>
                <a:lnTo>
                  <a:pt x="26022" y="4521"/>
                </a:lnTo>
                <a:lnTo>
                  <a:pt x="8610" y="4584"/>
                </a:lnTo>
                <a:lnTo>
                  <a:pt x="5765" y="5232"/>
                </a:lnTo>
                <a:lnTo>
                  <a:pt x="3162" y="6934"/>
                </a:lnTo>
                <a:lnTo>
                  <a:pt x="850" y="9613"/>
                </a:lnTo>
                <a:lnTo>
                  <a:pt x="0" y="12268"/>
                </a:lnTo>
                <a:lnTo>
                  <a:pt x="0" y="20040"/>
                </a:lnTo>
                <a:lnTo>
                  <a:pt x="1447" y="23469"/>
                </a:lnTo>
                <a:lnTo>
                  <a:pt x="4203" y="25844"/>
                </a:lnTo>
                <a:lnTo>
                  <a:pt x="10909" y="25844"/>
                </a:lnTo>
                <a:lnTo>
                  <a:pt x="7416" y="22669"/>
                </a:lnTo>
                <a:lnTo>
                  <a:pt x="5727" y="19431"/>
                </a:lnTo>
                <a:lnTo>
                  <a:pt x="5727" y="123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9" name="object 1879"/>
          <p:cNvSpPr/>
          <p:nvPr/>
        </p:nvSpPr>
        <p:spPr>
          <a:xfrm>
            <a:off x="156336" y="7960191"/>
            <a:ext cx="47967" cy="26466"/>
          </a:xfrm>
          <a:custGeom>
            <a:avLst/>
            <a:gdLst/>
            <a:ahLst/>
            <a:cxnLst/>
            <a:rect l="l" t="t" r="r" b="b"/>
            <a:pathLst>
              <a:path w="47967" h="26466">
                <a:moveTo>
                  <a:pt x="43687" y="26225"/>
                </a:moveTo>
                <a:lnTo>
                  <a:pt x="46558" y="22428"/>
                </a:lnTo>
                <a:lnTo>
                  <a:pt x="47967" y="18199"/>
                </a:lnTo>
                <a:lnTo>
                  <a:pt x="47967" y="9575"/>
                </a:lnTo>
                <a:lnTo>
                  <a:pt x="46812" y="6286"/>
                </a:lnTo>
                <a:lnTo>
                  <a:pt x="42125" y="1244"/>
                </a:lnTo>
                <a:lnTo>
                  <a:pt x="39052" y="0"/>
                </a:lnTo>
                <a:lnTo>
                  <a:pt x="30022" y="0"/>
                </a:lnTo>
                <a:lnTo>
                  <a:pt x="25679" y="2882"/>
                </a:lnTo>
                <a:lnTo>
                  <a:pt x="22263" y="8585"/>
                </a:lnTo>
                <a:lnTo>
                  <a:pt x="19240" y="13716"/>
                </a:lnTo>
                <a:lnTo>
                  <a:pt x="17894" y="16014"/>
                </a:lnTo>
                <a:lnTo>
                  <a:pt x="14147" y="19735"/>
                </a:lnTo>
                <a:lnTo>
                  <a:pt x="11429" y="20269"/>
                </a:lnTo>
                <a:lnTo>
                  <a:pt x="8559" y="19570"/>
                </a:lnTo>
                <a:lnTo>
                  <a:pt x="6540" y="16751"/>
                </a:lnTo>
                <a:lnTo>
                  <a:pt x="6019" y="12750"/>
                </a:lnTo>
                <a:lnTo>
                  <a:pt x="6019" y="8877"/>
                </a:lnTo>
                <a:lnTo>
                  <a:pt x="7645" y="5232"/>
                </a:lnTo>
                <a:lnTo>
                  <a:pt x="10896" y="1866"/>
                </a:lnTo>
                <a:lnTo>
                  <a:pt x="3276" y="1866"/>
                </a:lnTo>
                <a:lnTo>
                  <a:pt x="1092" y="5143"/>
                </a:lnTo>
                <a:lnTo>
                  <a:pt x="0" y="8712"/>
                </a:lnTo>
                <a:lnTo>
                  <a:pt x="0" y="16751"/>
                </a:lnTo>
                <a:lnTo>
                  <a:pt x="1142" y="20053"/>
                </a:lnTo>
                <a:lnTo>
                  <a:pt x="3428" y="22606"/>
                </a:lnTo>
                <a:lnTo>
                  <a:pt x="5740" y="25133"/>
                </a:lnTo>
                <a:lnTo>
                  <a:pt x="8737" y="26466"/>
                </a:lnTo>
                <a:lnTo>
                  <a:pt x="14884" y="26466"/>
                </a:lnTo>
                <a:lnTo>
                  <a:pt x="18961" y="24396"/>
                </a:lnTo>
                <a:lnTo>
                  <a:pt x="22758" y="20789"/>
                </a:lnTo>
                <a:lnTo>
                  <a:pt x="24701" y="17589"/>
                </a:lnTo>
                <a:lnTo>
                  <a:pt x="27800" y="12484"/>
                </a:lnTo>
                <a:lnTo>
                  <a:pt x="30378" y="8420"/>
                </a:lnTo>
                <a:lnTo>
                  <a:pt x="33070" y="6324"/>
                </a:lnTo>
                <a:lnTo>
                  <a:pt x="35940" y="6324"/>
                </a:lnTo>
                <a:lnTo>
                  <a:pt x="39166" y="7010"/>
                </a:lnTo>
                <a:lnTo>
                  <a:pt x="41490" y="9829"/>
                </a:lnTo>
                <a:lnTo>
                  <a:pt x="42049" y="13677"/>
                </a:lnTo>
                <a:lnTo>
                  <a:pt x="42049" y="18415"/>
                </a:lnTo>
                <a:lnTo>
                  <a:pt x="39789" y="22618"/>
                </a:lnTo>
                <a:lnTo>
                  <a:pt x="35204" y="26225"/>
                </a:lnTo>
                <a:lnTo>
                  <a:pt x="43687" y="262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0" name="object 1880"/>
          <p:cNvSpPr/>
          <p:nvPr/>
        </p:nvSpPr>
        <p:spPr>
          <a:xfrm>
            <a:off x="172300" y="7927360"/>
            <a:ext cx="31965" cy="27800"/>
          </a:xfrm>
          <a:custGeom>
            <a:avLst/>
            <a:gdLst/>
            <a:ahLst/>
            <a:cxnLst/>
            <a:rect l="l" t="t" r="r" b="b"/>
            <a:pathLst>
              <a:path w="31965" h="27800">
                <a:moveTo>
                  <a:pt x="1485" y="21120"/>
                </a:moveTo>
                <a:lnTo>
                  <a:pt x="4457" y="23812"/>
                </a:lnTo>
                <a:lnTo>
                  <a:pt x="5283" y="13436"/>
                </a:lnTo>
                <a:lnTo>
                  <a:pt x="6007" y="9525"/>
                </a:lnTo>
                <a:lnTo>
                  <a:pt x="8635" y="6908"/>
                </a:lnTo>
                <a:lnTo>
                  <a:pt x="12928" y="6019"/>
                </a:lnTo>
                <a:lnTo>
                  <a:pt x="12928" y="21577"/>
                </a:lnTo>
                <a:lnTo>
                  <a:pt x="8635" y="20243"/>
                </a:lnTo>
                <a:lnTo>
                  <a:pt x="6007" y="17449"/>
                </a:lnTo>
                <a:lnTo>
                  <a:pt x="7340" y="26454"/>
                </a:lnTo>
                <a:lnTo>
                  <a:pt x="11188" y="27800"/>
                </a:lnTo>
                <a:lnTo>
                  <a:pt x="18999" y="27800"/>
                </a:lnTo>
                <a:lnTo>
                  <a:pt x="21780" y="27178"/>
                </a:lnTo>
                <a:lnTo>
                  <a:pt x="24129" y="25920"/>
                </a:lnTo>
                <a:lnTo>
                  <a:pt x="28422" y="22961"/>
                </a:lnTo>
                <a:lnTo>
                  <a:pt x="31229" y="18770"/>
                </a:lnTo>
                <a:lnTo>
                  <a:pt x="31965" y="16014"/>
                </a:lnTo>
                <a:lnTo>
                  <a:pt x="31965" y="12598"/>
                </a:lnTo>
                <a:lnTo>
                  <a:pt x="31699" y="7950"/>
                </a:lnTo>
                <a:lnTo>
                  <a:pt x="30645" y="4305"/>
                </a:lnTo>
                <a:lnTo>
                  <a:pt x="28473" y="558"/>
                </a:lnTo>
                <a:lnTo>
                  <a:pt x="22466" y="558"/>
                </a:lnTo>
                <a:lnTo>
                  <a:pt x="24980" y="3949"/>
                </a:lnTo>
                <a:lnTo>
                  <a:pt x="26238" y="7632"/>
                </a:lnTo>
                <a:lnTo>
                  <a:pt x="26238" y="14541"/>
                </a:lnTo>
                <a:lnTo>
                  <a:pt x="23621" y="18732"/>
                </a:lnTo>
                <a:lnTo>
                  <a:pt x="19545" y="21564"/>
                </a:lnTo>
                <a:lnTo>
                  <a:pt x="16586" y="21742"/>
                </a:lnTo>
                <a:lnTo>
                  <a:pt x="16586" y="0"/>
                </a:lnTo>
                <a:lnTo>
                  <a:pt x="11023" y="0"/>
                </a:lnTo>
                <a:lnTo>
                  <a:pt x="7188" y="1206"/>
                </a:lnTo>
                <a:lnTo>
                  <a:pt x="4305" y="3644"/>
                </a:lnTo>
                <a:lnTo>
                  <a:pt x="1473" y="6083"/>
                </a:lnTo>
                <a:lnTo>
                  <a:pt x="0" y="9321"/>
                </a:lnTo>
                <a:lnTo>
                  <a:pt x="0" y="17691"/>
                </a:lnTo>
                <a:lnTo>
                  <a:pt x="1485" y="21120"/>
                </a:lnTo>
                <a:close/>
              </a:path>
              <a:path w="31965" h="27800">
                <a:moveTo>
                  <a:pt x="5283" y="13436"/>
                </a:moveTo>
                <a:lnTo>
                  <a:pt x="4457" y="23812"/>
                </a:lnTo>
                <a:lnTo>
                  <a:pt x="7340" y="26454"/>
                </a:lnTo>
                <a:lnTo>
                  <a:pt x="6007" y="17449"/>
                </a:lnTo>
                <a:lnTo>
                  <a:pt x="5283" y="134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1" name="object 1881"/>
          <p:cNvSpPr/>
          <p:nvPr/>
        </p:nvSpPr>
        <p:spPr>
          <a:xfrm>
            <a:off x="172925" y="7896129"/>
            <a:ext cx="46596" cy="28956"/>
          </a:xfrm>
          <a:custGeom>
            <a:avLst/>
            <a:gdLst/>
            <a:ahLst/>
            <a:cxnLst/>
            <a:rect l="l" t="t" r="r" b="b"/>
            <a:pathLst>
              <a:path w="46596" h="28956">
                <a:moveTo>
                  <a:pt x="32308" y="16167"/>
                </a:moveTo>
                <a:lnTo>
                  <a:pt x="32308" y="13195"/>
                </a:lnTo>
                <a:lnTo>
                  <a:pt x="32753" y="10756"/>
                </a:lnTo>
                <a:lnTo>
                  <a:pt x="34556" y="6997"/>
                </a:lnTo>
                <a:lnTo>
                  <a:pt x="37172" y="6070"/>
                </a:lnTo>
                <a:lnTo>
                  <a:pt x="40538" y="8293"/>
                </a:lnTo>
                <a:lnTo>
                  <a:pt x="41719" y="11887"/>
                </a:lnTo>
                <a:lnTo>
                  <a:pt x="41719" y="20307"/>
                </a:lnTo>
                <a:lnTo>
                  <a:pt x="40144" y="23164"/>
                </a:lnTo>
                <a:lnTo>
                  <a:pt x="36956" y="23164"/>
                </a:lnTo>
                <a:lnTo>
                  <a:pt x="34467" y="22542"/>
                </a:lnTo>
                <a:lnTo>
                  <a:pt x="32715" y="19888"/>
                </a:lnTo>
                <a:lnTo>
                  <a:pt x="36918" y="28956"/>
                </a:lnTo>
                <a:lnTo>
                  <a:pt x="39877" y="28956"/>
                </a:lnTo>
                <a:lnTo>
                  <a:pt x="42214" y="27660"/>
                </a:lnTo>
                <a:lnTo>
                  <a:pt x="43954" y="24993"/>
                </a:lnTo>
                <a:lnTo>
                  <a:pt x="45719" y="22402"/>
                </a:lnTo>
                <a:lnTo>
                  <a:pt x="46596" y="18872"/>
                </a:lnTo>
                <a:lnTo>
                  <a:pt x="46596" y="10083"/>
                </a:lnTo>
                <a:lnTo>
                  <a:pt x="45719" y="6604"/>
                </a:lnTo>
                <a:lnTo>
                  <a:pt x="43954" y="3987"/>
                </a:lnTo>
                <a:lnTo>
                  <a:pt x="42240" y="1384"/>
                </a:lnTo>
                <a:lnTo>
                  <a:pt x="39877" y="88"/>
                </a:lnTo>
                <a:lnTo>
                  <a:pt x="34709" y="88"/>
                </a:lnTo>
                <a:lnTo>
                  <a:pt x="31381" y="2311"/>
                </a:lnTo>
                <a:lnTo>
                  <a:pt x="32308" y="16167"/>
                </a:lnTo>
                <a:close/>
              </a:path>
              <a:path w="46596" h="28956">
                <a:moveTo>
                  <a:pt x="0" y="12763"/>
                </a:moveTo>
                <a:lnTo>
                  <a:pt x="0" y="16903"/>
                </a:lnTo>
                <a:lnTo>
                  <a:pt x="952" y="20193"/>
                </a:lnTo>
                <a:lnTo>
                  <a:pt x="4762" y="25006"/>
                </a:lnTo>
                <a:lnTo>
                  <a:pt x="7391" y="26187"/>
                </a:lnTo>
                <a:lnTo>
                  <a:pt x="15151" y="26187"/>
                </a:lnTo>
                <a:lnTo>
                  <a:pt x="18427" y="23939"/>
                </a:lnTo>
                <a:lnTo>
                  <a:pt x="20421" y="19392"/>
                </a:lnTo>
                <a:lnTo>
                  <a:pt x="20789" y="20866"/>
                </a:lnTo>
                <a:lnTo>
                  <a:pt x="22999" y="23850"/>
                </a:lnTo>
                <a:lnTo>
                  <a:pt x="26187" y="24320"/>
                </a:lnTo>
                <a:lnTo>
                  <a:pt x="28828" y="21183"/>
                </a:lnTo>
                <a:lnTo>
                  <a:pt x="30035" y="26352"/>
                </a:lnTo>
                <a:lnTo>
                  <a:pt x="32715" y="28956"/>
                </a:lnTo>
                <a:lnTo>
                  <a:pt x="36918" y="28956"/>
                </a:lnTo>
                <a:lnTo>
                  <a:pt x="32715" y="19888"/>
                </a:lnTo>
                <a:lnTo>
                  <a:pt x="32308" y="16167"/>
                </a:lnTo>
                <a:lnTo>
                  <a:pt x="31381" y="2311"/>
                </a:lnTo>
                <a:lnTo>
                  <a:pt x="29375" y="5245"/>
                </a:lnTo>
                <a:lnTo>
                  <a:pt x="28257" y="8750"/>
                </a:lnTo>
                <a:lnTo>
                  <a:pt x="27419" y="12560"/>
                </a:lnTo>
                <a:lnTo>
                  <a:pt x="25984" y="17246"/>
                </a:lnTo>
                <a:lnTo>
                  <a:pt x="22999" y="18516"/>
                </a:lnTo>
                <a:lnTo>
                  <a:pt x="21843" y="15049"/>
                </a:lnTo>
                <a:lnTo>
                  <a:pt x="21374" y="11760"/>
                </a:lnTo>
                <a:lnTo>
                  <a:pt x="19900" y="7950"/>
                </a:lnTo>
                <a:lnTo>
                  <a:pt x="17894" y="5346"/>
                </a:lnTo>
                <a:lnTo>
                  <a:pt x="16484" y="14668"/>
                </a:lnTo>
                <a:lnTo>
                  <a:pt x="15963" y="17843"/>
                </a:lnTo>
                <a:lnTo>
                  <a:pt x="12598" y="20688"/>
                </a:lnTo>
                <a:lnTo>
                  <a:pt x="9423" y="20688"/>
                </a:lnTo>
                <a:lnTo>
                  <a:pt x="5841" y="17805"/>
                </a:lnTo>
                <a:lnTo>
                  <a:pt x="5295" y="14757"/>
                </a:lnTo>
                <a:lnTo>
                  <a:pt x="5829" y="11518"/>
                </a:lnTo>
                <a:lnTo>
                  <a:pt x="9334" y="8610"/>
                </a:lnTo>
                <a:lnTo>
                  <a:pt x="12522" y="8610"/>
                </a:lnTo>
                <a:lnTo>
                  <a:pt x="15963" y="11518"/>
                </a:lnTo>
                <a:lnTo>
                  <a:pt x="16484" y="14668"/>
                </a:lnTo>
                <a:lnTo>
                  <a:pt x="17894" y="5346"/>
                </a:lnTo>
                <a:lnTo>
                  <a:pt x="14770" y="3517"/>
                </a:lnTo>
                <a:lnTo>
                  <a:pt x="11569" y="3035"/>
                </a:lnTo>
                <a:lnTo>
                  <a:pt x="8115" y="3733"/>
                </a:lnTo>
                <a:lnTo>
                  <a:pt x="4762" y="6261"/>
                </a:lnTo>
                <a:lnTo>
                  <a:pt x="4762" y="0"/>
                </a:lnTo>
                <a:lnTo>
                  <a:pt x="0" y="0"/>
                </a:lnTo>
                <a:lnTo>
                  <a:pt x="0" y="1276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2" name="object 1882"/>
          <p:cNvSpPr/>
          <p:nvPr/>
        </p:nvSpPr>
        <p:spPr>
          <a:xfrm>
            <a:off x="172921" y="7865661"/>
            <a:ext cx="31394" cy="25908"/>
          </a:xfrm>
          <a:custGeom>
            <a:avLst/>
            <a:gdLst/>
            <a:ahLst/>
            <a:cxnLst/>
            <a:rect l="l" t="t" r="r" b="b"/>
            <a:pathLst>
              <a:path w="31394" h="25908">
                <a:moveTo>
                  <a:pt x="20827" y="19799"/>
                </a:moveTo>
                <a:lnTo>
                  <a:pt x="0" y="19799"/>
                </a:lnTo>
                <a:lnTo>
                  <a:pt x="0" y="25908"/>
                </a:lnTo>
                <a:lnTo>
                  <a:pt x="21539" y="25908"/>
                </a:lnTo>
                <a:lnTo>
                  <a:pt x="24307" y="25476"/>
                </a:lnTo>
                <a:lnTo>
                  <a:pt x="25971" y="24638"/>
                </a:lnTo>
                <a:lnTo>
                  <a:pt x="28955" y="22567"/>
                </a:lnTo>
                <a:lnTo>
                  <a:pt x="30899" y="19253"/>
                </a:lnTo>
                <a:lnTo>
                  <a:pt x="31394" y="15532"/>
                </a:lnTo>
                <a:lnTo>
                  <a:pt x="31013" y="12230"/>
                </a:lnTo>
                <a:lnTo>
                  <a:pt x="29425" y="8915"/>
                </a:lnTo>
                <a:lnTo>
                  <a:pt x="26923" y="6121"/>
                </a:lnTo>
                <a:lnTo>
                  <a:pt x="30860" y="6121"/>
                </a:lnTo>
                <a:lnTo>
                  <a:pt x="30860" y="0"/>
                </a:lnTo>
                <a:lnTo>
                  <a:pt x="0" y="0"/>
                </a:lnTo>
                <a:lnTo>
                  <a:pt x="0" y="6121"/>
                </a:lnTo>
                <a:lnTo>
                  <a:pt x="22059" y="6121"/>
                </a:lnTo>
                <a:lnTo>
                  <a:pt x="24891" y="8153"/>
                </a:lnTo>
                <a:lnTo>
                  <a:pt x="26301" y="10579"/>
                </a:lnTo>
                <a:lnTo>
                  <a:pt x="26301" y="15849"/>
                </a:lnTo>
                <a:lnTo>
                  <a:pt x="24358" y="18415"/>
                </a:lnTo>
                <a:lnTo>
                  <a:pt x="20827" y="1979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3" name="object 1883"/>
          <p:cNvSpPr/>
          <p:nvPr/>
        </p:nvSpPr>
        <p:spPr>
          <a:xfrm>
            <a:off x="172303" y="7834154"/>
            <a:ext cx="31483" cy="22491"/>
          </a:xfrm>
          <a:custGeom>
            <a:avLst/>
            <a:gdLst/>
            <a:ahLst/>
            <a:cxnLst/>
            <a:rect l="l" t="t" r="r" b="b"/>
            <a:pathLst>
              <a:path w="31483" h="22491">
                <a:moveTo>
                  <a:pt x="31483" y="16370"/>
                </a:moveTo>
                <a:lnTo>
                  <a:pt x="12776" y="16370"/>
                </a:lnTo>
                <a:lnTo>
                  <a:pt x="8661" y="14198"/>
                </a:lnTo>
                <a:lnTo>
                  <a:pt x="5867" y="11049"/>
                </a:lnTo>
                <a:lnTo>
                  <a:pt x="5867" y="7289"/>
                </a:lnTo>
                <a:lnTo>
                  <a:pt x="8851" y="3200"/>
                </a:lnTo>
                <a:lnTo>
                  <a:pt x="3492" y="0"/>
                </a:lnTo>
                <a:lnTo>
                  <a:pt x="1168" y="2489"/>
                </a:lnTo>
                <a:lnTo>
                  <a:pt x="0" y="7213"/>
                </a:lnTo>
                <a:lnTo>
                  <a:pt x="0" y="10134"/>
                </a:lnTo>
                <a:lnTo>
                  <a:pt x="2387" y="13081"/>
                </a:lnTo>
                <a:lnTo>
                  <a:pt x="7188" y="16052"/>
                </a:lnTo>
                <a:lnTo>
                  <a:pt x="7721" y="16370"/>
                </a:lnTo>
                <a:lnTo>
                  <a:pt x="622" y="16370"/>
                </a:lnTo>
                <a:lnTo>
                  <a:pt x="622" y="22491"/>
                </a:lnTo>
                <a:lnTo>
                  <a:pt x="31483" y="22491"/>
                </a:lnTo>
                <a:lnTo>
                  <a:pt x="31483" y="163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4" name="object 1884"/>
          <p:cNvSpPr/>
          <p:nvPr/>
        </p:nvSpPr>
        <p:spPr>
          <a:xfrm>
            <a:off x="172858" y="7800449"/>
            <a:ext cx="31445" cy="32905"/>
          </a:xfrm>
          <a:custGeom>
            <a:avLst/>
            <a:gdLst/>
            <a:ahLst/>
            <a:cxnLst/>
            <a:rect l="l" t="t" r="r" b="b"/>
            <a:pathLst>
              <a:path w="31445" h="32905">
                <a:moveTo>
                  <a:pt x="0" y="16357"/>
                </a:moveTo>
                <a:lnTo>
                  <a:pt x="0" y="21107"/>
                </a:lnTo>
                <a:lnTo>
                  <a:pt x="1523" y="25057"/>
                </a:lnTo>
                <a:lnTo>
                  <a:pt x="4521" y="28206"/>
                </a:lnTo>
                <a:lnTo>
                  <a:pt x="7505" y="31318"/>
                </a:lnTo>
                <a:lnTo>
                  <a:pt x="5499" y="19634"/>
                </a:lnTo>
                <a:lnTo>
                  <a:pt x="5499" y="13690"/>
                </a:lnTo>
                <a:lnTo>
                  <a:pt x="8394" y="9169"/>
                </a:lnTo>
                <a:lnTo>
                  <a:pt x="12750" y="6197"/>
                </a:lnTo>
                <a:lnTo>
                  <a:pt x="18618" y="6197"/>
                </a:lnTo>
                <a:lnTo>
                  <a:pt x="22923" y="9042"/>
                </a:lnTo>
                <a:lnTo>
                  <a:pt x="25793" y="13436"/>
                </a:lnTo>
                <a:lnTo>
                  <a:pt x="25793" y="19456"/>
                </a:lnTo>
                <a:lnTo>
                  <a:pt x="22948" y="23837"/>
                </a:lnTo>
                <a:lnTo>
                  <a:pt x="18681" y="26733"/>
                </a:lnTo>
                <a:lnTo>
                  <a:pt x="15709" y="26733"/>
                </a:lnTo>
                <a:lnTo>
                  <a:pt x="15798" y="32905"/>
                </a:lnTo>
                <a:lnTo>
                  <a:pt x="20269" y="32905"/>
                </a:lnTo>
                <a:lnTo>
                  <a:pt x="24028" y="31356"/>
                </a:lnTo>
                <a:lnTo>
                  <a:pt x="26987" y="28219"/>
                </a:lnTo>
                <a:lnTo>
                  <a:pt x="29971" y="25133"/>
                </a:lnTo>
                <a:lnTo>
                  <a:pt x="31445" y="21247"/>
                </a:lnTo>
                <a:lnTo>
                  <a:pt x="31445" y="11849"/>
                </a:lnTo>
                <a:lnTo>
                  <a:pt x="29997" y="7899"/>
                </a:lnTo>
                <a:lnTo>
                  <a:pt x="27063" y="4749"/>
                </a:lnTo>
                <a:lnTo>
                  <a:pt x="24091" y="1600"/>
                </a:lnTo>
                <a:lnTo>
                  <a:pt x="20396" y="0"/>
                </a:lnTo>
                <a:lnTo>
                  <a:pt x="11366" y="0"/>
                </a:lnTo>
                <a:lnTo>
                  <a:pt x="7569" y="1562"/>
                </a:lnTo>
                <a:lnTo>
                  <a:pt x="4533" y="4673"/>
                </a:lnTo>
                <a:lnTo>
                  <a:pt x="1523" y="7759"/>
                </a:lnTo>
                <a:lnTo>
                  <a:pt x="0" y="11671"/>
                </a:lnTo>
                <a:lnTo>
                  <a:pt x="0" y="16357"/>
                </a:lnTo>
                <a:close/>
              </a:path>
              <a:path w="31445" h="32905">
                <a:moveTo>
                  <a:pt x="5499" y="19634"/>
                </a:moveTo>
                <a:lnTo>
                  <a:pt x="7505" y="31318"/>
                </a:lnTo>
                <a:lnTo>
                  <a:pt x="11277" y="32905"/>
                </a:lnTo>
                <a:lnTo>
                  <a:pt x="15798" y="32905"/>
                </a:lnTo>
                <a:lnTo>
                  <a:pt x="15709" y="26733"/>
                </a:lnTo>
                <a:lnTo>
                  <a:pt x="12750" y="26733"/>
                </a:lnTo>
                <a:lnTo>
                  <a:pt x="8394" y="23926"/>
                </a:lnTo>
                <a:lnTo>
                  <a:pt x="5499" y="1963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5" name="object 1885"/>
          <p:cNvSpPr/>
          <p:nvPr/>
        </p:nvSpPr>
        <p:spPr>
          <a:xfrm>
            <a:off x="172308" y="7774269"/>
            <a:ext cx="32003" cy="20904"/>
          </a:xfrm>
          <a:custGeom>
            <a:avLst/>
            <a:gdLst/>
            <a:ahLst/>
            <a:cxnLst/>
            <a:rect l="l" t="t" r="r" b="b"/>
            <a:pathLst>
              <a:path w="32003" h="20904">
                <a:moveTo>
                  <a:pt x="0" y="10833"/>
                </a:moveTo>
                <a:lnTo>
                  <a:pt x="0" y="13728"/>
                </a:lnTo>
                <a:lnTo>
                  <a:pt x="761" y="16103"/>
                </a:lnTo>
                <a:lnTo>
                  <a:pt x="3784" y="19786"/>
                </a:lnTo>
                <a:lnTo>
                  <a:pt x="8064" y="20739"/>
                </a:lnTo>
                <a:lnTo>
                  <a:pt x="11595" y="20129"/>
                </a:lnTo>
                <a:lnTo>
                  <a:pt x="14706" y="17653"/>
                </a:lnTo>
                <a:lnTo>
                  <a:pt x="16573" y="15100"/>
                </a:lnTo>
                <a:lnTo>
                  <a:pt x="18783" y="11137"/>
                </a:lnTo>
                <a:lnTo>
                  <a:pt x="19862" y="9182"/>
                </a:lnTo>
                <a:lnTo>
                  <a:pt x="22669" y="6413"/>
                </a:lnTo>
                <a:lnTo>
                  <a:pt x="25806" y="7810"/>
                </a:lnTo>
                <a:lnTo>
                  <a:pt x="26733" y="11112"/>
                </a:lnTo>
                <a:lnTo>
                  <a:pt x="26377" y="13830"/>
                </a:lnTo>
                <a:lnTo>
                  <a:pt x="24891" y="17449"/>
                </a:lnTo>
                <a:lnTo>
                  <a:pt x="22694" y="20904"/>
                </a:lnTo>
                <a:lnTo>
                  <a:pt x="29235" y="20904"/>
                </a:lnTo>
                <a:lnTo>
                  <a:pt x="31026" y="16941"/>
                </a:lnTo>
                <a:lnTo>
                  <a:pt x="31800" y="14058"/>
                </a:lnTo>
                <a:lnTo>
                  <a:pt x="32003" y="10604"/>
                </a:lnTo>
                <a:lnTo>
                  <a:pt x="32003" y="7493"/>
                </a:lnTo>
                <a:lnTo>
                  <a:pt x="31191" y="4965"/>
                </a:lnTo>
                <a:lnTo>
                  <a:pt x="27952" y="1016"/>
                </a:lnTo>
                <a:lnTo>
                  <a:pt x="23367" y="0"/>
                </a:lnTo>
                <a:lnTo>
                  <a:pt x="19850" y="0"/>
                </a:lnTo>
                <a:lnTo>
                  <a:pt x="16624" y="2590"/>
                </a:lnTo>
                <a:lnTo>
                  <a:pt x="13703" y="7721"/>
                </a:lnTo>
                <a:lnTo>
                  <a:pt x="12458" y="9918"/>
                </a:lnTo>
                <a:lnTo>
                  <a:pt x="10134" y="13385"/>
                </a:lnTo>
                <a:lnTo>
                  <a:pt x="7226" y="14363"/>
                </a:lnTo>
                <a:lnTo>
                  <a:pt x="5270" y="11607"/>
                </a:lnTo>
                <a:lnTo>
                  <a:pt x="5270" y="8089"/>
                </a:lnTo>
                <a:lnTo>
                  <a:pt x="6413" y="5156"/>
                </a:lnTo>
                <a:lnTo>
                  <a:pt x="8623" y="1524"/>
                </a:lnTo>
                <a:lnTo>
                  <a:pt x="2565" y="1524"/>
                </a:lnTo>
                <a:lnTo>
                  <a:pt x="850" y="4699"/>
                </a:lnTo>
                <a:lnTo>
                  <a:pt x="0" y="7810"/>
                </a:lnTo>
                <a:lnTo>
                  <a:pt x="0" y="1083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6" name="object 1886"/>
          <p:cNvSpPr/>
          <p:nvPr/>
        </p:nvSpPr>
        <p:spPr>
          <a:xfrm>
            <a:off x="156336" y="7723244"/>
            <a:ext cx="47967" cy="26416"/>
          </a:xfrm>
          <a:custGeom>
            <a:avLst/>
            <a:gdLst/>
            <a:ahLst/>
            <a:cxnLst/>
            <a:rect l="l" t="t" r="r" b="b"/>
            <a:pathLst>
              <a:path w="47967" h="26416">
                <a:moveTo>
                  <a:pt x="43687" y="26225"/>
                </a:moveTo>
                <a:lnTo>
                  <a:pt x="46558" y="22415"/>
                </a:lnTo>
                <a:lnTo>
                  <a:pt x="47967" y="18199"/>
                </a:lnTo>
                <a:lnTo>
                  <a:pt x="47967" y="9563"/>
                </a:lnTo>
                <a:lnTo>
                  <a:pt x="46812" y="6273"/>
                </a:lnTo>
                <a:lnTo>
                  <a:pt x="42125" y="1231"/>
                </a:lnTo>
                <a:lnTo>
                  <a:pt x="39052" y="0"/>
                </a:lnTo>
                <a:lnTo>
                  <a:pt x="30022" y="0"/>
                </a:lnTo>
                <a:lnTo>
                  <a:pt x="25679" y="2832"/>
                </a:lnTo>
                <a:lnTo>
                  <a:pt x="22263" y="8547"/>
                </a:lnTo>
                <a:lnTo>
                  <a:pt x="19240" y="13665"/>
                </a:lnTo>
                <a:lnTo>
                  <a:pt x="17894" y="16002"/>
                </a:lnTo>
                <a:lnTo>
                  <a:pt x="14147" y="19723"/>
                </a:lnTo>
                <a:lnTo>
                  <a:pt x="11429" y="20231"/>
                </a:lnTo>
                <a:lnTo>
                  <a:pt x="8559" y="19545"/>
                </a:lnTo>
                <a:lnTo>
                  <a:pt x="6540" y="16713"/>
                </a:lnTo>
                <a:lnTo>
                  <a:pt x="6019" y="12712"/>
                </a:lnTo>
                <a:lnTo>
                  <a:pt x="6019" y="8826"/>
                </a:lnTo>
                <a:lnTo>
                  <a:pt x="7645" y="5219"/>
                </a:lnTo>
                <a:lnTo>
                  <a:pt x="10896" y="1828"/>
                </a:lnTo>
                <a:lnTo>
                  <a:pt x="3276" y="1828"/>
                </a:lnTo>
                <a:lnTo>
                  <a:pt x="1092" y="5067"/>
                </a:lnTo>
                <a:lnTo>
                  <a:pt x="0" y="8712"/>
                </a:lnTo>
                <a:lnTo>
                  <a:pt x="0" y="16700"/>
                </a:lnTo>
                <a:lnTo>
                  <a:pt x="1142" y="20002"/>
                </a:lnTo>
                <a:lnTo>
                  <a:pt x="3428" y="22555"/>
                </a:lnTo>
                <a:lnTo>
                  <a:pt x="5740" y="25120"/>
                </a:lnTo>
                <a:lnTo>
                  <a:pt x="8737" y="26416"/>
                </a:lnTo>
                <a:lnTo>
                  <a:pt x="14884" y="26416"/>
                </a:lnTo>
                <a:lnTo>
                  <a:pt x="18961" y="24396"/>
                </a:lnTo>
                <a:lnTo>
                  <a:pt x="22758" y="20726"/>
                </a:lnTo>
                <a:lnTo>
                  <a:pt x="24701" y="17551"/>
                </a:lnTo>
                <a:lnTo>
                  <a:pt x="27800" y="12471"/>
                </a:lnTo>
                <a:lnTo>
                  <a:pt x="30378" y="8369"/>
                </a:lnTo>
                <a:lnTo>
                  <a:pt x="33070" y="6299"/>
                </a:lnTo>
                <a:lnTo>
                  <a:pt x="35940" y="6299"/>
                </a:lnTo>
                <a:lnTo>
                  <a:pt x="39166" y="6972"/>
                </a:lnTo>
                <a:lnTo>
                  <a:pt x="41490" y="9779"/>
                </a:lnTo>
                <a:lnTo>
                  <a:pt x="42049" y="13627"/>
                </a:lnTo>
                <a:lnTo>
                  <a:pt x="42049" y="18389"/>
                </a:lnTo>
                <a:lnTo>
                  <a:pt x="39789" y="22580"/>
                </a:lnTo>
                <a:lnTo>
                  <a:pt x="35204" y="26225"/>
                </a:lnTo>
                <a:lnTo>
                  <a:pt x="43687" y="262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7" name="object 1887"/>
          <p:cNvSpPr/>
          <p:nvPr/>
        </p:nvSpPr>
        <p:spPr>
          <a:xfrm>
            <a:off x="196303" y="7709413"/>
            <a:ext cx="8000" cy="8178"/>
          </a:xfrm>
          <a:custGeom>
            <a:avLst/>
            <a:gdLst/>
            <a:ahLst/>
            <a:cxnLst/>
            <a:rect l="l" t="t" r="r" b="b"/>
            <a:pathLst>
              <a:path w="8000" h="8178">
                <a:moveTo>
                  <a:pt x="0" y="4127"/>
                </a:moveTo>
                <a:lnTo>
                  <a:pt x="1181" y="6997"/>
                </a:lnTo>
                <a:lnTo>
                  <a:pt x="4038" y="8178"/>
                </a:lnTo>
                <a:lnTo>
                  <a:pt x="6857" y="6997"/>
                </a:lnTo>
                <a:lnTo>
                  <a:pt x="8000" y="4127"/>
                </a:lnTo>
                <a:lnTo>
                  <a:pt x="6857" y="1193"/>
                </a:lnTo>
                <a:lnTo>
                  <a:pt x="4038" y="0"/>
                </a:lnTo>
                <a:lnTo>
                  <a:pt x="1181" y="1193"/>
                </a:lnTo>
                <a:lnTo>
                  <a:pt x="0" y="412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8" name="object 1888"/>
          <p:cNvSpPr/>
          <p:nvPr/>
        </p:nvSpPr>
        <p:spPr>
          <a:xfrm>
            <a:off x="156653" y="7660098"/>
            <a:ext cx="47129" cy="45834"/>
          </a:xfrm>
          <a:custGeom>
            <a:avLst/>
            <a:gdLst/>
            <a:ahLst/>
            <a:cxnLst/>
            <a:rect l="l" t="t" r="r" b="b"/>
            <a:pathLst>
              <a:path w="47129" h="45834">
                <a:moveTo>
                  <a:pt x="47129" y="0"/>
                </a:moveTo>
                <a:lnTo>
                  <a:pt x="0" y="21005"/>
                </a:lnTo>
                <a:lnTo>
                  <a:pt x="0" y="25730"/>
                </a:lnTo>
                <a:lnTo>
                  <a:pt x="47129" y="45834"/>
                </a:lnTo>
                <a:lnTo>
                  <a:pt x="47129" y="38963"/>
                </a:lnTo>
                <a:lnTo>
                  <a:pt x="33235" y="33096"/>
                </a:lnTo>
                <a:lnTo>
                  <a:pt x="33235" y="13119"/>
                </a:lnTo>
                <a:lnTo>
                  <a:pt x="47129" y="6832"/>
                </a:lnTo>
                <a:lnTo>
                  <a:pt x="47129" y="0"/>
                </a:lnTo>
                <a:lnTo>
                  <a:pt x="27292" y="15862"/>
                </a:lnTo>
                <a:lnTo>
                  <a:pt x="27292" y="30416"/>
                </a:lnTo>
                <a:lnTo>
                  <a:pt x="10286" y="23431"/>
                </a:lnTo>
                <a:lnTo>
                  <a:pt x="47129" y="0"/>
                </a:lnTo>
                <a:close/>
              </a:path>
              <a:path w="47129" h="45834">
                <a:moveTo>
                  <a:pt x="47129" y="0"/>
                </a:moveTo>
                <a:lnTo>
                  <a:pt x="10286" y="23431"/>
                </a:lnTo>
                <a:lnTo>
                  <a:pt x="27292" y="15862"/>
                </a:lnTo>
                <a:lnTo>
                  <a:pt x="47129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9" name="object 1889"/>
          <p:cNvSpPr/>
          <p:nvPr/>
        </p:nvSpPr>
        <p:spPr>
          <a:xfrm>
            <a:off x="196303" y="7648506"/>
            <a:ext cx="8000" cy="8216"/>
          </a:xfrm>
          <a:custGeom>
            <a:avLst/>
            <a:gdLst/>
            <a:ahLst/>
            <a:cxnLst/>
            <a:rect l="l" t="t" r="r" b="b"/>
            <a:pathLst>
              <a:path w="8000" h="8216">
                <a:moveTo>
                  <a:pt x="0" y="4102"/>
                </a:moveTo>
                <a:lnTo>
                  <a:pt x="1181" y="7023"/>
                </a:lnTo>
                <a:lnTo>
                  <a:pt x="4038" y="8216"/>
                </a:lnTo>
                <a:lnTo>
                  <a:pt x="6857" y="7023"/>
                </a:lnTo>
                <a:lnTo>
                  <a:pt x="8000" y="4102"/>
                </a:lnTo>
                <a:lnTo>
                  <a:pt x="6857" y="1219"/>
                </a:lnTo>
                <a:lnTo>
                  <a:pt x="4038" y="0"/>
                </a:lnTo>
                <a:lnTo>
                  <a:pt x="1181" y="1219"/>
                </a:lnTo>
                <a:lnTo>
                  <a:pt x="0" y="41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4444"/>
            <a:ext cx="7772399" cy="403034"/>
          </a:xfrm>
          <a:custGeom>
            <a:avLst/>
            <a:gdLst/>
            <a:ahLst/>
            <a:cxnLst/>
            <a:rect l="l" t="t" r="r" b="b"/>
            <a:pathLst>
              <a:path w="7772399" h="403034">
                <a:moveTo>
                  <a:pt x="0" y="403034"/>
                </a:moveTo>
                <a:lnTo>
                  <a:pt x="7772399" y="403034"/>
                </a:lnTo>
                <a:lnTo>
                  <a:pt x="7772399" y="0"/>
                </a:lnTo>
                <a:lnTo>
                  <a:pt x="0" y="0"/>
                </a:lnTo>
                <a:lnTo>
                  <a:pt x="0" y="403034"/>
                </a:lnTo>
                <a:close/>
              </a:path>
            </a:pathLst>
          </a:custGeom>
          <a:solidFill>
            <a:srgbClr val="008D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183361" y="9422168"/>
            <a:ext cx="384047" cy="87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7"/>
              </a:spcBef>
            </a:pPr>
            <a:endParaRPr sz="650"/>
          </a:p>
        </p:txBody>
      </p:sp>
      <p:sp>
        <p:nvSpPr>
          <p:cNvPr id="21" name="object 21"/>
          <p:cNvSpPr txBox="1"/>
          <p:nvPr/>
        </p:nvSpPr>
        <p:spPr>
          <a:xfrm>
            <a:off x="7183361" y="9509442"/>
            <a:ext cx="384047" cy="349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564349" y="7289304"/>
            <a:ext cx="6307480" cy="37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2037816" y="5431396"/>
            <a:ext cx="174993" cy="317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037816" y="4260151"/>
            <a:ext cx="174993" cy="317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494880" y="1677885"/>
            <a:ext cx="4987289" cy="22381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494880" y="3916082"/>
            <a:ext cx="69468" cy="61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64349" y="3916082"/>
            <a:ext cx="1325181" cy="61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89531" y="3916082"/>
            <a:ext cx="3592639" cy="61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94880" y="3977315"/>
            <a:ext cx="69468" cy="3119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64349" y="3977315"/>
            <a:ext cx="1325181" cy="3119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889531" y="3977315"/>
            <a:ext cx="3592639" cy="3119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8559" y="1347241"/>
            <a:ext cx="6349009" cy="266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357569" y="1347241"/>
            <a:ext cx="156870" cy="4556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514439" y="1347241"/>
            <a:ext cx="1255255" cy="266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8559" y="1614131"/>
            <a:ext cx="6349009" cy="468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514439" y="1614131"/>
            <a:ext cx="1255255" cy="468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357569" y="1802866"/>
            <a:ext cx="78447" cy="280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36016" y="1802866"/>
            <a:ext cx="78422" cy="280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559" y="2083041"/>
            <a:ext cx="6427457" cy="1528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36016" y="2083041"/>
            <a:ext cx="1333677" cy="1528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482461" y="9059439"/>
            <a:ext cx="3297250" cy="998969"/>
          </a:xfrm>
          <a:custGeom>
            <a:avLst/>
            <a:gdLst/>
            <a:ahLst/>
            <a:cxnLst/>
            <a:rect l="l" t="t" r="r" b="b"/>
            <a:pathLst>
              <a:path w="3297250" h="998969">
                <a:moveTo>
                  <a:pt x="3289938" y="185"/>
                </a:moveTo>
                <a:lnTo>
                  <a:pt x="920661" y="60185"/>
                </a:lnTo>
                <a:lnTo>
                  <a:pt x="879108" y="63302"/>
                </a:lnTo>
                <a:lnTo>
                  <a:pt x="836700" y="70354"/>
                </a:lnTo>
                <a:lnTo>
                  <a:pt x="794194" y="80996"/>
                </a:lnTo>
                <a:lnTo>
                  <a:pt x="752345" y="94884"/>
                </a:lnTo>
                <a:lnTo>
                  <a:pt x="711908" y="111677"/>
                </a:lnTo>
                <a:lnTo>
                  <a:pt x="673638" y="131030"/>
                </a:lnTo>
                <a:lnTo>
                  <a:pt x="638292" y="152600"/>
                </a:lnTo>
                <a:lnTo>
                  <a:pt x="606626" y="176043"/>
                </a:lnTo>
                <a:lnTo>
                  <a:pt x="567677" y="213970"/>
                </a:lnTo>
                <a:lnTo>
                  <a:pt x="6" y="998960"/>
                </a:lnTo>
                <a:lnTo>
                  <a:pt x="3289938" y="998960"/>
                </a:lnTo>
                <a:lnTo>
                  <a:pt x="3289938" y="18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321902" y="9705008"/>
            <a:ext cx="70548" cy="114528"/>
          </a:xfrm>
          <a:custGeom>
            <a:avLst/>
            <a:gdLst/>
            <a:ahLst/>
            <a:cxnLst/>
            <a:rect l="l" t="t" r="r" b="b"/>
            <a:pathLst>
              <a:path w="70548" h="114528">
                <a:moveTo>
                  <a:pt x="37196" y="10791"/>
                </a:moveTo>
                <a:lnTo>
                  <a:pt x="49746" y="12318"/>
                </a:lnTo>
                <a:lnTo>
                  <a:pt x="62255" y="15760"/>
                </a:lnTo>
                <a:lnTo>
                  <a:pt x="65570" y="4978"/>
                </a:lnTo>
                <a:lnTo>
                  <a:pt x="62834" y="4024"/>
                </a:lnTo>
                <a:lnTo>
                  <a:pt x="51231" y="1212"/>
                </a:lnTo>
                <a:lnTo>
                  <a:pt x="36855" y="0"/>
                </a:lnTo>
                <a:lnTo>
                  <a:pt x="25537" y="1191"/>
                </a:lnTo>
                <a:lnTo>
                  <a:pt x="12442" y="6712"/>
                </a:lnTo>
                <a:lnTo>
                  <a:pt x="3686" y="16435"/>
                </a:lnTo>
                <a:lnTo>
                  <a:pt x="495" y="30035"/>
                </a:lnTo>
                <a:lnTo>
                  <a:pt x="1212" y="37200"/>
                </a:lnTo>
                <a:lnTo>
                  <a:pt x="6894" y="48316"/>
                </a:lnTo>
                <a:lnTo>
                  <a:pt x="17517" y="55727"/>
                </a:lnTo>
                <a:lnTo>
                  <a:pt x="32207" y="60909"/>
                </a:lnTo>
                <a:lnTo>
                  <a:pt x="42762" y="64408"/>
                </a:lnTo>
                <a:lnTo>
                  <a:pt x="53790" y="71609"/>
                </a:lnTo>
                <a:lnTo>
                  <a:pt x="58089" y="83820"/>
                </a:lnTo>
                <a:lnTo>
                  <a:pt x="57048" y="90664"/>
                </a:lnTo>
                <a:lnTo>
                  <a:pt x="48952" y="100304"/>
                </a:lnTo>
                <a:lnTo>
                  <a:pt x="33362" y="103733"/>
                </a:lnTo>
                <a:lnTo>
                  <a:pt x="28989" y="103538"/>
                </a:lnTo>
                <a:lnTo>
                  <a:pt x="15854" y="101582"/>
                </a:lnTo>
                <a:lnTo>
                  <a:pt x="3327" y="97929"/>
                </a:lnTo>
                <a:lnTo>
                  <a:pt x="0" y="107886"/>
                </a:lnTo>
                <a:lnTo>
                  <a:pt x="6213" y="110467"/>
                </a:lnTo>
                <a:lnTo>
                  <a:pt x="18199" y="113391"/>
                </a:lnTo>
                <a:lnTo>
                  <a:pt x="33210" y="114528"/>
                </a:lnTo>
                <a:lnTo>
                  <a:pt x="46791" y="112732"/>
                </a:lnTo>
                <a:lnTo>
                  <a:pt x="59213" y="106584"/>
                </a:lnTo>
                <a:lnTo>
                  <a:pt x="67520" y="96311"/>
                </a:lnTo>
                <a:lnTo>
                  <a:pt x="70548" y="82169"/>
                </a:lnTo>
                <a:lnTo>
                  <a:pt x="69655" y="74480"/>
                </a:lnTo>
                <a:lnTo>
                  <a:pt x="63948" y="63752"/>
                </a:lnTo>
                <a:lnTo>
                  <a:pt x="53401" y="55902"/>
                </a:lnTo>
                <a:lnTo>
                  <a:pt x="38519" y="50114"/>
                </a:lnTo>
                <a:lnTo>
                  <a:pt x="28564" y="46735"/>
                </a:lnTo>
                <a:lnTo>
                  <a:pt x="17259" y="39688"/>
                </a:lnTo>
                <a:lnTo>
                  <a:pt x="12788" y="27863"/>
                </a:lnTo>
                <a:lnTo>
                  <a:pt x="13275" y="23723"/>
                </a:lnTo>
                <a:lnTo>
                  <a:pt x="21290" y="13962"/>
                </a:lnTo>
                <a:lnTo>
                  <a:pt x="36360" y="10782"/>
                </a:lnTo>
                <a:lnTo>
                  <a:pt x="37196" y="10791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407387" y="9733221"/>
            <a:ext cx="68884" cy="86309"/>
          </a:xfrm>
          <a:custGeom>
            <a:avLst/>
            <a:gdLst/>
            <a:ahLst/>
            <a:cxnLst/>
            <a:rect l="l" t="t" r="r" b="b"/>
            <a:pathLst>
              <a:path w="68884" h="86309">
                <a:moveTo>
                  <a:pt x="21952" y="72517"/>
                </a:moveTo>
                <a:lnTo>
                  <a:pt x="14318" y="62480"/>
                </a:lnTo>
                <a:lnTo>
                  <a:pt x="11633" y="43980"/>
                </a:lnTo>
                <a:lnTo>
                  <a:pt x="68059" y="43980"/>
                </a:lnTo>
                <a:lnTo>
                  <a:pt x="68719" y="40995"/>
                </a:lnTo>
                <a:lnTo>
                  <a:pt x="68884" y="37363"/>
                </a:lnTo>
                <a:lnTo>
                  <a:pt x="68884" y="35852"/>
                </a:lnTo>
                <a:lnTo>
                  <a:pt x="67400" y="22400"/>
                </a:lnTo>
                <a:lnTo>
                  <a:pt x="61629" y="10271"/>
                </a:lnTo>
                <a:lnTo>
                  <a:pt x="51175" y="2646"/>
                </a:lnTo>
                <a:lnTo>
                  <a:pt x="35686" y="0"/>
                </a:lnTo>
                <a:lnTo>
                  <a:pt x="29484" y="386"/>
                </a:lnTo>
                <a:lnTo>
                  <a:pt x="16758" y="4527"/>
                </a:lnTo>
                <a:lnTo>
                  <a:pt x="11950" y="34023"/>
                </a:lnTo>
                <a:lnTo>
                  <a:pt x="14797" y="22969"/>
                </a:lnTo>
                <a:lnTo>
                  <a:pt x="23256" y="12992"/>
                </a:lnTo>
                <a:lnTo>
                  <a:pt x="35686" y="9956"/>
                </a:lnTo>
                <a:lnTo>
                  <a:pt x="43741" y="11107"/>
                </a:lnTo>
                <a:lnTo>
                  <a:pt x="53497" y="19016"/>
                </a:lnTo>
                <a:lnTo>
                  <a:pt x="57264" y="34023"/>
                </a:lnTo>
                <a:lnTo>
                  <a:pt x="11950" y="34023"/>
                </a:lnTo>
                <a:lnTo>
                  <a:pt x="7525" y="13114"/>
                </a:lnTo>
                <a:lnTo>
                  <a:pt x="1900" y="26032"/>
                </a:lnTo>
                <a:lnTo>
                  <a:pt x="0" y="43167"/>
                </a:lnTo>
                <a:lnTo>
                  <a:pt x="553" y="53980"/>
                </a:lnTo>
                <a:lnTo>
                  <a:pt x="4504" y="69404"/>
                </a:lnTo>
                <a:lnTo>
                  <a:pt x="12164" y="79364"/>
                </a:lnTo>
                <a:lnTo>
                  <a:pt x="23423" y="84715"/>
                </a:lnTo>
                <a:lnTo>
                  <a:pt x="38176" y="86309"/>
                </a:lnTo>
                <a:lnTo>
                  <a:pt x="40058" y="86291"/>
                </a:lnTo>
                <a:lnTo>
                  <a:pt x="53416" y="84911"/>
                </a:lnTo>
                <a:lnTo>
                  <a:pt x="64731" y="81343"/>
                </a:lnTo>
                <a:lnTo>
                  <a:pt x="62093" y="72255"/>
                </a:lnTo>
                <a:lnTo>
                  <a:pt x="55613" y="74688"/>
                </a:lnTo>
                <a:lnTo>
                  <a:pt x="46304" y="76352"/>
                </a:lnTo>
                <a:lnTo>
                  <a:pt x="38176" y="76352"/>
                </a:lnTo>
                <a:lnTo>
                  <a:pt x="33900" y="76182"/>
                </a:lnTo>
                <a:lnTo>
                  <a:pt x="21952" y="72517"/>
                </a:lnTo>
                <a:close/>
              </a:path>
              <a:path w="68884" h="86309">
                <a:moveTo>
                  <a:pt x="62242" y="72199"/>
                </a:moveTo>
                <a:lnTo>
                  <a:pt x="62093" y="72255"/>
                </a:lnTo>
                <a:lnTo>
                  <a:pt x="62242" y="72199"/>
                </a:lnTo>
                <a:close/>
              </a:path>
              <a:path w="68884" h="86309">
                <a:moveTo>
                  <a:pt x="7525" y="13114"/>
                </a:moveTo>
                <a:lnTo>
                  <a:pt x="11950" y="34023"/>
                </a:lnTo>
                <a:lnTo>
                  <a:pt x="16758" y="4527"/>
                </a:lnTo>
                <a:lnTo>
                  <a:pt x="7525" y="13114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490394" y="9719270"/>
            <a:ext cx="78168" cy="139268"/>
          </a:xfrm>
          <a:custGeom>
            <a:avLst/>
            <a:gdLst/>
            <a:ahLst/>
            <a:cxnLst/>
            <a:rect l="l" t="t" r="r" b="b"/>
            <a:pathLst>
              <a:path w="78168" h="139268">
                <a:moveTo>
                  <a:pt x="12376" y="94957"/>
                </a:moveTo>
                <a:lnTo>
                  <a:pt x="1900" y="106267"/>
                </a:lnTo>
                <a:lnTo>
                  <a:pt x="0" y="116865"/>
                </a:lnTo>
                <a:lnTo>
                  <a:pt x="105" y="118949"/>
                </a:lnTo>
                <a:lnTo>
                  <a:pt x="5465" y="130111"/>
                </a:lnTo>
                <a:lnTo>
                  <a:pt x="17265" y="136947"/>
                </a:lnTo>
                <a:lnTo>
                  <a:pt x="33197" y="139268"/>
                </a:lnTo>
                <a:lnTo>
                  <a:pt x="50058" y="137474"/>
                </a:lnTo>
                <a:lnTo>
                  <a:pt x="49998" y="126941"/>
                </a:lnTo>
                <a:lnTo>
                  <a:pt x="35674" y="129311"/>
                </a:lnTo>
                <a:lnTo>
                  <a:pt x="31421" y="129187"/>
                </a:lnTo>
                <a:lnTo>
                  <a:pt x="15422" y="124249"/>
                </a:lnTo>
                <a:lnTo>
                  <a:pt x="11620" y="116027"/>
                </a:lnTo>
                <a:lnTo>
                  <a:pt x="11620" y="107416"/>
                </a:lnTo>
                <a:lnTo>
                  <a:pt x="14096" y="102755"/>
                </a:lnTo>
                <a:lnTo>
                  <a:pt x="13284" y="94449"/>
                </a:lnTo>
                <a:lnTo>
                  <a:pt x="12376" y="94957"/>
                </a:lnTo>
                <a:close/>
              </a:path>
              <a:path w="78168" h="139268">
                <a:moveTo>
                  <a:pt x="13440" y="37447"/>
                </a:moveTo>
                <a:lnTo>
                  <a:pt x="20065" y="26707"/>
                </a:lnTo>
                <a:lnTo>
                  <a:pt x="35178" y="23075"/>
                </a:lnTo>
                <a:lnTo>
                  <a:pt x="40715" y="23392"/>
                </a:lnTo>
                <a:lnTo>
                  <a:pt x="52969" y="29612"/>
                </a:lnTo>
                <a:lnTo>
                  <a:pt x="56095" y="43002"/>
                </a:lnTo>
                <a:lnTo>
                  <a:pt x="55183" y="52055"/>
                </a:lnTo>
                <a:lnTo>
                  <a:pt x="48354" y="62647"/>
                </a:lnTo>
                <a:lnTo>
                  <a:pt x="33197" y="66230"/>
                </a:lnTo>
                <a:lnTo>
                  <a:pt x="28371" y="75361"/>
                </a:lnTo>
                <a:lnTo>
                  <a:pt x="32194" y="75361"/>
                </a:lnTo>
                <a:lnTo>
                  <a:pt x="45669" y="74060"/>
                </a:lnTo>
                <a:lnTo>
                  <a:pt x="58065" y="68563"/>
                </a:lnTo>
                <a:lnTo>
                  <a:pt x="65542" y="58356"/>
                </a:lnTo>
                <a:lnTo>
                  <a:pt x="68046" y="43002"/>
                </a:lnTo>
                <a:lnTo>
                  <a:pt x="68046" y="34036"/>
                </a:lnTo>
                <a:lnTo>
                  <a:pt x="65062" y="28232"/>
                </a:lnTo>
                <a:lnTo>
                  <a:pt x="61417" y="23583"/>
                </a:lnTo>
                <a:lnTo>
                  <a:pt x="78168" y="9639"/>
                </a:lnTo>
                <a:lnTo>
                  <a:pt x="69532" y="0"/>
                </a:lnTo>
                <a:lnTo>
                  <a:pt x="55257" y="18262"/>
                </a:lnTo>
                <a:lnTo>
                  <a:pt x="50291" y="15278"/>
                </a:lnTo>
                <a:lnTo>
                  <a:pt x="43814" y="13957"/>
                </a:lnTo>
                <a:lnTo>
                  <a:pt x="36512" y="13957"/>
                </a:lnTo>
                <a:lnTo>
                  <a:pt x="23029" y="15260"/>
                </a:lnTo>
                <a:lnTo>
                  <a:pt x="10638" y="20759"/>
                </a:lnTo>
                <a:lnTo>
                  <a:pt x="3163" y="30969"/>
                </a:lnTo>
                <a:lnTo>
                  <a:pt x="660" y="46329"/>
                </a:lnTo>
                <a:lnTo>
                  <a:pt x="934" y="51321"/>
                </a:lnTo>
                <a:lnTo>
                  <a:pt x="5571" y="64215"/>
                </a:lnTo>
                <a:lnTo>
                  <a:pt x="14592" y="71869"/>
                </a:lnTo>
                <a:lnTo>
                  <a:pt x="11455" y="74701"/>
                </a:lnTo>
                <a:lnTo>
                  <a:pt x="9613" y="77851"/>
                </a:lnTo>
                <a:lnTo>
                  <a:pt x="9131" y="81178"/>
                </a:lnTo>
                <a:lnTo>
                  <a:pt x="8115" y="86817"/>
                </a:lnTo>
                <a:lnTo>
                  <a:pt x="9944" y="91960"/>
                </a:lnTo>
                <a:lnTo>
                  <a:pt x="13284" y="94449"/>
                </a:lnTo>
                <a:lnTo>
                  <a:pt x="14096" y="102755"/>
                </a:lnTo>
                <a:lnTo>
                  <a:pt x="19088" y="97777"/>
                </a:lnTo>
                <a:lnTo>
                  <a:pt x="50489" y="97817"/>
                </a:lnTo>
                <a:lnTo>
                  <a:pt x="62507" y="103459"/>
                </a:lnTo>
                <a:lnTo>
                  <a:pt x="63893" y="115189"/>
                </a:lnTo>
                <a:lnTo>
                  <a:pt x="61219" y="120054"/>
                </a:lnTo>
                <a:lnTo>
                  <a:pt x="49998" y="126941"/>
                </a:lnTo>
                <a:lnTo>
                  <a:pt x="50058" y="137474"/>
                </a:lnTo>
                <a:lnTo>
                  <a:pt x="63359" y="132161"/>
                </a:lnTo>
                <a:lnTo>
                  <a:pt x="72140" y="123971"/>
                </a:lnTo>
                <a:lnTo>
                  <a:pt x="76339" y="113550"/>
                </a:lnTo>
                <a:lnTo>
                  <a:pt x="76498" y="112510"/>
                </a:lnTo>
                <a:lnTo>
                  <a:pt x="75335" y="100797"/>
                </a:lnTo>
                <a:lnTo>
                  <a:pt x="67591" y="91053"/>
                </a:lnTo>
                <a:lnTo>
                  <a:pt x="51447" y="86982"/>
                </a:lnTo>
                <a:lnTo>
                  <a:pt x="21564" y="86982"/>
                </a:lnTo>
                <a:lnTo>
                  <a:pt x="18580" y="83337"/>
                </a:lnTo>
                <a:lnTo>
                  <a:pt x="20231" y="76352"/>
                </a:lnTo>
                <a:lnTo>
                  <a:pt x="21564" y="74371"/>
                </a:lnTo>
                <a:lnTo>
                  <a:pt x="15662" y="59797"/>
                </a:lnTo>
                <a:lnTo>
                  <a:pt x="12611" y="46329"/>
                </a:lnTo>
                <a:lnTo>
                  <a:pt x="13440" y="37447"/>
                </a:lnTo>
                <a:close/>
              </a:path>
              <a:path w="78168" h="139268">
                <a:moveTo>
                  <a:pt x="28000" y="65954"/>
                </a:moveTo>
                <a:lnTo>
                  <a:pt x="15662" y="59797"/>
                </a:lnTo>
                <a:lnTo>
                  <a:pt x="21564" y="74371"/>
                </a:lnTo>
                <a:lnTo>
                  <a:pt x="24726" y="75031"/>
                </a:lnTo>
                <a:lnTo>
                  <a:pt x="28371" y="75361"/>
                </a:lnTo>
                <a:lnTo>
                  <a:pt x="33197" y="66230"/>
                </a:lnTo>
                <a:lnTo>
                  <a:pt x="28000" y="65954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6582174" y="9734872"/>
            <a:ext cx="66395" cy="84658"/>
          </a:xfrm>
          <a:custGeom>
            <a:avLst/>
            <a:gdLst/>
            <a:ahLst/>
            <a:cxnLst/>
            <a:rect l="l" t="t" r="r" b="b"/>
            <a:pathLst>
              <a:path w="66395" h="84658">
                <a:moveTo>
                  <a:pt x="54775" y="0"/>
                </a:moveTo>
                <a:lnTo>
                  <a:pt x="54775" y="68884"/>
                </a:lnTo>
                <a:lnTo>
                  <a:pt x="44617" y="72748"/>
                </a:lnTo>
                <a:lnTo>
                  <a:pt x="29883" y="74701"/>
                </a:lnTo>
                <a:lnTo>
                  <a:pt x="24257" y="74050"/>
                </a:lnTo>
                <a:lnTo>
                  <a:pt x="14330" y="65916"/>
                </a:lnTo>
                <a:lnTo>
                  <a:pt x="11620" y="51142"/>
                </a:lnTo>
                <a:lnTo>
                  <a:pt x="11620" y="0"/>
                </a:lnTo>
                <a:lnTo>
                  <a:pt x="0" y="0"/>
                </a:lnTo>
                <a:lnTo>
                  <a:pt x="37" y="58157"/>
                </a:lnTo>
                <a:lnTo>
                  <a:pt x="3511" y="72770"/>
                </a:lnTo>
                <a:lnTo>
                  <a:pt x="12630" y="81659"/>
                </a:lnTo>
                <a:lnTo>
                  <a:pt x="27393" y="84658"/>
                </a:lnTo>
                <a:lnTo>
                  <a:pt x="29759" y="84601"/>
                </a:lnTo>
                <a:lnTo>
                  <a:pt x="41803" y="82324"/>
                </a:lnTo>
                <a:lnTo>
                  <a:pt x="53949" y="76365"/>
                </a:lnTo>
                <a:lnTo>
                  <a:pt x="54775" y="76365"/>
                </a:lnTo>
                <a:lnTo>
                  <a:pt x="54775" y="82994"/>
                </a:lnTo>
                <a:lnTo>
                  <a:pt x="66395" y="82994"/>
                </a:lnTo>
                <a:lnTo>
                  <a:pt x="66395" y="0"/>
                </a:lnTo>
                <a:lnTo>
                  <a:pt x="54775" y="0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6675970" y="9733226"/>
            <a:ext cx="39001" cy="84645"/>
          </a:xfrm>
          <a:custGeom>
            <a:avLst/>
            <a:gdLst/>
            <a:ahLst/>
            <a:cxnLst/>
            <a:rect l="l" t="t" r="r" b="b"/>
            <a:pathLst>
              <a:path w="39001" h="84645">
                <a:moveTo>
                  <a:pt x="24564" y="2335"/>
                </a:moveTo>
                <a:lnTo>
                  <a:pt x="12433" y="8293"/>
                </a:lnTo>
                <a:lnTo>
                  <a:pt x="11607" y="8293"/>
                </a:lnTo>
                <a:lnTo>
                  <a:pt x="11607" y="1651"/>
                </a:lnTo>
                <a:lnTo>
                  <a:pt x="0" y="1651"/>
                </a:lnTo>
                <a:lnTo>
                  <a:pt x="0" y="84645"/>
                </a:lnTo>
                <a:lnTo>
                  <a:pt x="11607" y="84645"/>
                </a:lnTo>
                <a:lnTo>
                  <a:pt x="11607" y="15760"/>
                </a:lnTo>
                <a:lnTo>
                  <a:pt x="13041" y="15156"/>
                </a:lnTo>
                <a:lnTo>
                  <a:pt x="24135" y="12575"/>
                </a:lnTo>
                <a:lnTo>
                  <a:pt x="39001" y="11607"/>
                </a:lnTo>
                <a:lnTo>
                  <a:pt x="39001" y="0"/>
                </a:lnTo>
                <a:lnTo>
                  <a:pt x="36622" y="57"/>
                </a:lnTo>
                <a:lnTo>
                  <a:pt x="24564" y="2335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6726576" y="9733226"/>
            <a:ext cx="73037" cy="86309"/>
          </a:xfrm>
          <a:custGeom>
            <a:avLst/>
            <a:gdLst/>
            <a:ahLst/>
            <a:cxnLst/>
            <a:rect l="l" t="t" r="r" b="b"/>
            <a:pathLst>
              <a:path w="73037" h="86309">
                <a:moveTo>
                  <a:pt x="1475" y="27886"/>
                </a:moveTo>
                <a:lnTo>
                  <a:pt x="0" y="44805"/>
                </a:lnTo>
                <a:lnTo>
                  <a:pt x="137" y="50093"/>
                </a:lnTo>
                <a:lnTo>
                  <a:pt x="3079" y="66419"/>
                </a:lnTo>
                <a:lnTo>
                  <a:pt x="9848" y="77683"/>
                </a:lnTo>
                <a:lnTo>
                  <a:pt x="20446" y="84206"/>
                </a:lnTo>
                <a:lnTo>
                  <a:pt x="34874" y="86309"/>
                </a:lnTo>
                <a:lnTo>
                  <a:pt x="32515" y="77056"/>
                </a:lnTo>
                <a:lnTo>
                  <a:pt x="19458" y="72092"/>
                </a:lnTo>
                <a:lnTo>
                  <a:pt x="13217" y="60875"/>
                </a:lnTo>
                <a:lnTo>
                  <a:pt x="11620" y="44805"/>
                </a:lnTo>
                <a:lnTo>
                  <a:pt x="11954" y="36541"/>
                </a:lnTo>
                <a:lnTo>
                  <a:pt x="15365" y="21945"/>
                </a:lnTo>
                <a:lnTo>
                  <a:pt x="23436" y="12484"/>
                </a:lnTo>
                <a:lnTo>
                  <a:pt x="37363" y="9118"/>
                </a:lnTo>
                <a:lnTo>
                  <a:pt x="40522" y="9239"/>
                </a:lnTo>
                <a:lnTo>
                  <a:pt x="53579" y="14204"/>
                </a:lnTo>
                <a:lnTo>
                  <a:pt x="59819" y="25424"/>
                </a:lnTo>
                <a:lnTo>
                  <a:pt x="61417" y="41490"/>
                </a:lnTo>
                <a:lnTo>
                  <a:pt x="66809" y="71475"/>
                </a:lnTo>
                <a:lnTo>
                  <a:pt x="71564" y="58411"/>
                </a:lnTo>
                <a:lnTo>
                  <a:pt x="73037" y="41490"/>
                </a:lnTo>
                <a:lnTo>
                  <a:pt x="72901" y="36228"/>
                </a:lnTo>
                <a:lnTo>
                  <a:pt x="69963" y="19892"/>
                </a:lnTo>
                <a:lnTo>
                  <a:pt x="63197" y="8625"/>
                </a:lnTo>
                <a:lnTo>
                  <a:pt x="52601" y="2102"/>
                </a:lnTo>
                <a:lnTo>
                  <a:pt x="38176" y="0"/>
                </a:lnTo>
                <a:lnTo>
                  <a:pt x="27589" y="880"/>
                </a:lnTo>
                <a:lnTo>
                  <a:pt x="14771" y="5774"/>
                </a:lnTo>
                <a:lnTo>
                  <a:pt x="6233" y="14826"/>
                </a:lnTo>
                <a:lnTo>
                  <a:pt x="1475" y="27886"/>
                </a:lnTo>
                <a:close/>
              </a:path>
              <a:path w="73037" h="86309">
                <a:moveTo>
                  <a:pt x="61085" y="49746"/>
                </a:moveTo>
                <a:lnTo>
                  <a:pt x="57682" y="64347"/>
                </a:lnTo>
                <a:lnTo>
                  <a:pt x="49618" y="73810"/>
                </a:lnTo>
                <a:lnTo>
                  <a:pt x="35686" y="77177"/>
                </a:lnTo>
                <a:lnTo>
                  <a:pt x="32515" y="77056"/>
                </a:lnTo>
                <a:lnTo>
                  <a:pt x="34874" y="86309"/>
                </a:lnTo>
                <a:lnTo>
                  <a:pt x="45461" y="85427"/>
                </a:lnTo>
                <a:lnTo>
                  <a:pt x="58275" y="80530"/>
                </a:lnTo>
                <a:lnTo>
                  <a:pt x="66809" y="71475"/>
                </a:lnTo>
                <a:lnTo>
                  <a:pt x="61417" y="41490"/>
                </a:lnTo>
                <a:lnTo>
                  <a:pt x="61085" y="49746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6814567" y="9733220"/>
            <a:ext cx="57264" cy="86309"/>
          </a:xfrm>
          <a:custGeom>
            <a:avLst/>
            <a:gdLst/>
            <a:ahLst/>
            <a:cxnLst/>
            <a:rect l="l" t="t" r="r" b="b"/>
            <a:pathLst>
              <a:path w="57264" h="86309">
                <a:moveTo>
                  <a:pt x="11620" y="14122"/>
                </a:moveTo>
                <a:lnTo>
                  <a:pt x="18249" y="9969"/>
                </a:lnTo>
                <a:lnTo>
                  <a:pt x="36512" y="9969"/>
                </a:lnTo>
                <a:lnTo>
                  <a:pt x="43980" y="11607"/>
                </a:lnTo>
                <a:lnTo>
                  <a:pt x="50622" y="14122"/>
                </a:lnTo>
                <a:lnTo>
                  <a:pt x="53098" y="4152"/>
                </a:lnTo>
                <a:lnTo>
                  <a:pt x="47294" y="2146"/>
                </a:lnTo>
                <a:lnTo>
                  <a:pt x="39001" y="0"/>
                </a:lnTo>
                <a:lnTo>
                  <a:pt x="29980" y="15"/>
                </a:lnTo>
                <a:lnTo>
                  <a:pt x="14115" y="2607"/>
                </a:lnTo>
                <a:lnTo>
                  <a:pt x="3726" y="10123"/>
                </a:lnTo>
                <a:lnTo>
                  <a:pt x="0" y="23241"/>
                </a:lnTo>
                <a:lnTo>
                  <a:pt x="1778" y="32431"/>
                </a:lnTo>
                <a:lnTo>
                  <a:pt x="10539" y="41600"/>
                </a:lnTo>
                <a:lnTo>
                  <a:pt x="24053" y="46482"/>
                </a:lnTo>
                <a:lnTo>
                  <a:pt x="25777" y="46905"/>
                </a:lnTo>
                <a:lnTo>
                  <a:pt x="39789" y="52042"/>
                </a:lnTo>
                <a:lnTo>
                  <a:pt x="45643" y="62242"/>
                </a:lnTo>
                <a:lnTo>
                  <a:pt x="45643" y="72199"/>
                </a:lnTo>
                <a:lnTo>
                  <a:pt x="36512" y="76352"/>
                </a:lnTo>
                <a:lnTo>
                  <a:pt x="18249" y="76352"/>
                </a:lnTo>
                <a:lnTo>
                  <a:pt x="7797" y="74206"/>
                </a:lnTo>
                <a:lnTo>
                  <a:pt x="2489" y="72199"/>
                </a:lnTo>
                <a:lnTo>
                  <a:pt x="0" y="82156"/>
                </a:lnTo>
                <a:lnTo>
                  <a:pt x="6972" y="84150"/>
                </a:lnTo>
                <a:lnTo>
                  <a:pt x="16763" y="86309"/>
                </a:lnTo>
                <a:lnTo>
                  <a:pt x="24053" y="86309"/>
                </a:lnTo>
                <a:lnTo>
                  <a:pt x="28516" y="86156"/>
                </a:lnTo>
                <a:lnTo>
                  <a:pt x="43211" y="82788"/>
                </a:lnTo>
                <a:lnTo>
                  <a:pt x="53432" y="74680"/>
                </a:lnTo>
                <a:lnTo>
                  <a:pt x="57264" y="61404"/>
                </a:lnTo>
                <a:lnTo>
                  <a:pt x="54929" y="50608"/>
                </a:lnTo>
                <a:lnTo>
                  <a:pt x="45671" y="41986"/>
                </a:lnTo>
                <a:lnTo>
                  <a:pt x="32359" y="37363"/>
                </a:lnTo>
                <a:lnTo>
                  <a:pt x="32097" y="37292"/>
                </a:lnTo>
                <a:lnTo>
                  <a:pt x="16817" y="32207"/>
                </a:lnTo>
                <a:lnTo>
                  <a:pt x="11620" y="22415"/>
                </a:lnTo>
                <a:lnTo>
                  <a:pt x="11620" y="14122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578659" y="9421989"/>
            <a:ext cx="204292" cy="225742"/>
          </a:xfrm>
          <a:custGeom>
            <a:avLst/>
            <a:gdLst/>
            <a:ahLst/>
            <a:cxnLst/>
            <a:rect l="l" t="t" r="r" b="b"/>
            <a:pathLst>
              <a:path w="204292" h="225742">
                <a:moveTo>
                  <a:pt x="167805" y="73583"/>
                </a:moveTo>
                <a:lnTo>
                  <a:pt x="167805" y="77177"/>
                </a:lnTo>
                <a:lnTo>
                  <a:pt x="170002" y="79502"/>
                </a:lnTo>
                <a:lnTo>
                  <a:pt x="196062" y="79502"/>
                </a:lnTo>
                <a:lnTo>
                  <a:pt x="198437" y="77127"/>
                </a:lnTo>
                <a:lnTo>
                  <a:pt x="198437" y="4013"/>
                </a:lnTo>
                <a:lnTo>
                  <a:pt x="196100" y="1816"/>
                </a:lnTo>
                <a:lnTo>
                  <a:pt x="175552" y="1816"/>
                </a:lnTo>
                <a:lnTo>
                  <a:pt x="171742" y="2755"/>
                </a:lnTo>
                <a:lnTo>
                  <a:pt x="169671" y="5600"/>
                </a:lnTo>
                <a:lnTo>
                  <a:pt x="169913" y="7467"/>
                </a:lnTo>
                <a:lnTo>
                  <a:pt x="170167" y="28244"/>
                </a:lnTo>
                <a:lnTo>
                  <a:pt x="163982" y="21493"/>
                </a:lnTo>
                <a:lnTo>
                  <a:pt x="155718" y="14714"/>
                </a:lnTo>
                <a:lnTo>
                  <a:pt x="145151" y="8551"/>
                </a:lnTo>
                <a:lnTo>
                  <a:pt x="132054" y="3644"/>
                </a:lnTo>
                <a:lnTo>
                  <a:pt x="116204" y="634"/>
                </a:lnTo>
                <a:lnTo>
                  <a:pt x="103924" y="0"/>
                </a:lnTo>
                <a:lnTo>
                  <a:pt x="87546" y="1135"/>
                </a:lnTo>
                <a:lnTo>
                  <a:pt x="72535" y="4410"/>
                </a:lnTo>
                <a:lnTo>
                  <a:pt x="58902" y="9628"/>
                </a:lnTo>
                <a:lnTo>
                  <a:pt x="46658" y="16591"/>
                </a:lnTo>
                <a:lnTo>
                  <a:pt x="35813" y="25103"/>
                </a:lnTo>
                <a:lnTo>
                  <a:pt x="26379" y="34965"/>
                </a:lnTo>
                <a:lnTo>
                  <a:pt x="18365" y="45982"/>
                </a:lnTo>
                <a:lnTo>
                  <a:pt x="11784" y="57955"/>
                </a:lnTo>
                <a:lnTo>
                  <a:pt x="6646" y="70688"/>
                </a:lnTo>
                <a:lnTo>
                  <a:pt x="2962" y="83984"/>
                </a:lnTo>
                <a:lnTo>
                  <a:pt x="743" y="97645"/>
                </a:lnTo>
                <a:lnTo>
                  <a:pt x="0" y="111493"/>
                </a:lnTo>
                <a:lnTo>
                  <a:pt x="872" y="127341"/>
                </a:lnTo>
                <a:lnTo>
                  <a:pt x="3430" y="142364"/>
                </a:lnTo>
                <a:lnTo>
                  <a:pt x="7583" y="156463"/>
                </a:lnTo>
                <a:lnTo>
                  <a:pt x="13240" y="169541"/>
                </a:lnTo>
                <a:lnTo>
                  <a:pt x="20312" y="181500"/>
                </a:lnTo>
                <a:lnTo>
                  <a:pt x="28708" y="192243"/>
                </a:lnTo>
                <a:lnTo>
                  <a:pt x="38338" y="201672"/>
                </a:lnTo>
                <a:lnTo>
                  <a:pt x="49111" y="209688"/>
                </a:lnTo>
                <a:lnTo>
                  <a:pt x="60939" y="216196"/>
                </a:lnTo>
                <a:lnTo>
                  <a:pt x="73729" y="221097"/>
                </a:lnTo>
                <a:lnTo>
                  <a:pt x="87392" y="224293"/>
                </a:lnTo>
                <a:lnTo>
                  <a:pt x="101838" y="225687"/>
                </a:lnTo>
                <a:lnTo>
                  <a:pt x="105422" y="225742"/>
                </a:lnTo>
                <a:lnTo>
                  <a:pt x="111250" y="225571"/>
                </a:lnTo>
                <a:lnTo>
                  <a:pt x="120154" y="224779"/>
                </a:lnTo>
                <a:lnTo>
                  <a:pt x="131376" y="222947"/>
                </a:lnTo>
                <a:lnTo>
                  <a:pt x="144156" y="219656"/>
                </a:lnTo>
                <a:lnTo>
                  <a:pt x="157735" y="214488"/>
                </a:lnTo>
                <a:lnTo>
                  <a:pt x="171354" y="207023"/>
                </a:lnTo>
                <a:lnTo>
                  <a:pt x="184253" y="196845"/>
                </a:lnTo>
                <a:lnTo>
                  <a:pt x="195673" y="183532"/>
                </a:lnTo>
                <a:lnTo>
                  <a:pt x="201587" y="173697"/>
                </a:lnTo>
                <a:lnTo>
                  <a:pt x="202374" y="172072"/>
                </a:lnTo>
                <a:lnTo>
                  <a:pt x="204292" y="168287"/>
                </a:lnTo>
                <a:lnTo>
                  <a:pt x="199974" y="165074"/>
                </a:lnTo>
                <a:lnTo>
                  <a:pt x="187451" y="156743"/>
                </a:lnTo>
                <a:lnTo>
                  <a:pt x="183921" y="155308"/>
                </a:lnTo>
                <a:lnTo>
                  <a:pt x="180505" y="155816"/>
                </a:lnTo>
                <a:lnTo>
                  <a:pt x="178676" y="159067"/>
                </a:lnTo>
                <a:lnTo>
                  <a:pt x="174004" y="166148"/>
                </a:lnTo>
                <a:lnTo>
                  <a:pt x="167294" y="173858"/>
                </a:lnTo>
                <a:lnTo>
                  <a:pt x="158267" y="181449"/>
                </a:lnTo>
                <a:lnTo>
                  <a:pt x="146643" y="188175"/>
                </a:lnTo>
                <a:lnTo>
                  <a:pt x="132143" y="193288"/>
                </a:lnTo>
                <a:lnTo>
                  <a:pt x="114486" y="196042"/>
                </a:lnTo>
                <a:lnTo>
                  <a:pt x="106337" y="196316"/>
                </a:lnTo>
                <a:lnTo>
                  <a:pt x="94138" y="195296"/>
                </a:lnTo>
                <a:lnTo>
                  <a:pt x="82087" y="192205"/>
                </a:lnTo>
                <a:lnTo>
                  <a:pt x="70547" y="187000"/>
                </a:lnTo>
                <a:lnTo>
                  <a:pt x="59876" y="179634"/>
                </a:lnTo>
                <a:lnTo>
                  <a:pt x="50436" y="170062"/>
                </a:lnTo>
                <a:lnTo>
                  <a:pt x="42587" y="158240"/>
                </a:lnTo>
                <a:lnTo>
                  <a:pt x="36690" y="144123"/>
                </a:lnTo>
                <a:lnTo>
                  <a:pt x="33105" y="127666"/>
                </a:lnTo>
                <a:lnTo>
                  <a:pt x="32143" y="112420"/>
                </a:lnTo>
                <a:lnTo>
                  <a:pt x="33570" y="93950"/>
                </a:lnTo>
                <a:lnTo>
                  <a:pt x="37609" y="77885"/>
                </a:lnTo>
                <a:lnTo>
                  <a:pt x="43895" y="64178"/>
                </a:lnTo>
                <a:lnTo>
                  <a:pt x="52064" y="52784"/>
                </a:lnTo>
                <a:lnTo>
                  <a:pt x="61751" y="43656"/>
                </a:lnTo>
                <a:lnTo>
                  <a:pt x="72593" y="36749"/>
                </a:lnTo>
                <a:lnTo>
                  <a:pt x="84225" y="32016"/>
                </a:lnTo>
                <a:lnTo>
                  <a:pt x="96282" y="29412"/>
                </a:lnTo>
                <a:lnTo>
                  <a:pt x="105422" y="28829"/>
                </a:lnTo>
                <a:lnTo>
                  <a:pt x="123483" y="30991"/>
                </a:lnTo>
                <a:lnTo>
                  <a:pt x="138882" y="36696"/>
                </a:lnTo>
                <a:lnTo>
                  <a:pt x="151315" y="44767"/>
                </a:lnTo>
                <a:lnTo>
                  <a:pt x="160481" y="54028"/>
                </a:lnTo>
                <a:lnTo>
                  <a:pt x="166074" y="63305"/>
                </a:lnTo>
                <a:lnTo>
                  <a:pt x="167805" y="70866"/>
                </a:lnTo>
                <a:lnTo>
                  <a:pt x="167805" y="73583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794518" y="9490243"/>
            <a:ext cx="155054" cy="157492"/>
          </a:xfrm>
          <a:custGeom>
            <a:avLst/>
            <a:gdLst/>
            <a:ahLst/>
            <a:cxnLst/>
            <a:rect l="l" t="t" r="r" b="b"/>
            <a:pathLst>
              <a:path w="155054" h="157492">
                <a:moveTo>
                  <a:pt x="30306" y="89326"/>
                </a:moveTo>
                <a:lnTo>
                  <a:pt x="29451" y="78460"/>
                </a:lnTo>
                <a:lnTo>
                  <a:pt x="31587" y="61511"/>
                </a:lnTo>
                <a:lnTo>
                  <a:pt x="37457" y="47735"/>
                </a:lnTo>
                <a:lnTo>
                  <a:pt x="46251" y="37182"/>
                </a:lnTo>
                <a:lnTo>
                  <a:pt x="57163" y="29905"/>
                </a:lnTo>
                <a:lnTo>
                  <a:pt x="69382" y="25956"/>
                </a:lnTo>
                <a:lnTo>
                  <a:pt x="77876" y="25196"/>
                </a:lnTo>
                <a:lnTo>
                  <a:pt x="90444" y="26905"/>
                </a:lnTo>
                <a:lnTo>
                  <a:pt x="102260" y="31998"/>
                </a:lnTo>
                <a:lnTo>
                  <a:pt x="112506" y="40423"/>
                </a:lnTo>
                <a:lnTo>
                  <a:pt x="120366" y="52127"/>
                </a:lnTo>
                <a:lnTo>
                  <a:pt x="125023" y="67059"/>
                </a:lnTo>
                <a:lnTo>
                  <a:pt x="125945" y="78460"/>
                </a:lnTo>
                <a:lnTo>
                  <a:pt x="124138" y="94008"/>
                </a:lnTo>
                <a:lnTo>
                  <a:pt x="118987" y="107524"/>
                </a:lnTo>
                <a:lnTo>
                  <a:pt x="110898" y="118550"/>
                </a:lnTo>
                <a:lnTo>
                  <a:pt x="100278" y="126632"/>
                </a:lnTo>
                <a:lnTo>
                  <a:pt x="87532" y="131313"/>
                </a:lnTo>
                <a:lnTo>
                  <a:pt x="77508" y="132321"/>
                </a:lnTo>
                <a:lnTo>
                  <a:pt x="92618" y="156238"/>
                </a:lnTo>
                <a:lnTo>
                  <a:pt x="106482" y="152588"/>
                </a:lnTo>
                <a:lnTo>
                  <a:pt x="118939" y="146706"/>
                </a:lnTo>
                <a:lnTo>
                  <a:pt x="129823" y="138760"/>
                </a:lnTo>
                <a:lnTo>
                  <a:pt x="138974" y="128915"/>
                </a:lnTo>
                <a:lnTo>
                  <a:pt x="146226" y="117337"/>
                </a:lnTo>
                <a:lnTo>
                  <a:pt x="151418" y="104193"/>
                </a:lnTo>
                <a:lnTo>
                  <a:pt x="154385" y="89648"/>
                </a:lnTo>
                <a:lnTo>
                  <a:pt x="155054" y="78143"/>
                </a:lnTo>
                <a:lnTo>
                  <a:pt x="153808" y="62773"/>
                </a:lnTo>
                <a:lnTo>
                  <a:pt x="150183" y="48683"/>
                </a:lnTo>
                <a:lnTo>
                  <a:pt x="144346" y="36043"/>
                </a:lnTo>
                <a:lnTo>
                  <a:pt x="136465" y="25022"/>
                </a:lnTo>
                <a:lnTo>
                  <a:pt x="126707" y="15790"/>
                </a:lnTo>
                <a:lnTo>
                  <a:pt x="115240" y="8518"/>
                </a:lnTo>
                <a:lnTo>
                  <a:pt x="102232" y="3376"/>
                </a:lnTo>
                <a:lnTo>
                  <a:pt x="87851" y="534"/>
                </a:lnTo>
                <a:lnTo>
                  <a:pt x="77876" y="0"/>
                </a:lnTo>
                <a:lnTo>
                  <a:pt x="62616" y="1250"/>
                </a:lnTo>
                <a:lnTo>
                  <a:pt x="48624" y="4889"/>
                </a:lnTo>
                <a:lnTo>
                  <a:pt x="36064" y="10750"/>
                </a:lnTo>
                <a:lnTo>
                  <a:pt x="25105" y="18665"/>
                </a:lnTo>
                <a:lnTo>
                  <a:pt x="15911" y="28465"/>
                </a:lnTo>
                <a:lnTo>
                  <a:pt x="8650" y="39983"/>
                </a:lnTo>
                <a:lnTo>
                  <a:pt x="3488" y="53052"/>
                </a:lnTo>
                <a:lnTo>
                  <a:pt x="591" y="67503"/>
                </a:lnTo>
                <a:lnTo>
                  <a:pt x="0" y="78143"/>
                </a:lnTo>
                <a:lnTo>
                  <a:pt x="1226" y="93616"/>
                </a:lnTo>
                <a:lnTo>
                  <a:pt x="4798" y="107810"/>
                </a:lnTo>
                <a:lnTo>
                  <a:pt x="10551" y="120559"/>
                </a:lnTo>
                <a:lnTo>
                  <a:pt x="18321" y="131697"/>
                </a:lnTo>
                <a:lnTo>
                  <a:pt x="27945" y="141058"/>
                </a:lnTo>
                <a:lnTo>
                  <a:pt x="39260" y="148474"/>
                </a:lnTo>
                <a:lnTo>
                  <a:pt x="34444" y="103574"/>
                </a:lnTo>
                <a:lnTo>
                  <a:pt x="30306" y="89326"/>
                </a:lnTo>
                <a:close/>
              </a:path>
              <a:path w="155054" h="157492">
                <a:moveTo>
                  <a:pt x="51494" y="124519"/>
                </a:moveTo>
                <a:lnTo>
                  <a:pt x="41643" y="115459"/>
                </a:lnTo>
                <a:lnTo>
                  <a:pt x="34444" y="103574"/>
                </a:lnTo>
                <a:lnTo>
                  <a:pt x="39260" y="148474"/>
                </a:lnTo>
                <a:lnTo>
                  <a:pt x="52102" y="153781"/>
                </a:lnTo>
                <a:lnTo>
                  <a:pt x="66307" y="156812"/>
                </a:lnTo>
                <a:lnTo>
                  <a:pt x="77508" y="157492"/>
                </a:lnTo>
                <a:lnTo>
                  <a:pt x="92618" y="156238"/>
                </a:lnTo>
                <a:lnTo>
                  <a:pt x="77508" y="132321"/>
                </a:lnTo>
                <a:lnTo>
                  <a:pt x="63586" y="130294"/>
                </a:lnTo>
                <a:lnTo>
                  <a:pt x="51494" y="124519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956176" y="9423794"/>
            <a:ext cx="69773" cy="221818"/>
          </a:xfrm>
          <a:custGeom>
            <a:avLst/>
            <a:gdLst/>
            <a:ahLst/>
            <a:cxnLst/>
            <a:rect l="l" t="t" r="r" b="b"/>
            <a:pathLst>
              <a:path w="69773" h="221818">
                <a:moveTo>
                  <a:pt x="2311" y="24282"/>
                </a:moveTo>
                <a:lnTo>
                  <a:pt x="20624" y="24282"/>
                </a:lnTo>
                <a:lnTo>
                  <a:pt x="20624" y="197548"/>
                </a:lnTo>
                <a:lnTo>
                  <a:pt x="2311" y="197548"/>
                </a:lnTo>
                <a:lnTo>
                  <a:pt x="0" y="199745"/>
                </a:lnTo>
                <a:lnTo>
                  <a:pt x="0" y="219621"/>
                </a:lnTo>
                <a:lnTo>
                  <a:pt x="2311" y="221818"/>
                </a:lnTo>
                <a:lnTo>
                  <a:pt x="67462" y="221818"/>
                </a:lnTo>
                <a:lnTo>
                  <a:pt x="69773" y="219621"/>
                </a:lnTo>
                <a:lnTo>
                  <a:pt x="69773" y="199745"/>
                </a:lnTo>
                <a:lnTo>
                  <a:pt x="67462" y="197548"/>
                </a:lnTo>
                <a:lnTo>
                  <a:pt x="49745" y="197548"/>
                </a:lnTo>
                <a:lnTo>
                  <a:pt x="49745" y="3060"/>
                </a:lnTo>
                <a:lnTo>
                  <a:pt x="46545" y="0"/>
                </a:lnTo>
                <a:lnTo>
                  <a:pt x="2311" y="0"/>
                </a:lnTo>
                <a:lnTo>
                  <a:pt x="0" y="2209"/>
                </a:lnTo>
                <a:lnTo>
                  <a:pt x="0" y="22085"/>
                </a:lnTo>
                <a:lnTo>
                  <a:pt x="2311" y="24282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6045735" y="9490241"/>
            <a:ext cx="263372" cy="155371"/>
          </a:xfrm>
          <a:custGeom>
            <a:avLst/>
            <a:gdLst/>
            <a:ahLst/>
            <a:cxnLst/>
            <a:rect l="l" t="t" r="r" b="b"/>
            <a:pathLst>
              <a:path w="263372" h="155371">
                <a:moveTo>
                  <a:pt x="0" y="133299"/>
                </a:moveTo>
                <a:lnTo>
                  <a:pt x="0" y="153174"/>
                </a:lnTo>
                <a:lnTo>
                  <a:pt x="2336" y="155371"/>
                </a:lnTo>
                <a:lnTo>
                  <a:pt x="66001" y="155371"/>
                </a:lnTo>
                <a:lnTo>
                  <a:pt x="68262" y="153123"/>
                </a:lnTo>
                <a:lnTo>
                  <a:pt x="68262" y="133210"/>
                </a:lnTo>
                <a:lnTo>
                  <a:pt x="66166" y="131102"/>
                </a:lnTo>
                <a:lnTo>
                  <a:pt x="49771" y="131102"/>
                </a:lnTo>
                <a:lnTo>
                  <a:pt x="49771" y="50355"/>
                </a:lnTo>
                <a:lnTo>
                  <a:pt x="53885" y="43114"/>
                </a:lnTo>
                <a:lnTo>
                  <a:pt x="62560" y="34026"/>
                </a:lnTo>
                <a:lnTo>
                  <a:pt x="76798" y="27163"/>
                </a:lnTo>
                <a:lnTo>
                  <a:pt x="88137" y="25806"/>
                </a:lnTo>
                <a:lnTo>
                  <a:pt x="102506" y="28481"/>
                </a:lnTo>
                <a:lnTo>
                  <a:pt x="112660" y="36323"/>
                </a:lnTo>
                <a:lnTo>
                  <a:pt x="118355" y="49059"/>
                </a:lnTo>
                <a:lnTo>
                  <a:pt x="119557" y="60858"/>
                </a:lnTo>
                <a:lnTo>
                  <a:pt x="119557" y="131102"/>
                </a:lnTo>
                <a:lnTo>
                  <a:pt x="101841" y="131102"/>
                </a:lnTo>
                <a:lnTo>
                  <a:pt x="99504" y="133299"/>
                </a:lnTo>
                <a:lnTo>
                  <a:pt x="99504" y="153174"/>
                </a:lnTo>
                <a:lnTo>
                  <a:pt x="101841" y="155371"/>
                </a:lnTo>
                <a:lnTo>
                  <a:pt x="166750" y="155371"/>
                </a:lnTo>
                <a:lnTo>
                  <a:pt x="169011" y="153123"/>
                </a:lnTo>
                <a:lnTo>
                  <a:pt x="169011" y="133210"/>
                </a:lnTo>
                <a:lnTo>
                  <a:pt x="166916" y="131102"/>
                </a:lnTo>
                <a:lnTo>
                  <a:pt x="148361" y="131102"/>
                </a:lnTo>
                <a:lnTo>
                  <a:pt x="148361" y="52819"/>
                </a:lnTo>
                <a:lnTo>
                  <a:pt x="147764" y="48577"/>
                </a:lnTo>
                <a:lnTo>
                  <a:pt x="146735" y="45085"/>
                </a:lnTo>
                <a:lnTo>
                  <a:pt x="155858" y="34810"/>
                </a:lnTo>
                <a:lnTo>
                  <a:pt x="166806" y="28425"/>
                </a:lnTo>
                <a:lnTo>
                  <a:pt x="179689" y="25865"/>
                </a:lnTo>
                <a:lnTo>
                  <a:pt x="182194" y="25806"/>
                </a:lnTo>
                <a:lnTo>
                  <a:pt x="198920" y="29564"/>
                </a:lnTo>
                <a:lnTo>
                  <a:pt x="208472" y="39077"/>
                </a:lnTo>
                <a:lnTo>
                  <a:pt x="212634" y="51707"/>
                </a:lnTo>
                <a:lnTo>
                  <a:pt x="213296" y="60858"/>
                </a:lnTo>
                <a:lnTo>
                  <a:pt x="213296" y="150837"/>
                </a:lnTo>
                <a:lnTo>
                  <a:pt x="218020" y="155371"/>
                </a:lnTo>
                <a:lnTo>
                  <a:pt x="261061" y="155371"/>
                </a:lnTo>
                <a:lnTo>
                  <a:pt x="263372" y="153174"/>
                </a:lnTo>
                <a:lnTo>
                  <a:pt x="263372" y="133299"/>
                </a:lnTo>
                <a:lnTo>
                  <a:pt x="261061" y="131102"/>
                </a:lnTo>
                <a:lnTo>
                  <a:pt x="242430" y="131102"/>
                </a:lnTo>
                <a:lnTo>
                  <a:pt x="242125" y="54800"/>
                </a:lnTo>
                <a:lnTo>
                  <a:pt x="240471" y="39041"/>
                </a:lnTo>
                <a:lnTo>
                  <a:pt x="235654" y="25632"/>
                </a:lnTo>
                <a:lnTo>
                  <a:pt x="227895" y="14798"/>
                </a:lnTo>
                <a:lnTo>
                  <a:pt x="217411" y="6764"/>
                </a:lnTo>
                <a:lnTo>
                  <a:pt x="204423" y="1756"/>
                </a:lnTo>
                <a:lnTo>
                  <a:pt x="189148" y="0"/>
                </a:lnTo>
                <a:lnTo>
                  <a:pt x="188887" y="0"/>
                </a:lnTo>
                <a:lnTo>
                  <a:pt x="170854" y="2262"/>
                </a:lnTo>
                <a:lnTo>
                  <a:pt x="157302" y="7859"/>
                </a:lnTo>
                <a:lnTo>
                  <a:pt x="147663" y="15005"/>
                </a:lnTo>
                <a:lnTo>
                  <a:pt x="141371" y="21917"/>
                </a:lnTo>
                <a:lnTo>
                  <a:pt x="140258" y="23393"/>
                </a:lnTo>
                <a:lnTo>
                  <a:pt x="132517" y="13415"/>
                </a:lnTo>
                <a:lnTo>
                  <a:pt x="122268" y="6101"/>
                </a:lnTo>
                <a:lnTo>
                  <a:pt x="109749" y="1585"/>
                </a:lnTo>
                <a:lnTo>
                  <a:pt x="95195" y="0"/>
                </a:lnTo>
                <a:lnTo>
                  <a:pt x="94818" y="0"/>
                </a:lnTo>
                <a:lnTo>
                  <a:pt x="83604" y="851"/>
                </a:lnTo>
                <a:lnTo>
                  <a:pt x="71571" y="3984"/>
                </a:lnTo>
                <a:lnTo>
                  <a:pt x="59634" y="10264"/>
                </a:lnTo>
                <a:lnTo>
                  <a:pt x="48708" y="20557"/>
                </a:lnTo>
                <a:lnTo>
                  <a:pt x="46951" y="22860"/>
                </a:lnTo>
                <a:lnTo>
                  <a:pt x="47332" y="13220"/>
                </a:lnTo>
                <a:lnTo>
                  <a:pt x="47332" y="3479"/>
                </a:lnTo>
                <a:lnTo>
                  <a:pt x="41706" y="2146"/>
                </a:lnTo>
                <a:lnTo>
                  <a:pt x="2336" y="2146"/>
                </a:lnTo>
                <a:lnTo>
                  <a:pt x="0" y="4356"/>
                </a:lnTo>
                <a:lnTo>
                  <a:pt x="0" y="24231"/>
                </a:lnTo>
                <a:lnTo>
                  <a:pt x="2336" y="26416"/>
                </a:lnTo>
                <a:lnTo>
                  <a:pt x="20662" y="26416"/>
                </a:lnTo>
                <a:lnTo>
                  <a:pt x="20662" y="131102"/>
                </a:lnTo>
                <a:lnTo>
                  <a:pt x="2336" y="131102"/>
                </a:lnTo>
                <a:lnTo>
                  <a:pt x="0" y="133299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6322279" y="9501264"/>
            <a:ext cx="143217" cy="83769"/>
          </a:xfrm>
          <a:custGeom>
            <a:avLst/>
            <a:gdLst/>
            <a:ahLst/>
            <a:cxnLst/>
            <a:rect l="l" t="t" r="r" b="b"/>
            <a:pathLst>
              <a:path w="143217" h="83769">
                <a:moveTo>
                  <a:pt x="136151" y="26798"/>
                </a:moveTo>
                <a:lnTo>
                  <a:pt x="130363" y="16214"/>
                </a:lnTo>
                <a:lnTo>
                  <a:pt x="123507" y="7796"/>
                </a:lnTo>
                <a:lnTo>
                  <a:pt x="114019" y="0"/>
                </a:lnTo>
                <a:lnTo>
                  <a:pt x="113957" y="50291"/>
                </a:lnTo>
                <a:lnTo>
                  <a:pt x="30645" y="50291"/>
                </a:lnTo>
                <a:lnTo>
                  <a:pt x="29857" y="72744"/>
                </a:lnTo>
                <a:lnTo>
                  <a:pt x="140779" y="72744"/>
                </a:lnTo>
                <a:lnTo>
                  <a:pt x="143217" y="70433"/>
                </a:lnTo>
                <a:lnTo>
                  <a:pt x="143217" y="66877"/>
                </a:lnTo>
                <a:lnTo>
                  <a:pt x="142612" y="52238"/>
                </a:lnTo>
                <a:lnTo>
                  <a:pt x="140245" y="38842"/>
                </a:lnTo>
                <a:lnTo>
                  <a:pt x="136151" y="26798"/>
                </a:lnTo>
                <a:close/>
              </a:path>
              <a:path w="143217" h="83769">
                <a:moveTo>
                  <a:pt x="27908" y="130265"/>
                </a:moveTo>
                <a:lnTo>
                  <a:pt x="39205" y="137661"/>
                </a:lnTo>
                <a:lnTo>
                  <a:pt x="52025" y="142918"/>
                </a:lnTo>
                <a:lnTo>
                  <a:pt x="66204" y="145867"/>
                </a:lnTo>
                <a:lnTo>
                  <a:pt x="76631" y="146468"/>
                </a:lnTo>
                <a:lnTo>
                  <a:pt x="98205" y="143918"/>
                </a:lnTo>
                <a:lnTo>
                  <a:pt x="115281" y="137582"/>
                </a:lnTo>
                <a:lnTo>
                  <a:pt x="128072" y="129432"/>
                </a:lnTo>
                <a:lnTo>
                  <a:pt x="136790" y="121437"/>
                </a:lnTo>
                <a:lnTo>
                  <a:pt x="141648" y="115569"/>
                </a:lnTo>
                <a:lnTo>
                  <a:pt x="144678" y="111035"/>
                </a:lnTo>
                <a:lnTo>
                  <a:pt x="144119" y="108101"/>
                </a:lnTo>
                <a:lnTo>
                  <a:pt x="141439" y="105777"/>
                </a:lnTo>
                <a:lnTo>
                  <a:pt x="133007" y="97382"/>
                </a:lnTo>
                <a:lnTo>
                  <a:pt x="129336" y="96061"/>
                </a:lnTo>
                <a:lnTo>
                  <a:pt x="126364" y="96531"/>
                </a:lnTo>
                <a:lnTo>
                  <a:pt x="124675" y="98868"/>
                </a:lnTo>
                <a:lnTo>
                  <a:pt x="119206" y="105217"/>
                </a:lnTo>
                <a:lnTo>
                  <a:pt x="109452" y="112479"/>
                </a:lnTo>
                <a:lnTo>
                  <a:pt x="95983" y="118539"/>
                </a:lnTo>
                <a:lnTo>
                  <a:pt x="79369" y="121283"/>
                </a:lnTo>
                <a:lnTo>
                  <a:pt x="78117" y="121296"/>
                </a:lnTo>
                <a:lnTo>
                  <a:pt x="65897" y="119707"/>
                </a:lnTo>
                <a:lnTo>
                  <a:pt x="54124" y="114864"/>
                </a:lnTo>
                <a:lnTo>
                  <a:pt x="43719" y="106657"/>
                </a:lnTo>
                <a:lnTo>
                  <a:pt x="35604" y="94973"/>
                </a:lnTo>
                <a:lnTo>
                  <a:pt x="30701" y="79702"/>
                </a:lnTo>
                <a:lnTo>
                  <a:pt x="29857" y="72744"/>
                </a:lnTo>
                <a:lnTo>
                  <a:pt x="30645" y="50291"/>
                </a:lnTo>
                <a:lnTo>
                  <a:pt x="35789" y="34549"/>
                </a:lnTo>
                <a:lnTo>
                  <a:pt x="44518" y="23485"/>
                </a:lnTo>
                <a:lnTo>
                  <a:pt x="55609" y="16591"/>
                </a:lnTo>
                <a:lnTo>
                  <a:pt x="67837" y="13363"/>
                </a:lnTo>
                <a:lnTo>
                  <a:pt x="74193" y="12965"/>
                </a:lnTo>
                <a:lnTo>
                  <a:pt x="88900" y="15170"/>
                </a:lnTo>
                <a:lnTo>
                  <a:pt x="100557" y="21566"/>
                </a:lnTo>
                <a:lnTo>
                  <a:pt x="108828" y="31822"/>
                </a:lnTo>
                <a:lnTo>
                  <a:pt x="113376" y="45609"/>
                </a:lnTo>
                <a:lnTo>
                  <a:pt x="113957" y="50291"/>
                </a:lnTo>
                <a:lnTo>
                  <a:pt x="114019" y="0"/>
                </a:lnTo>
                <a:lnTo>
                  <a:pt x="102918" y="-5767"/>
                </a:lnTo>
                <a:lnTo>
                  <a:pt x="90362" y="-9447"/>
                </a:lnTo>
                <a:lnTo>
                  <a:pt x="76509" y="-10980"/>
                </a:lnTo>
                <a:lnTo>
                  <a:pt x="73609" y="-11024"/>
                </a:lnTo>
                <a:lnTo>
                  <a:pt x="60667" y="-9900"/>
                </a:lnTo>
                <a:lnTo>
                  <a:pt x="48061" y="-6545"/>
                </a:lnTo>
                <a:lnTo>
                  <a:pt x="36163" y="-983"/>
                </a:lnTo>
                <a:lnTo>
                  <a:pt x="25345" y="6761"/>
                </a:lnTo>
                <a:lnTo>
                  <a:pt x="15979" y="16664"/>
                </a:lnTo>
                <a:lnTo>
                  <a:pt x="8437" y="28702"/>
                </a:lnTo>
                <a:lnTo>
                  <a:pt x="3091" y="42850"/>
                </a:lnTo>
                <a:lnTo>
                  <a:pt x="313" y="59084"/>
                </a:lnTo>
                <a:lnTo>
                  <a:pt x="0" y="67118"/>
                </a:lnTo>
                <a:lnTo>
                  <a:pt x="1225" y="82674"/>
                </a:lnTo>
                <a:lnTo>
                  <a:pt x="4793" y="96935"/>
                </a:lnTo>
                <a:lnTo>
                  <a:pt x="10538" y="109733"/>
                </a:lnTo>
                <a:lnTo>
                  <a:pt x="18298" y="120900"/>
                </a:lnTo>
                <a:lnTo>
                  <a:pt x="27908" y="130265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6479417" y="9490241"/>
            <a:ext cx="169303" cy="155371"/>
          </a:xfrm>
          <a:custGeom>
            <a:avLst/>
            <a:gdLst/>
            <a:ahLst/>
            <a:cxnLst/>
            <a:rect l="l" t="t" r="r" b="b"/>
            <a:pathLst>
              <a:path w="169303" h="155371">
                <a:moveTo>
                  <a:pt x="148335" y="131102"/>
                </a:moveTo>
                <a:lnTo>
                  <a:pt x="148335" y="54775"/>
                </a:lnTo>
                <a:lnTo>
                  <a:pt x="146550" y="39106"/>
                </a:lnTo>
                <a:lnTo>
                  <a:pt x="141653" y="25756"/>
                </a:lnTo>
                <a:lnTo>
                  <a:pt x="133860" y="14949"/>
                </a:lnTo>
                <a:lnTo>
                  <a:pt x="123387" y="6906"/>
                </a:lnTo>
                <a:lnTo>
                  <a:pt x="110452" y="1850"/>
                </a:lnTo>
                <a:lnTo>
                  <a:pt x="95270" y="4"/>
                </a:lnTo>
                <a:lnTo>
                  <a:pt x="94475" y="0"/>
                </a:lnTo>
                <a:lnTo>
                  <a:pt x="80361" y="1333"/>
                </a:lnTo>
                <a:lnTo>
                  <a:pt x="67916" y="5322"/>
                </a:lnTo>
                <a:lnTo>
                  <a:pt x="57171" y="11951"/>
                </a:lnTo>
                <a:lnTo>
                  <a:pt x="48155" y="21201"/>
                </a:lnTo>
                <a:lnTo>
                  <a:pt x="46875" y="22923"/>
                </a:lnTo>
                <a:lnTo>
                  <a:pt x="47294" y="7772"/>
                </a:lnTo>
                <a:lnTo>
                  <a:pt x="47294" y="4356"/>
                </a:lnTo>
                <a:lnTo>
                  <a:pt x="44983" y="2146"/>
                </a:lnTo>
                <a:lnTo>
                  <a:pt x="2285" y="2146"/>
                </a:lnTo>
                <a:lnTo>
                  <a:pt x="0" y="4356"/>
                </a:lnTo>
                <a:lnTo>
                  <a:pt x="0" y="24231"/>
                </a:lnTo>
                <a:lnTo>
                  <a:pt x="2285" y="26416"/>
                </a:lnTo>
                <a:lnTo>
                  <a:pt x="20586" y="26416"/>
                </a:lnTo>
                <a:lnTo>
                  <a:pt x="20586" y="131102"/>
                </a:lnTo>
                <a:lnTo>
                  <a:pt x="2285" y="131102"/>
                </a:lnTo>
                <a:lnTo>
                  <a:pt x="0" y="133299"/>
                </a:lnTo>
                <a:lnTo>
                  <a:pt x="0" y="153174"/>
                </a:lnTo>
                <a:lnTo>
                  <a:pt x="2285" y="155371"/>
                </a:lnTo>
                <a:lnTo>
                  <a:pt x="67424" y="155371"/>
                </a:lnTo>
                <a:lnTo>
                  <a:pt x="69773" y="153174"/>
                </a:lnTo>
                <a:lnTo>
                  <a:pt x="69773" y="133299"/>
                </a:lnTo>
                <a:lnTo>
                  <a:pt x="67424" y="131102"/>
                </a:lnTo>
                <a:lnTo>
                  <a:pt x="49745" y="131102"/>
                </a:lnTo>
                <a:lnTo>
                  <a:pt x="49745" y="50050"/>
                </a:lnTo>
                <a:lnTo>
                  <a:pt x="54362" y="42249"/>
                </a:lnTo>
                <a:lnTo>
                  <a:pt x="63245" y="33400"/>
                </a:lnTo>
                <a:lnTo>
                  <a:pt x="77327" y="27007"/>
                </a:lnTo>
                <a:lnTo>
                  <a:pt x="88112" y="25806"/>
                </a:lnTo>
                <a:lnTo>
                  <a:pt x="102481" y="28482"/>
                </a:lnTo>
                <a:lnTo>
                  <a:pt x="112631" y="36327"/>
                </a:lnTo>
                <a:lnTo>
                  <a:pt x="118320" y="49067"/>
                </a:lnTo>
                <a:lnTo>
                  <a:pt x="119519" y="60858"/>
                </a:lnTo>
                <a:lnTo>
                  <a:pt x="119519" y="150723"/>
                </a:lnTo>
                <a:lnTo>
                  <a:pt x="124307" y="155371"/>
                </a:lnTo>
                <a:lnTo>
                  <a:pt x="166928" y="155371"/>
                </a:lnTo>
                <a:lnTo>
                  <a:pt x="169303" y="153174"/>
                </a:lnTo>
                <a:lnTo>
                  <a:pt x="169303" y="133299"/>
                </a:lnTo>
                <a:lnTo>
                  <a:pt x="166928" y="131102"/>
                </a:lnTo>
                <a:lnTo>
                  <a:pt x="148335" y="131102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6661880" y="9490241"/>
            <a:ext cx="156578" cy="157810"/>
          </a:xfrm>
          <a:custGeom>
            <a:avLst/>
            <a:gdLst/>
            <a:ahLst/>
            <a:cxnLst/>
            <a:rect l="l" t="t" r="r" b="b"/>
            <a:pathLst>
              <a:path w="156578" h="157810">
                <a:moveTo>
                  <a:pt x="150977" y="131102"/>
                </a:moveTo>
                <a:lnTo>
                  <a:pt x="135940" y="131102"/>
                </a:lnTo>
                <a:lnTo>
                  <a:pt x="135940" y="62661"/>
                </a:lnTo>
                <a:lnTo>
                  <a:pt x="134675" y="46237"/>
                </a:lnTo>
                <a:lnTo>
                  <a:pt x="130866" y="32335"/>
                </a:lnTo>
                <a:lnTo>
                  <a:pt x="124493" y="20938"/>
                </a:lnTo>
                <a:lnTo>
                  <a:pt x="115538" y="12027"/>
                </a:lnTo>
                <a:lnTo>
                  <a:pt x="103978" y="5584"/>
                </a:lnTo>
                <a:lnTo>
                  <a:pt x="89796" y="1590"/>
                </a:lnTo>
                <a:lnTo>
                  <a:pt x="72971" y="26"/>
                </a:lnTo>
                <a:lnTo>
                  <a:pt x="70269" y="0"/>
                </a:lnTo>
                <a:lnTo>
                  <a:pt x="47386" y="2004"/>
                </a:lnTo>
                <a:lnTo>
                  <a:pt x="30408" y="6809"/>
                </a:lnTo>
                <a:lnTo>
                  <a:pt x="18826" y="12600"/>
                </a:lnTo>
                <a:lnTo>
                  <a:pt x="12129" y="17562"/>
                </a:lnTo>
                <a:lnTo>
                  <a:pt x="9804" y="19888"/>
                </a:lnTo>
                <a:lnTo>
                  <a:pt x="7099" y="22148"/>
                </a:lnTo>
                <a:lnTo>
                  <a:pt x="6781" y="24942"/>
                </a:lnTo>
                <a:lnTo>
                  <a:pt x="8915" y="27495"/>
                </a:lnTo>
                <a:lnTo>
                  <a:pt x="17424" y="38125"/>
                </a:lnTo>
                <a:lnTo>
                  <a:pt x="18935" y="40030"/>
                </a:lnTo>
                <a:lnTo>
                  <a:pt x="21501" y="40627"/>
                </a:lnTo>
                <a:lnTo>
                  <a:pt x="24612" y="39573"/>
                </a:lnTo>
                <a:lnTo>
                  <a:pt x="26225" y="38392"/>
                </a:lnTo>
                <a:lnTo>
                  <a:pt x="31901" y="34584"/>
                </a:lnTo>
                <a:lnTo>
                  <a:pt x="42363" y="29873"/>
                </a:lnTo>
                <a:lnTo>
                  <a:pt x="58296" y="26405"/>
                </a:lnTo>
                <a:lnTo>
                  <a:pt x="69341" y="25806"/>
                </a:lnTo>
                <a:lnTo>
                  <a:pt x="85673" y="27881"/>
                </a:lnTo>
                <a:lnTo>
                  <a:pt x="97255" y="34205"/>
                </a:lnTo>
                <a:lnTo>
                  <a:pt x="104242" y="44924"/>
                </a:lnTo>
                <a:lnTo>
                  <a:pt x="106790" y="60183"/>
                </a:lnTo>
                <a:lnTo>
                  <a:pt x="106806" y="63436"/>
                </a:lnTo>
                <a:lnTo>
                  <a:pt x="83286" y="63436"/>
                </a:lnTo>
                <a:lnTo>
                  <a:pt x="63264" y="64320"/>
                </a:lnTo>
                <a:lnTo>
                  <a:pt x="45910" y="66955"/>
                </a:lnTo>
                <a:lnTo>
                  <a:pt x="31267" y="71317"/>
                </a:lnTo>
                <a:lnTo>
                  <a:pt x="19377" y="77380"/>
                </a:lnTo>
                <a:lnTo>
                  <a:pt x="10280" y="85121"/>
                </a:lnTo>
                <a:lnTo>
                  <a:pt x="4019" y="94514"/>
                </a:lnTo>
                <a:lnTo>
                  <a:pt x="636" y="105534"/>
                </a:lnTo>
                <a:lnTo>
                  <a:pt x="0" y="113665"/>
                </a:lnTo>
                <a:lnTo>
                  <a:pt x="2108" y="127494"/>
                </a:lnTo>
                <a:lnTo>
                  <a:pt x="8154" y="139155"/>
                </a:lnTo>
                <a:lnTo>
                  <a:pt x="17718" y="148293"/>
                </a:lnTo>
                <a:lnTo>
                  <a:pt x="30381" y="154553"/>
                </a:lnTo>
                <a:lnTo>
                  <a:pt x="30035" y="110312"/>
                </a:lnTo>
                <a:lnTo>
                  <a:pt x="32231" y="100535"/>
                </a:lnTo>
                <a:lnTo>
                  <a:pt x="39088" y="93369"/>
                </a:lnTo>
                <a:lnTo>
                  <a:pt x="51007" y="88627"/>
                </a:lnTo>
                <a:lnTo>
                  <a:pt x="68394" y="86122"/>
                </a:lnTo>
                <a:lnTo>
                  <a:pt x="84810" y="85598"/>
                </a:lnTo>
                <a:lnTo>
                  <a:pt x="106806" y="85598"/>
                </a:lnTo>
                <a:lnTo>
                  <a:pt x="106806" y="107505"/>
                </a:lnTo>
                <a:lnTo>
                  <a:pt x="100743" y="114292"/>
                </a:lnTo>
                <a:lnTo>
                  <a:pt x="91389" y="122051"/>
                </a:lnTo>
                <a:lnTo>
                  <a:pt x="78831" y="128708"/>
                </a:lnTo>
                <a:lnTo>
                  <a:pt x="63157" y="132188"/>
                </a:lnTo>
                <a:lnTo>
                  <a:pt x="59321" y="132321"/>
                </a:lnTo>
                <a:lnTo>
                  <a:pt x="45722" y="157580"/>
                </a:lnTo>
                <a:lnTo>
                  <a:pt x="51714" y="157810"/>
                </a:lnTo>
                <a:lnTo>
                  <a:pt x="65285" y="156719"/>
                </a:lnTo>
                <a:lnTo>
                  <a:pt x="77840" y="153454"/>
                </a:lnTo>
                <a:lnTo>
                  <a:pt x="89353" y="148027"/>
                </a:lnTo>
                <a:lnTo>
                  <a:pt x="99801" y="140449"/>
                </a:lnTo>
                <a:lnTo>
                  <a:pt x="109158" y="130733"/>
                </a:lnTo>
                <a:lnTo>
                  <a:pt x="109550" y="130251"/>
                </a:lnTo>
                <a:lnTo>
                  <a:pt x="109550" y="150723"/>
                </a:lnTo>
                <a:lnTo>
                  <a:pt x="114312" y="155371"/>
                </a:lnTo>
                <a:lnTo>
                  <a:pt x="154482" y="155371"/>
                </a:lnTo>
                <a:lnTo>
                  <a:pt x="156578" y="153276"/>
                </a:lnTo>
                <a:lnTo>
                  <a:pt x="156578" y="133210"/>
                </a:lnTo>
                <a:lnTo>
                  <a:pt x="154482" y="131102"/>
                </a:lnTo>
                <a:lnTo>
                  <a:pt x="150977" y="131102"/>
                </a:lnTo>
                <a:close/>
              </a:path>
              <a:path w="156578" h="157810">
                <a:moveTo>
                  <a:pt x="30035" y="110312"/>
                </a:moveTo>
                <a:lnTo>
                  <a:pt x="30381" y="154553"/>
                </a:lnTo>
                <a:lnTo>
                  <a:pt x="45722" y="157580"/>
                </a:lnTo>
                <a:lnTo>
                  <a:pt x="59321" y="132321"/>
                </a:lnTo>
                <a:lnTo>
                  <a:pt x="43547" y="129271"/>
                </a:lnTo>
                <a:lnTo>
                  <a:pt x="33235" y="120981"/>
                </a:lnTo>
                <a:lnTo>
                  <a:pt x="30035" y="110312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136155" y="9333646"/>
            <a:ext cx="353999" cy="403580"/>
          </a:xfrm>
          <a:custGeom>
            <a:avLst/>
            <a:gdLst/>
            <a:ahLst/>
            <a:cxnLst/>
            <a:rect l="l" t="t" r="r" b="b"/>
            <a:pathLst>
              <a:path w="353999" h="403580">
                <a:moveTo>
                  <a:pt x="0" y="111112"/>
                </a:moveTo>
                <a:lnTo>
                  <a:pt x="0" y="298818"/>
                </a:lnTo>
                <a:lnTo>
                  <a:pt x="4495" y="306590"/>
                </a:lnTo>
                <a:lnTo>
                  <a:pt x="9969" y="309740"/>
                </a:lnTo>
                <a:lnTo>
                  <a:pt x="167055" y="400418"/>
                </a:lnTo>
                <a:lnTo>
                  <a:pt x="172516" y="403580"/>
                </a:lnTo>
                <a:lnTo>
                  <a:pt x="181495" y="403580"/>
                </a:lnTo>
                <a:lnTo>
                  <a:pt x="186969" y="400418"/>
                </a:lnTo>
                <a:lnTo>
                  <a:pt x="344042" y="309740"/>
                </a:lnTo>
                <a:lnTo>
                  <a:pt x="349529" y="306590"/>
                </a:lnTo>
                <a:lnTo>
                  <a:pt x="353999" y="298818"/>
                </a:lnTo>
                <a:lnTo>
                  <a:pt x="353999" y="104787"/>
                </a:lnTo>
                <a:lnTo>
                  <a:pt x="349529" y="97040"/>
                </a:lnTo>
                <a:lnTo>
                  <a:pt x="344042" y="93865"/>
                </a:lnTo>
                <a:lnTo>
                  <a:pt x="186969" y="3162"/>
                </a:lnTo>
                <a:lnTo>
                  <a:pt x="181495" y="0"/>
                </a:lnTo>
                <a:lnTo>
                  <a:pt x="172516" y="0"/>
                </a:lnTo>
                <a:lnTo>
                  <a:pt x="167055" y="3162"/>
                </a:lnTo>
                <a:lnTo>
                  <a:pt x="135889" y="21145"/>
                </a:lnTo>
                <a:lnTo>
                  <a:pt x="9969" y="93865"/>
                </a:lnTo>
                <a:lnTo>
                  <a:pt x="4495" y="97040"/>
                </a:lnTo>
                <a:lnTo>
                  <a:pt x="0" y="104787"/>
                </a:lnTo>
                <a:lnTo>
                  <a:pt x="0" y="111112"/>
                </a:lnTo>
                <a:close/>
              </a:path>
            </a:pathLst>
          </a:custGeom>
          <a:solidFill>
            <a:srgbClr val="FAB5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166114" y="9388382"/>
            <a:ext cx="294119" cy="294119"/>
          </a:xfrm>
          <a:custGeom>
            <a:avLst/>
            <a:gdLst/>
            <a:ahLst/>
            <a:cxnLst/>
            <a:rect l="l" t="t" r="r" b="b"/>
            <a:pathLst>
              <a:path w="294119" h="294119">
                <a:moveTo>
                  <a:pt x="101269" y="5105"/>
                </a:moveTo>
                <a:lnTo>
                  <a:pt x="5092" y="101295"/>
                </a:lnTo>
                <a:lnTo>
                  <a:pt x="1727" y="104648"/>
                </a:lnTo>
                <a:lnTo>
                  <a:pt x="0" y="111150"/>
                </a:lnTo>
                <a:lnTo>
                  <a:pt x="1206" y="115709"/>
                </a:lnTo>
                <a:lnTo>
                  <a:pt x="36410" y="247116"/>
                </a:lnTo>
                <a:lnTo>
                  <a:pt x="37617" y="251688"/>
                </a:lnTo>
                <a:lnTo>
                  <a:pt x="42392" y="256463"/>
                </a:lnTo>
                <a:lnTo>
                  <a:pt x="46989" y="257683"/>
                </a:lnTo>
                <a:lnTo>
                  <a:pt x="178396" y="292887"/>
                </a:lnTo>
                <a:lnTo>
                  <a:pt x="182981" y="294119"/>
                </a:lnTo>
                <a:lnTo>
                  <a:pt x="189445" y="292366"/>
                </a:lnTo>
                <a:lnTo>
                  <a:pt x="192811" y="289013"/>
                </a:lnTo>
                <a:lnTo>
                  <a:pt x="288988" y="192836"/>
                </a:lnTo>
                <a:lnTo>
                  <a:pt x="292366" y="189471"/>
                </a:lnTo>
                <a:lnTo>
                  <a:pt x="294119" y="183007"/>
                </a:lnTo>
                <a:lnTo>
                  <a:pt x="292861" y="178409"/>
                </a:lnTo>
                <a:lnTo>
                  <a:pt x="257657" y="47002"/>
                </a:lnTo>
                <a:lnTo>
                  <a:pt x="256425" y="42418"/>
                </a:lnTo>
                <a:lnTo>
                  <a:pt x="251688" y="37668"/>
                </a:lnTo>
                <a:lnTo>
                  <a:pt x="247129" y="36449"/>
                </a:lnTo>
                <a:lnTo>
                  <a:pt x="221056" y="29451"/>
                </a:lnTo>
                <a:lnTo>
                  <a:pt x="115709" y="1231"/>
                </a:lnTo>
                <a:lnTo>
                  <a:pt x="111112" y="0"/>
                </a:lnTo>
                <a:lnTo>
                  <a:pt x="104622" y="1739"/>
                </a:lnTo>
                <a:lnTo>
                  <a:pt x="101269" y="5105"/>
                </a:lnTo>
                <a:close/>
              </a:path>
            </a:pathLst>
          </a:custGeom>
          <a:solidFill>
            <a:srgbClr val="FDC4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212269" y="9446941"/>
            <a:ext cx="201790" cy="176999"/>
          </a:xfrm>
          <a:custGeom>
            <a:avLst/>
            <a:gdLst/>
            <a:ahLst/>
            <a:cxnLst/>
            <a:rect l="l" t="t" r="r" b="b"/>
            <a:pathLst>
              <a:path w="201790" h="176999">
                <a:moveTo>
                  <a:pt x="55537" y="0"/>
                </a:moveTo>
                <a:lnTo>
                  <a:pt x="52387" y="0"/>
                </a:lnTo>
                <a:lnTo>
                  <a:pt x="48488" y="2247"/>
                </a:lnTo>
                <a:lnTo>
                  <a:pt x="46913" y="4991"/>
                </a:lnTo>
                <a:lnTo>
                  <a:pt x="10566" y="67945"/>
                </a:lnTo>
                <a:lnTo>
                  <a:pt x="1574" y="83515"/>
                </a:lnTo>
                <a:lnTo>
                  <a:pt x="0" y="86258"/>
                </a:lnTo>
                <a:lnTo>
                  <a:pt x="0" y="90754"/>
                </a:lnTo>
                <a:lnTo>
                  <a:pt x="1574" y="93484"/>
                </a:lnTo>
                <a:lnTo>
                  <a:pt x="46913" y="172008"/>
                </a:lnTo>
                <a:lnTo>
                  <a:pt x="48488" y="174752"/>
                </a:lnTo>
                <a:lnTo>
                  <a:pt x="52387" y="176999"/>
                </a:lnTo>
                <a:lnTo>
                  <a:pt x="149402" y="176999"/>
                </a:lnTo>
                <a:lnTo>
                  <a:pt x="153263" y="174752"/>
                </a:lnTo>
                <a:lnTo>
                  <a:pt x="154863" y="172008"/>
                </a:lnTo>
                <a:lnTo>
                  <a:pt x="200228" y="93484"/>
                </a:lnTo>
                <a:lnTo>
                  <a:pt x="201790" y="90754"/>
                </a:lnTo>
                <a:lnTo>
                  <a:pt x="201790" y="86258"/>
                </a:lnTo>
                <a:lnTo>
                  <a:pt x="200228" y="83515"/>
                </a:lnTo>
                <a:lnTo>
                  <a:pt x="154863" y="4991"/>
                </a:lnTo>
                <a:lnTo>
                  <a:pt x="153263" y="2247"/>
                </a:lnTo>
                <a:lnTo>
                  <a:pt x="149402" y="0"/>
                </a:lnTo>
                <a:lnTo>
                  <a:pt x="55537" y="0"/>
                </a:lnTo>
                <a:close/>
              </a:path>
            </a:pathLst>
          </a:custGeom>
          <a:solidFill>
            <a:srgbClr val="FFE5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268884" y="9484986"/>
            <a:ext cx="88531" cy="100901"/>
          </a:xfrm>
          <a:custGeom>
            <a:avLst/>
            <a:gdLst/>
            <a:ahLst/>
            <a:cxnLst/>
            <a:rect l="l" t="t" r="r" b="b"/>
            <a:pathLst>
              <a:path w="88531" h="100901">
                <a:moveTo>
                  <a:pt x="0" y="27787"/>
                </a:moveTo>
                <a:lnTo>
                  <a:pt x="0" y="74701"/>
                </a:lnTo>
                <a:lnTo>
                  <a:pt x="2514" y="77431"/>
                </a:lnTo>
                <a:lnTo>
                  <a:pt x="41770" y="100114"/>
                </a:lnTo>
                <a:lnTo>
                  <a:pt x="43129" y="100901"/>
                </a:lnTo>
                <a:lnTo>
                  <a:pt x="46774" y="100114"/>
                </a:lnTo>
                <a:lnTo>
                  <a:pt x="86017" y="77431"/>
                </a:lnTo>
                <a:lnTo>
                  <a:pt x="87388" y="76657"/>
                </a:lnTo>
                <a:lnTo>
                  <a:pt x="88531" y="73126"/>
                </a:lnTo>
                <a:lnTo>
                  <a:pt x="88531" y="26200"/>
                </a:lnTo>
                <a:lnTo>
                  <a:pt x="86017" y="23469"/>
                </a:lnTo>
                <a:lnTo>
                  <a:pt x="46774" y="787"/>
                </a:lnTo>
                <a:lnTo>
                  <a:pt x="45389" y="0"/>
                </a:lnTo>
                <a:lnTo>
                  <a:pt x="41770" y="787"/>
                </a:lnTo>
                <a:lnTo>
                  <a:pt x="34023" y="5295"/>
                </a:lnTo>
                <a:lnTo>
                  <a:pt x="2514" y="23469"/>
                </a:lnTo>
                <a:lnTo>
                  <a:pt x="1155" y="24269"/>
                </a:lnTo>
                <a:lnTo>
                  <a:pt x="0" y="27787"/>
                </a:lnTo>
                <a:close/>
              </a:path>
            </a:pathLst>
          </a:custGeom>
          <a:solidFill>
            <a:srgbClr val="FEF6A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268884" y="9484986"/>
            <a:ext cx="88531" cy="100901"/>
          </a:xfrm>
          <a:custGeom>
            <a:avLst/>
            <a:gdLst/>
            <a:ahLst/>
            <a:cxnLst/>
            <a:rect l="l" t="t" r="r" b="b"/>
            <a:pathLst>
              <a:path w="88531" h="100901">
                <a:moveTo>
                  <a:pt x="0" y="27787"/>
                </a:moveTo>
                <a:lnTo>
                  <a:pt x="0" y="74701"/>
                </a:lnTo>
                <a:lnTo>
                  <a:pt x="2514" y="77431"/>
                </a:lnTo>
                <a:lnTo>
                  <a:pt x="41770" y="100114"/>
                </a:lnTo>
                <a:lnTo>
                  <a:pt x="43129" y="100901"/>
                </a:lnTo>
                <a:lnTo>
                  <a:pt x="46774" y="100114"/>
                </a:lnTo>
                <a:lnTo>
                  <a:pt x="86017" y="77431"/>
                </a:lnTo>
                <a:lnTo>
                  <a:pt x="87388" y="76657"/>
                </a:lnTo>
                <a:lnTo>
                  <a:pt x="88531" y="73126"/>
                </a:lnTo>
                <a:lnTo>
                  <a:pt x="88531" y="26200"/>
                </a:lnTo>
                <a:lnTo>
                  <a:pt x="86017" y="23469"/>
                </a:lnTo>
                <a:lnTo>
                  <a:pt x="46774" y="787"/>
                </a:lnTo>
                <a:lnTo>
                  <a:pt x="45389" y="0"/>
                </a:lnTo>
                <a:lnTo>
                  <a:pt x="41770" y="787"/>
                </a:lnTo>
                <a:lnTo>
                  <a:pt x="34023" y="5295"/>
                </a:lnTo>
                <a:lnTo>
                  <a:pt x="2514" y="23469"/>
                </a:lnTo>
                <a:lnTo>
                  <a:pt x="1155" y="24269"/>
                </a:lnTo>
                <a:lnTo>
                  <a:pt x="0" y="27787"/>
                </a:lnTo>
                <a:close/>
              </a:path>
            </a:pathLst>
          </a:custGeom>
          <a:solidFill>
            <a:srgbClr val="FEF5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183373" y="9509442"/>
            <a:ext cx="384035" cy="349097"/>
          </a:xfrm>
          <a:custGeom>
            <a:avLst/>
            <a:gdLst/>
            <a:ahLst/>
            <a:cxnLst/>
            <a:rect l="l" t="t" r="r" b="b"/>
            <a:pathLst>
              <a:path w="384035" h="349097">
                <a:moveTo>
                  <a:pt x="0" y="349097"/>
                </a:moveTo>
                <a:lnTo>
                  <a:pt x="384035" y="349097"/>
                </a:lnTo>
                <a:lnTo>
                  <a:pt x="384035" y="0"/>
                </a:lnTo>
                <a:lnTo>
                  <a:pt x="0" y="0"/>
                </a:lnTo>
                <a:lnTo>
                  <a:pt x="0" y="349097"/>
                </a:lnTo>
                <a:close/>
              </a:path>
            </a:pathLst>
          </a:custGeom>
          <a:solidFill>
            <a:srgbClr val="0D3E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7183373" y="9422168"/>
            <a:ext cx="384035" cy="87274"/>
          </a:xfrm>
          <a:custGeom>
            <a:avLst/>
            <a:gdLst/>
            <a:ahLst/>
            <a:cxnLst/>
            <a:rect l="l" t="t" r="r" b="b"/>
            <a:pathLst>
              <a:path w="384035" h="87274">
                <a:moveTo>
                  <a:pt x="0" y="87274"/>
                </a:moveTo>
                <a:lnTo>
                  <a:pt x="384035" y="87274"/>
                </a:lnTo>
                <a:lnTo>
                  <a:pt x="384035" y="0"/>
                </a:lnTo>
                <a:lnTo>
                  <a:pt x="0" y="0"/>
                </a:lnTo>
                <a:lnTo>
                  <a:pt x="0" y="87274"/>
                </a:lnTo>
                <a:close/>
              </a:path>
            </a:pathLst>
          </a:custGeom>
          <a:solidFill>
            <a:srgbClr val="0095A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7225677" y="9446122"/>
            <a:ext cx="17449" cy="39687"/>
          </a:xfrm>
          <a:custGeom>
            <a:avLst/>
            <a:gdLst/>
            <a:ahLst/>
            <a:cxnLst/>
            <a:rect l="l" t="t" r="r" b="b"/>
            <a:pathLst>
              <a:path w="17449" h="39687">
                <a:moveTo>
                  <a:pt x="0" y="558"/>
                </a:moveTo>
                <a:lnTo>
                  <a:pt x="0" y="29451"/>
                </a:lnTo>
                <a:lnTo>
                  <a:pt x="165" y="32219"/>
                </a:lnTo>
                <a:lnTo>
                  <a:pt x="1320" y="35737"/>
                </a:lnTo>
                <a:lnTo>
                  <a:pt x="3657" y="38366"/>
                </a:lnTo>
                <a:lnTo>
                  <a:pt x="7213" y="39687"/>
                </a:lnTo>
                <a:lnTo>
                  <a:pt x="10286" y="39687"/>
                </a:lnTo>
                <a:lnTo>
                  <a:pt x="13855" y="38366"/>
                </a:lnTo>
                <a:lnTo>
                  <a:pt x="16179" y="35737"/>
                </a:lnTo>
                <a:lnTo>
                  <a:pt x="17297" y="32207"/>
                </a:lnTo>
                <a:lnTo>
                  <a:pt x="17449" y="29451"/>
                </a:lnTo>
                <a:lnTo>
                  <a:pt x="17449" y="558"/>
                </a:lnTo>
                <a:lnTo>
                  <a:pt x="16890" y="0"/>
                </a:lnTo>
                <a:lnTo>
                  <a:pt x="14236" y="0"/>
                </a:lnTo>
                <a:lnTo>
                  <a:pt x="13982" y="558"/>
                </a:lnTo>
                <a:lnTo>
                  <a:pt x="13982" y="29565"/>
                </a:lnTo>
                <a:lnTo>
                  <a:pt x="13703" y="32308"/>
                </a:lnTo>
                <a:lnTo>
                  <a:pt x="12395" y="35026"/>
                </a:lnTo>
                <a:lnTo>
                  <a:pt x="9766" y="36271"/>
                </a:lnTo>
                <a:lnTo>
                  <a:pt x="7035" y="36106"/>
                </a:lnTo>
                <a:lnTo>
                  <a:pt x="4406" y="33845"/>
                </a:lnTo>
                <a:lnTo>
                  <a:pt x="3632" y="30543"/>
                </a:lnTo>
                <a:lnTo>
                  <a:pt x="3632" y="558"/>
                </a:lnTo>
                <a:lnTo>
                  <a:pt x="558" y="0"/>
                </a:lnTo>
                <a:lnTo>
                  <a:pt x="0" y="55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7248505" y="9446122"/>
            <a:ext cx="18173" cy="39357"/>
          </a:xfrm>
          <a:custGeom>
            <a:avLst/>
            <a:gdLst/>
            <a:ahLst/>
            <a:cxnLst/>
            <a:rect l="l" t="t" r="r" b="b"/>
            <a:pathLst>
              <a:path w="18173" h="39357">
                <a:moveTo>
                  <a:pt x="0" y="558"/>
                </a:moveTo>
                <a:lnTo>
                  <a:pt x="0" y="38798"/>
                </a:lnTo>
                <a:lnTo>
                  <a:pt x="2857" y="39357"/>
                </a:lnTo>
                <a:lnTo>
                  <a:pt x="3416" y="38798"/>
                </a:lnTo>
                <a:lnTo>
                  <a:pt x="3416" y="8001"/>
                </a:lnTo>
                <a:lnTo>
                  <a:pt x="14287" y="38976"/>
                </a:lnTo>
                <a:lnTo>
                  <a:pt x="14820" y="39357"/>
                </a:lnTo>
                <a:lnTo>
                  <a:pt x="17602" y="39357"/>
                </a:lnTo>
                <a:lnTo>
                  <a:pt x="18173" y="38798"/>
                </a:lnTo>
                <a:lnTo>
                  <a:pt x="18173" y="558"/>
                </a:lnTo>
                <a:lnTo>
                  <a:pt x="17602" y="0"/>
                </a:lnTo>
                <a:lnTo>
                  <a:pt x="15011" y="0"/>
                </a:lnTo>
                <a:lnTo>
                  <a:pt x="14744" y="558"/>
                </a:lnTo>
                <a:lnTo>
                  <a:pt x="14744" y="29603"/>
                </a:lnTo>
                <a:lnTo>
                  <a:pt x="4368" y="368"/>
                </a:lnTo>
                <a:lnTo>
                  <a:pt x="3848" y="0"/>
                </a:lnTo>
                <a:lnTo>
                  <a:pt x="558" y="0"/>
                </a:lnTo>
                <a:lnTo>
                  <a:pt x="0" y="55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7271522" y="9446070"/>
            <a:ext cx="21640" cy="39408"/>
          </a:xfrm>
          <a:custGeom>
            <a:avLst/>
            <a:gdLst/>
            <a:ahLst/>
            <a:cxnLst/>
            <a:rect l="l" t="t" r="r" b="b"/>
            <a:pathLst>
              <a:path w="21640" h="39408">
                <a:moveTo>
                  <a:pt x="21640" y="38735"/>
                </a:moveTo>
                <a:lnTo>
                  <a:pt x="13119" y="431"/>
                </a:lnTo>
                <a:lnTo>
                  <a:pt x="12560" y="0"/>
                </a:lnTo>
                <a:lnTo>
                  <a:pt x="8902" y="0"/>
                </a:lnTo>
                <a:lnTo>
                  <a:pt x="10655" y="5994"/>
                </a:lnTo>
                <a:lnTo>
                  <a:pt x="15582" y="27635"/>
                </a:lnTo>
                <a:lnTo>
                  <a:pt x="5829" y="27635"/>
                </a:lnTo>
                <a:lnTo>
                  <a:pt x="5206" y="30949"/>
                </a:lnTo>
                <a:lnTo>
                  <a:pt x="16217" y="30949"/>
                </a:lnTo>
                <a:lnTo>
                  <a:pt x="18021" y="38976"/>
                </a:lnTo>
                <a:lnTo>
                  <a:pt x="21094" y="39408"/>
                </a:lnTo>
                <a:lnTo>
                  <a:pt x="21640" y="38735"/>
                </a:lnTo>
                <a:close/>
              </a:path>
              <a:path w="21640" h="39408">
                <a:moveTo>
                  <a:pt x="8356" y="431"/>
                </a:moveTo>
                <a:lnTo>
                  <a:pt x="0" y="38735"/>
                </a:lnTo>
                <a:lnTo>
                  <a:pt x="2844" y="39408"/>
                </a:lnTo>
                <a:lnTo>
                  <a:pt x="3390" y="38976"/>
                </a:lnTo>
                <a:lnTo>
                  <a:pt x="5206" y="30949"/>
                </a:lnTo>
                <a:lnTo>
                  <a:pt x="5829" y="27635"/>
                </a:lnTo>
                <a:lnTo>
                  <a:pt x="10655" y="5994"/>
                </a:lnTo>
                <a:lnTo>
                  <a:pt x="8902" y="0"/>
                </a:lnTo>
                <a:lnTo>
                  <a:pt x="8356" y="4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7308716" y="9446122"/>
            <a:ext cx="16192" cy="39357"/>
          </a:xfrm>
          <a:custGeom>
            <a:avLst/>
            <a:gdLst/>
            <a:ahLst/>
            <a:cxnLst/>
            <a:rect l="l" t="t" r="r" b="b"/>
            <a:pathLst>
              <a:path w="16192" h="39357">
                <a:moveTo>
                  <a:pt x="546" y="39357"/>
                </a:moveTo>
                <a:lnTo>
                  <a:pt x="15620" y="39357"/>
                </a:lnTo>
                <a:lnTo>
                  <a:pt x="16192" y="36499"/>
                </a:lnTo>
                <a:lnTo>
                  <a:pt x="15620" y="35941"/>
                </a:lnTo>
                <a:lnTo>
                  <a:pt x="3632" y="35941"/>
                </a:lnTo>
                <a:lnTo>
                  <a:pt x="3632" y="21107"/>
                </a:lnTo>
                <a:lnTo>
                  <a:pt x="13500" y="21107"/>
                </a:lnTo>
                <a:lnTo>
                  <a:pt x="14058" y="18249"/>
                </a:lnTo>
                <a:lnTo>
                  <a:pt x="13500" y="17703"/>
                </a:lnTo>
                <a:lnTo>
                  <a:pt x="3632" y="17703"/>
                </a:lnTo>
                <a:lnTo>
                  <a:pt x="3632" y="3416"/>
                </a:lnTo>
                <a:lnTo>
                  <a:pt x="15620" y="3416"/>
                </a:lnTo>
                <a:lnTo>
                  <a:pt x="16192" y="558"/>
                </a:lnTo>
                <a:lnTo>
                  <a:pt x="15620" y="0"/>
                </a:lnTo>
                <a:lnTo>
                  <a:pt x="546" y="0"/>
                </a:lnTo>
                <a:lnTo>
                  <a:pt x="0" y="558"/>
                </a:lnTo>
                <a:lnTo>
                  <a:pt x="0" y="38798"/>
                </a:lnTo>
                <a:lnTo>
                  <a:pt x="546" y="3935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7330067" y="9446122"/>
            <a:ext cx="24333" cy="39357"/>
          </a:xfrm>
          <a:custGeom>
            <a:avLst/>
            <a:gdLst/>
            <a:ahLst/>
            <a:cxnLst/>
            <a:rect l="l" t="t" r="r" b="b"/>
            <a:pathLst>
              <a:path w="24333" h="39357">
                <a:moveTo>
                  <a:pt x="2806" y="39357"/>
                </a:moveTo>
                <a:lnTo>
                  <a:pt x="3365" y="38798"/>
                </a:lnTo>
                <a:lnTo>
                  <a:pt x="3365" y="9677"/>
                </a:lnTo>
                <a:lnTo>
                  <a:pt x="10337" y="38874"/>
                </a:lnTo>
                <a:lnTo>
                  <a:pt x="13398" y="39306"/>
                </a:lnTo>
                <a:lnTo>
                  <a:pt x="13944" y="38874"/>
                </a:lnTo>
                <a:lnTo>
                  <a:pt x="20815" y="9639"/>
                </a:lnTo>
                <a:lnTo>
                  <a:pt x="20815" y="38798"/>
                </a:lnTo>
                <a:lnTo>
                  <a:pt x="23774" y="39357"/>
                </a:lnTo>
                <a:lnTo>
                  <a:pt x="24333" y="38798"/>
                </a:lnTo>
                <a:lnTo>
                  <a:pt x="24333" y="558"/>
                </a:lnTo>
                <a:lnTo>
                  <a:pt x="23774" y="0"/>
                </a:lnTo>
                <a:lnTo>
                  <a:pt x="20167" y="0"/>
                </a:lnTo>
                <a:lnTo>
                  <a:pt x="19621" y="431"/>
                </a:lnTo>
                <a:lnTo>
                  <a:pt x="12191" y="31953"/>
                </a:lnTo>
                <a:lnTo>
                  <a:pt x="4711" y="431"/>
                </a:lnTo>
                <a:lnTo>
                  <a:pt x="4165" y="0"/>
                </a:lnTo>
                <a:lnTo>
                  <a:pt x="558" y="0"/>
                </a:lnTo>
                <a:lnTo>
                  <a:pt x="0" y="558"/>
                </a:lnTo>
                <a:lnTo>
                  <a:pt x="0" y="38798"/>
                </a:lnTo>
                <a:lnTo>
                  <a:pt x="2806" y="3935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7359835" y="9464014"/>
            <a:ext cx="13144" cy="23634"/>
          </a:xfrm>
          <a:custGeom>
            <a:avLst/>
            <a:gdLst/>
            <a:ahLst/>
            <a:cxnLst/>
            <a:rect l="l" t="t" r="r" b="b"/>
            <a:pathLst>
              <a:path w="13144" h="23634">
                <a:moveTo>
                  <a:pt x="13144" y="0"/>
                </a:moveTo>
                <a:lnTo>
                  <a:pt x="9880" y="2324"/>
                </a:lnTo>
                <a:lnTo>
                  <a:pt x="3632" y="2324"/>
                </a:lnTo>
                <a:lnTo>
                  <a:pt x="3632" y="5740"/>
                </a:lnTo>
                <a:lnTo>
                  <a:pt x="11023" y="5740"/>
                </a:lnTo>
                <a:lnTo>
                  <a:pt x="13144" y="0"/>
                </a:lnTo>
                <a:close/>
              </a:path>
              <a:path w="13144" h="23634">
                <a:moveTo>
                  <a:pt x="3632" y="-14478"/>
                </a:moveTo>
                <a:lnTo>
                  <a:pt x="8483" y="-14478"/>
                </a:lnTo>
                <a:lnTo>
                  <a:pt x="11760" y="-13944"/>
                </a:lnTo>
                <a:lnTo>
                  <a:pt x="13601" y="-10160"/>
                </a:lnTo>
                <a:lnTo>
                  <a:pt x="13601" y="-3733"/>
                </a:lnTo>
                <a:lnTo>
                  <a:pt x="13144" y="0"/>
                </a:lnTo>
                <a:lnTo>
                  <a:pt x="11023" y="5740"/>
                </a:lnTo>
                <a:lnTo>
                  <a:pt x="14947" y="3314"/>
                </a:lnTo>
                <a:lnTo>
                  <a:pt x="17233" y="-698"/>
                </a:lnTo>
                <a:lnTo>
                  <a:pt x="17233" y="-10960"/>
                </a:lnTo>
                <a:lnTo>
                  <a:pt x="15239" y="-15125"/>
                </a:lnTo>
                <a:lnTo>
                  <a:pt x="11607" y="-17894"/>
                </a:lnTo>
                <a:lnTo>
                  <a:pt x="558" y="-17894"/>
                </a:lnTo>
                <a:lnTo>
                  <a:pt x="0" y="-17335"/>
                </a:lnTo>
                <a:lnTo>
                  <a:pt x="0" y="20904"/>
                </a:lnTo>
                <a:lnTo>
                  <a:pt x="3073" y="21463"/>
                </a:lnTo>
                <a:lnTo>
                  <a:pt x="3632" y="20904"/>
                </a:lnTo>
                <a:lnTo>
                  <a:pt x="3632" y="-1447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7382009" y="9446117"/>
            <a:ext cx="17652" cy="39357"/>
          </a:xfrm>
          <a:custGeom>
            <a:avLst/>
            <a:gdLst/>
            <a:ahLst/>
            <a:cxnLst/>
            <a:rect l="l" t="t" r="r" b="b"/>
            <a:pathLst>
              <a:path w="17652" h="39357">
                <a:moveTo>
                  <a:pt x="3073" y="39357"/>
                </a:moveTo>
                <a:lnTo>
                  <a:pt x="3632" y="38798"/>
                </a:lnTo>
                <a:lnTo>
                  <a:pt x="3632" y="22263"/>
                </a:lnTo>
                <a:lnTo>
                  <a:pt x="7073" y="22263"/>
                </a:lnTo>
                <a:lnTo>
                  <a:pt x="9880" y="22555"/>
                </a:lnTo>
                <a:lnTo>
                  <a:pt x="12484" y="23914"/>
                </a:lnTo>
                <a:lnTo>
                  <a:pt x="13652" y="27000"/>
                </a:lnTo>
                <a:lnTo>
                  <a:pt x="13652" y="34213"/>
                </a:lnTo>
                <a:lnTo>
                  <a:pt x="13830" y="36957"/>
                </a:lnTo>
                <a:lnTo>
                  <a:pt x="15036" y="39357"/>
                </a:lnTo>
                <a:lnTo>
                  <a:pt x="17652" y="39357"/>
                </a:lnTo>
                <a:lnTo>
                  <a:pt x="17449" y="36563"/>
                </a:lnTo>
                <a:lnTo>
                  <a:pt x="17284" y="34213"/>
                </a:lnTo>
                <a:lnTo>
                  <a:pt x="17284" y="28257"/>
                </a:lnTo>
                <a:lnTo>
                  <a:pt x="16827" y="24269"/>
                </a:lnTo>
                <a:lnTo>
                  <a:pt x="14287" y="20980"/>
                </a:lnTo>
                <a:lnTo>
                  <a:pt x="13017" y="20447"/>
                </a:lnTo>
                <a:lnTo>
                  <a:pt x="15862" y="19177"/>
                </a:lnTo>
                <a:lnTo>
                  <a:pt x="13207" y="15976"/>
                </a:lnTo>
                <a:lnTo>
                  <a:pt x="10007" y="18592"/>
                </a:lnTo>
                <a:lnTo>
                  <a:pt x="7111" y="18859"/>
                </a:lnTo>
                <a:lnTo>
                  <a:pt x="3632" y="18859"/>
                </a:lnTo>
                <a:lnTo>
                  <a:pt x="3632" y="3416"/>
                </a:lnTo>
                <a:lnTo>
                  <a:pt x="8534" y="0"/>
                </a:lnTo>
                <a:lnTo>
                  <a:pt x="558" y="0"/>
                </a:lnTo>
                <a:lnTo>
                  <a:pt x="0" y="558"/>
                </a:lnTo>
                <a:lnTo>
                  <a:pt x="0" y="38798"/>
                </a:lnTo>
                <a:lnTo>
                  <a:pt x="3073" y="39357"/>
                </a:lnTo>
                <a:close/>
              </a:path>
              <a:path w="17652" h="39357">
                <a:moveTo>
                  <a:pt x="11709" y="3924"/>
                </a:moveTo>
                <a:lnTo>
                  <a:pt x="13652" y="7467"/>
                </a:lnTo>
                <a:lnTo>
                  <a:pt x="13652" y="13017"/>
                </a:lnTo>
                <a:lnTo>
                  <a:pt x="13207" y="15976"/>
                </a:lnTo>
                <a:lnTo>
                  <a:pt x="15862" y="19177"/>
                </a:lnTo>
                <a:lnTo>
                  <a:pt x="17284" y="16522"/>
                </a:lnTo>
                <a:lnTo>
                  <a:pt x="17284" y="6375"/>
                </a:lnTo>
                <a:lnTo>
                  <a:pt x="15252" y="2501"/>
                </a:lnTo>
                <a:lnTo>
                  <a:pt x="11607" y="0"/>
                </a:lnTo>
                <a:lnTo>
                  <a:pt x="8534" y="0"/>
                </a:lnTo>
                <a:lnTo>
                  <a:pt x="3632" y="3416"/>
                </a:lnTo>
                <a:lnTo>
                  <a:pt x="8483" y="3416"/>
                </a:lnTo>
                <a:lnTo>
                  <a:pt x="11709" y="392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7405293" y="9446122"/>
            <a:ext cx="16179" cy="39357"/>
          </a:xfrm>
          <a:custGeom>
            <a:avLst/>
            <a:gdLst/>
            <a:ahLst/>
            <a:cxnLst/>
            <a:rect l="l" t="t" r="r" b="b"/>
            <a:pathLst>
              <a:path w="16179" h="39357">
                <a:moveTo>
                  <a:pt x="546" y="39357"/>
                </a:moveTo>
                <a:lnTo>
                  <a:pt x="15620" y="39357"/>
                </a:lnTo>
                <a:lnTo>
                  <a:pt x="16179" y="36499"/>
                </a:lnTo>
                <a:lnTo>
                  <a:pt x="15620" y="35941"/>
                </a:lnTo>
                <a:lnTo>
                  <a:pt x="3619" y="35941"/>
                </a:lnTo>
                <a:lnTo>
                  <a:pt x="3619" y="21107"/>
                </a:lnTo>
                <a:lnTo>
                  <a:pt x="13487" y="21107"/>
                </a:lnTo>
                <a:lnTo>
                  <a:pt x="14058" y="18249"/>
                </a:lnTo>
                <a:lnTo>
                  <a:pt x="13487" y="17703"/>
                </a:lnTo>
                <a:lnTo>
                  <a:pt x="3619" y="17703"/>
                </a:lnTo>
                <a:lnTo>
                  <a:pt x="3619" y="3416"/>
                </a:lnTo>
                <a:lnTo>
                  <a:pt x="15620" y="3416"/>
                </a:lnTo>
                <a:lnTo>
                  <a:pt x="16179" y="558"/>
                </a:lnTo>
                <a:lnTo>
                  <a:pt x="15620" y="0"/>
                </a:lnTo>
                <a:lnTo>
                  <a:pt x="546" y="0"/>
                </a:lnTo>
                <a:lnTo>
                  <a:pt x="0" y="558"/>
                </a:lnTo>
                <a:lnTo>
                  <a:pt x="0" y="38798"/>
                </a:lnTo>
                <a:lnTo>
                  <a:pt x="546" y="3935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7426307" y="9445801"/>
            <a:ext cx="17614" cy="40005"/>
          </a:xfrm>
          <a:custGeom>
            <a:avLst/>
            <a:gdLst/>
            <a:ahLst/>
            <a:cxnLst/>
            <a:rect l="l" t="t" r="r" b="b"/>
            <a:pathLst>
              <a:path w="17614" h="40005">
                <a:moveTo>
                  <a:pt x="7277" y="40005"/>
                </a:moveTo>
                <a:lnTo>
                  <a:pt x="10350" y="40005"/>
                </a:lnTo>
                <a:lnTo>
                  <a:pt x="13893" y="38747"/>
                </a:lnTo>
                <a:lnTo>
                  <a:pt x="16268" y="36182"/>
                </a:lnTo>
                <a:lnTo>
                  <a:pt x="17449" y="32639"/>
                </a:lnTo>
                <a:lnTo>
                  <a:pt x="17614" y="29895"/>
                </a:lnTo>
                <a:lnTo>
                  <a:pt x="17259" y="26454"/>
                </a:lnTo>
                <a:lnTo>
                  <a:pt x="15836" y="23850"/>
                </a:lnTo>
                <a:lnTo>
                  <a:pt x="13868" y="21691"/>
                </a:lnTo>
                <a:lnTo>
                  <a:pt x="10464" y="18961"/>
                </a:lnTo>
                <a:lnTo>
                  <a:pt x="7188" y="16433"/>
                </a:lnTo>
                <a:lnTo>
                  <a:pt x="4724" y="13589"/>
                </a:lnTo>
                <a:lnTo>
                  <a:pt x="3797" y="9893"/>
                </a:lnTo>
                <a:lnTo>
                  <a:pt x="4203" y="6375"/>
                </a:lnTo>
                <a:lnTo>
                  <a:pt x="7035" y="3416"/>
                </a:lnTo>
                <a:lnTo>
                  <a:pt x="9855" y="3416"/>
                </a:lnTo>
                <a:lnTo>
                  <a:pt x="12471" y="4660"/>
                </a:lnTo>
                <a:lnTo>
                  <a:pt x="13754" y="7264"/>
                </a:lnTo>
                <a:lnTo>
                  <a:pt x="14046" y="9944"/>
                </a:lnTo>
                <a:lnTo>
                  <a:pt x="17005" y="11493"/>
                </a:lnTo>
                <a:lnTo>
                  <a:pt x="17564" y="8699"/>
                </a:lnTo>
                <a:lnTo>
                  <a:pt x="17081" y="6146"/>
                </a:lnTo>
                <a:lnTo>
                  <a:pt x="15544" y="2908"/>
                </a:lnTo>
                <a:lnTo>
                  <a:pt x="12814" y="762"/>
                </a:lnTo>
                <a:lnTo>
                  <a:pt x="8864" y="0"/>
                </a:lnTo>
                <a:lnTo>
                  <a:pt x="5841" y="38"/>
                </a:lnTo>
                <a:lnTo>
                  <a:pt x="2222" y="2844"/>
                </a:lnTo>
                <a:lnTo>
                  <a:pt x="165" y="7073"/>
                </a:lnTo>
                <a:lnTo>
                  <a:pt x="165" y="10058"/>
                </a:lnTo>
                <a:lnTo>
                  <a:pt x="533" y="13550"/>
                </a:lnTo>
                <a:lnTo>
                  <a:pt x="1955" y="16192"/>
                </a:lnTo>
                <a:lnTo>
                  <a:pt x="4978" y="19342"/>
                </a:lnTo>
                <a:lnTo>
                  <a:pt x="8483" y="21856"/>
                </a:lnTo>
                <a:lnTo>
                  <a:pt x="11595" y="24422"/>
                </a:lnTo>
                <a:lnTo>
                  <a:pt x="13677" y="27406"/>
                </a:lnTo>
                <a:lnTo>
                  <a:pt x="13995" y="30048"/>
                </a:lnTo>
                <a:lnTo>
                  <a:pt x="13588" y="33578"/>
                </a:lnTo>
                <a:lnTo>
                  <a:pt x="10680" y="36537"/>
                </a:lnTo>
                <a:lnTo>
                  <a:pt x="6819" y="36537"/>
                </a:lnTo>
                <a:lnTo>
                  <a:pt x="3936" y="33578"/>
                </a:lnTo>
                <a:lnTo>
                  <a:pt x="3530" y="30048"/>
                </a:lnTo>
                <a:lnTo>
                  <a:pt x="3276" y="27355"/>
                </a:lnTo>
                <a:lnTo>
                  <a:pt x="558" y="27355"/>
                </a:lnTo>
                <a:lnTo>
                  <a:pt x="0" y="29895"/>
                </a:lnTo>
                <a:lnTo>
                  <a:pt x="165" y="32651"/>
                </a:lnTo>
                <a:lnTo>
                  <a:pt x="1346" y="36182"/>
                </a:lnTo>
                <a:lnTo>
                  <a:pt x="3721" y="38747"/>
                </a:lnTo>
                <a:lnTo>
                  <a:pt x="7277" y="400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7448491" y="9446070"/>
            <a:ext cx="21640" cy="39408"/>
          </a:xfrm>
          <a:custGeom>
            <a:avLst/>
            <a:gdLst/>
            <a:ahLst/>
            <a:cxnLst/>
            <a:rect l="l" t="t" r="r" b="b"/>
            <a:pathLst>
              <a:path w="21640" h="39408">
                <a:moveTo>
                  <a:pt x="21640" y="38735"/>
                </a:moveTo>
                <a:lnTo>
                  <a:pt x="13119" y="431"/>
                </a:lnTo>
                <a:lnTo>
                  <a:pt x="12572" y="0"/>
                </a:lnTo>
                <a:lnTo>
                  <a:pt x="8915" y="0"/>
                </a:lnTo>
                <a:lnTo>
                  <a:pt x="10667" y="5994"/>
                </a:lnTo>
                <a:lnTo>
                  <a:pt x="15582" y="27635"/>
                </a:lnTo>
                <a:lnTo>
                  <a:pt x="5841" y="27635"/>
                </a:lnTo>
                <a:lnTo>
                  <a:pt x="5219" y="30949"/>
                </a:lnTo>
                <a:lnTo>
                  <a:pt x="16230" y="30949"/>
                </a:lnTo>
                <a:lnTo>
                  <a:pt x="18033" y="38976"/>
                </a:lnTo>
                <a:lnTo>
                  <a:pt x="21094" y="39408"/>
                </a:lnTo>
                <a:lnTo>
                  <a:pt x="21640" y="38735"/>
                </a:lnTo>
                <a:close/>
              </a:path>
              <a:path w="21640" h="39408">
                <a:moveTo>
                  <a:pt x="8369" y="431"/>
                </a:moveTo>
                <a:lnTo>
                  <a:pt x="0" y="38735"/>
                </a:lnTo>
                <a:lnTo>
                  <a:pt x="2844" y="39408"/>
                </a:lnTo>
                <a:lnTo>
                  <a:pt x="3390" y="38976"/>
                </a:lnTo>
                <a:lnTo>
                  <a:pt x="5219" y="30949"/>
                </a:lnTo>
                <a:lnTo>
                  <a:pt x="5841" y="27635"/>
                </a:lnTo>
                <a:lnTo>
                  <a:pt x="10667" y="5994"/>
                </a:lnTo>
                <a:lnTo>
                  <a:pt x="8915" y="0"/>
                </a:lnTo>
                <a:lnTo>
                  <a:pt x="8369" y="4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7485689" y="9446125"/>
            <a:ext cx="13931" cy="39344"/>
          </a:xfrm>
          <a:custGeom>
            <a:avLst/>
            <a:gdLst/>
            <a:ahLst/>
            <a:cxnLst/>
            <a:rect l="l" t="t" r="r" b="b"/>
            <a:pathLst>
              <a:path w="13931" h="39344">
                <a:moveTo>
                  <a:pt x="10896" y="35941"/>
                </a:moveTo>
                <a:lnTo>
                  <a:pt x="8915" y="35941"/>
                </a:lnTo>
                <a:lnTo>
                  <a:pt x="8966" y="39344"/>
                </a:lnTo>
                <a:lnTo>
                  <a:pt x="11849" y="39116"/>
                </a:lnTo>
                <a:lnTo>
                  <a:pt x="13931" y="32994"/>
                </a:lnTo>
                <a:lnTo>
                  <a:pt x="10896" y="35941"/>
                </a:lnTo>
                <a:close/>
              </a:path>
              <a:path w="13931" h="39344">
                <a:moveTo>
                  <a:pt x="15100" y="37426"/>
                </a:moveTo>
                <a:lnTo>
                  <a:pt x="17132" y="34556"/>
                </a:lnTo>
                <a:lnTo>
                  <a:pt x="17995" y="30759"/>
                </a:lnTo>
                <a:lnTo>
                  <a:pt x="17995" y="10071"/>
                </a:lnTo>
                <a:lnTo>
                  <a:pt x="17818" y="7239"/>
                </a:lnTo>
                <a:lnTo>
                  <a:pt x="16586" y="3721"/>
                </a:lnTo>
                <a:lnTo>
                  <a:pt x="12992" y="723"/>
                </a:lnTo>
                <a:lnTo>
                  <a:pt x="8966" y="0"/>
                </a:lnTo>
                <a:lnTo>
                  <a:pt x="558" y="0"/>
                </a:lnTo>
                <a:lnTo>
                  <a:pt x="0" y="558"/>
                </a:lnTo>
                <a:lnTo>
                  <a:pt x="0" y="38798"/>
                </a:lnTo>
                <a:lnTo>
                  <a:pt x="558" y="39344"/>
                </a:lnTo>
                <a:lnTo>
                  <a:pt x="8966" y="39344"/>
                </a:lnTo>
                <a:lnTo>
                  <a:pt x="8915" y="35941"/>
                </a:lnTo>
                <a:lnTo>
                  <a:pt x="3619" y="35941"/>
                </a:lnTo>
                <a:lnTo>
                  <a:pt x="3619" y="3403"/>
                </a:lnTo>
                <a:lnTo>
                  <a:pt x="8915" y="3403"/>
                </a:lnTo>
                <a:lnTo>
                  <a:pt x="12204" y="3975"/>
                </a:lnTo>
                <a:lnTo>
                  <a:pt x="14363" y="7975"/>
                </a:lnTo>
                <a:lnTo>
                  <a:pt x="14363" y="29400"/>
                </a:lnTo>
                <a:lnTo>
                  <a:pt x="13931" y="32994"/>
                </a:lnTo>
                <a:lnTo>
                  <a:pt x="11849" y="39116"/>
                </a:lnTo>
                <a:lnTo>
                  <a:pt x="15100" y="3742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7508902" y="9446117"/>
            <a:ext cx="16192" cy="39357"/>
          </a:xfrm>
          <a:custGeom>
            <a:avLst/>
            <a:gdLst/>
            <a:ahLst/>
            <a:cxnLst/>
            <a:rect l="l" t="t" r="r" b="b"/>
            <a:pathLst>
              <a:path w="16192" h="39357">
                <a:moveTo>
                  <a:pt x="558" y="39357"/>
                </a:moveTo>
                <a:lnTo>
                  <a:pt x="15633" y="39357"/>
                </a:lnTo>
                <a:lnTo>
                  <a:pt x="16192" y="36499"/>
                </a:lnTo>
                <a:lnTo>
                  <a:pt x="15633" y="35953"/>
                </a:lnTo>
                <a:lnTo>
                  <a:pt x="3632" y="35953"/>
                </a:lnTo>
                <a:lnTo>
                  <a:pt x="3632" y="21120"/>
                </a:lnTo>
                <a:lnTo>
                  <a:pt x="13500" y="21120"/>
                </a:lnTo>
                <a:lnTo>
                  <a:pt x="14058" y="18262"/>
                </a:lnTo>
                <a:lnTo>
                  <a:pt x="13500" y="17703"/>
                </a:lnTo>
                <a:lnTo>
                  <a:pt x="3632" y="17703"/>
                </a:lnTo>
                <a:lnTo>
                  <a:pt x="3632" y="3416"/>
                </a:lnTo>
                <a:lnTo>
                  <a:pt x="15633" y="3416"/>
                </a:lnTo>
                <a:lnTo>
                  <a:pt x="16192" y="558"/>
                </a:lnTo>
                <a:lnTo>
                  <a:pt x="15633" y="0"/>
                </a:lnTo>
                <a:lnTo>
                  <a:pt x="558" y="0"/>
                </a:lnTo>
                <a:lnTo>
                  <a:pt x="0" y="558"/>
                </a:lnTo>
                <a:lnTo>
                  <a:pt x="0" y="38798"/>
                </a:lnTo>
                <a:lnTo>
                  <a:pt x="558" y="3935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7296565" y="9542476"/>
            <a:ext cx="155778" cy="145186"/>
          </a:xfrm>
          <a:custGeom>
            <a:avLst/>
            <a:gdLst/>
            <a:ahLst/>
            <a:cxnLst/>
            <a:rect l="l" t="t" r="r" b="b"/>
            <a:pathLst>
              <a:path w="155778" h="145186">
                <a:moveTo>
                  <a:pt x="111467" y="125463"/>
                </a:moveTo>
                <a:lnTo>
                  <a:pt x="114642" y="124587"/>
                </a:lnTo>
                <a:lnTo>
                  <a:pt x="115455" y="123139"/>
                </a:lnTo>
                <a:lnTo>
                  <a:pt x="128828" y="99695"/>
                </a:lnTo>
                <a:lnTo>
                  <a:pt x="133515" y="91478"/>
                </a:lnTo>
                <a:lnTo>
                  <a:pt x="125336" y="78155"/>
                </a:lnTo>
                <a:lnTo>
                  <a:pt x="121640" y="84607"/>
                </a:lnTo>
                <a:lnTo>
                  <a:pt x="121475" y="84886"/>
                </a:lnTo>
                <a:lnTo>
                  <a:pt x="107518" y="109943"/>
                </a:lnTo>
                <a:lnTo>
                  <a:pt x="103543" y="112268"/>
                </a:lnTo>
                <a:lnTo>
                  <a:pt x="63830" y="112293"/>
                </a:lnTo>
                <a:lnTo>
                  <a:pt x="60693" y="111429"/>
                </a:lnTo>
                <a:lnTo>
                  <a:pt x="59867" y="110032"/>
                </a:lnTo>
                <a:lnTo>
                  <a:pt x="39789" y="75514"/>
                </a:lnTo>
                <a:lnTo>
                  <a:pt x="38925" y="72263"/>
                </a:lnTo>
                <a:lnTo>
                  <a:pt x="39776" y="70827"/>
                </a:lnTo>
                <a:lnTo>
                  <a:pt x="60324" y="35255"/>
                </a:lnTo>
                <a:lnTo>
                  <a:pt x="64287" y="32994"/>
                </a:lnTo>
                <a:lnTo>
                  <a:pt x="103695" y="32994"/>
                </a:lnTo>
                <a:lnTo>
                  <a:pt x="106845" y="33858"/>
                </a:lnTo>
                <a:lnTo>
                  <a:pt x="107683" y="35280"/>
                </a:lnTo>
                <a:lnTo>
                  <a:pt x="138658" y="89649"/>
                </a:lnTo>
                <a:lnTo>
                  <a:pt x="139484" y="92811"/>
                </a:lnTo>
                <a:lnTo>
                  <a:pt x="138658" y="94234"/>
                </a:lnTo>
                <a:lnTo>
                  <a:pt x="118871" y="129755"/>
                </a:lnTo>
                <a:lnTo>
                  <a:pt x="114871" y="132080"/>
                </a:lnTo>
                <a:lnTo>
                  <a:pt x="52590" y="132080"/>
                </a:lnTo>
                <a:lnTo>
                  <a:pt x="49466" y="131216"/>
                </a:lnTo>
                <a:lnTo>
                  <a:pt x="48628" y="129832"/>
                </a:lnTo>
                <a:lnTo>
                  <a:pt x="16954" y="75539"/>
                </a:lnTo>
                <a:lnTo>
                  <a:pt x="16090" y="72288"/>
                </a:lnTo>
                <a:lnTo>
                  <a:pt x="16941" y="70840"/>
                </a:lnTo>
                <a:lnTo>
                  <a:pt x="49123" y="15341"/>
                </a:lnTo>
                <a:lnTo>
                  <a:pt x="53085" y="13068"/>
                </a:lnTo>
                <a:lnTo>
                  <a:pt x="114960" y="13068"/>
                </a:lnTo>
                <a:lnTo>
                  <a:pt x="118122" y="13957"/>
                </a:lnTo>
                <a:lnTo>
                  <a:pt x="118935" y="15379"/>
                </a:lnTo>
                <a:lnTo>
                  <a:pt x="143814" y="59385"/>
                </a:lnTo>
                <a:lnTo>
                  <a:pt x="147840" y="66319"/>
                </a:lnTo>
                <a:lnTo>
                  <a:pt x="155778" y="52412"/>
                </a:lnTo>
                <a:lnTo>
                  <a:pt x="154457" y="50101"/>
                </a:lnTo>
                <a:lnTo>
                  <a:pt x="150710" y="43611"/>
                </a:lnTo>
                <a:lnTo>
                  <a:pt x="149212" y="41008"/>
                </a:lnTo>
                <a:lnTo>
                  <a:pt x="126923" y="2311"/>
                </a:lnTo>
                <a:lnTo>
                  <a:pt x="122935" y="0"/>
                </a:lnTo>
                <a:lnTo>
                  <a:pt x="45097" y="25"/>
                </a:lnTo>
                <a:lnTo>
                  <a:pt x="41960" y="889"/>
                </a:lnTo>
                <a:lnTo>
                  <a:pt x="41135" y="2298"/>
                </a:lnTo>
                <a:lnTo>
                  <a:pt x="876" y="70815"/>
                </a:lnTo>
                <a:lnTo>
                  <a:pt x="0" y="74066"/>
                </a:lnTo>
                <a:lnTo>
                  <a:pt x="876" y="75501"/>
                </a:lnTo>
                <a:lnTo>
                  <a:pt x="40754" y="142913"/>
                </a:lnTo>
                <a:lnTo>
                  <a:pt x="44716" y="145173"/>
                </a:lnTo>
                <a:lnTo>
                  <a:pt x="122859" y="145186"/>
                </a:lnTo>
                <a:lnTo>
                  <a:pt x="126022" y="144284"/>
                </a:lnTo>
                <a:lnTo>
                  <a:pt x="126847" y="142862"/>
                </a:lnTo>
                <a:lnTo>
                  <a:pt x="154635" y="94234"/>
                </a:lnTo>
                <a:lnTo>
                  <a:pt x="155447" y="91059"/>
                </a:lnTo>
                <a:lnTo>
                  <a:pt x="154635" y="89649"/>
                </a:lnTo>
                <a:lnTo>
                  <a:pt x="115569" y="21971"/>
                </a:lnTo>
                <a:lnTo>
                  <a:pt x="111582" y="19672"/>
                </a:lnTo>
                <a:lnTo>
                  <a:pt x="56324" y="19748"/>
                </a:lnTo>
                <a:lnTo>
                  <a:pt x="53200" y="20612"/>
                </a:lnTo>
                <a:lnTo>
                  <a:pt x="52362" y="22009"/>
                </a:lnTo>
                <a:lnTo>
                  <a:pt x="23672" y="70853"/>
                </a:lnTo>
                <a:lnTo>
                  <a:pt x="22834" y="74091"/>
                </a:lnTo>
                <a:lnTo>
                  <a:pt x="23685" y="75539"/>
                </a:lnTo>
                <a:lnTo>
                  <a:pt x="51942" y="123266"/>
                </a:lnTo>
                <a:lnTo>
                  <a:pt x="55905" y="125526"/>
                </a:lnTo>
                <a:lnTo>
                  <a:pt x="111467" y="12546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7256536" y="9714162"/>
            <a:ext cx="20815" cy="50038"/>
          </a:xfrm>
          <a:custGeom>
            <a:avLst/>
            <a:gdLst/>
            <a:ahLst/>
            <a:cxnLst/>
            <a:rect l="l" t="t" r="r" b="b"/>
            <a:pathLst>
              <a:path w="20815" h="50038">
                <a:moveTo>
                  <a:pt x="7861" y="7150"/>
                </a:moveTo>
                <a:lnTo>
                  <a:pt x="20815" y="7150"/>
                </a:lnTo>
                <a:lnTo>
                  <a:pt x="20815" y="0"/>
                </a:lnTo>
                <a:lnTo>
                  <a:pt x="0" y="0"/>
                </a:lnTo>
                <a:lnTo>
                  <a:pt x="0" y="50038"/>
                </a:lnTo>
                <a:lnTo>
                  <a:pt x="7861" y="50038"/>
                </a:lnTo>
                <a:lnTo>
                  <a:pt x="7861" y="29375"/>
                </a:lnTo>
                <a:lnTo>
                  <a:pt x="18021" y="29375"/>
                </a:lnTo>
                <a:lnTo>
                  <a:pt x="18021" y="22237"/>
                </a:lnTo>
                <a:lnTo>
                  <a:pt x="7861" y="22237"/>
                </a:lnTo>
                <a:lnTo>
                  <a:pt x="7861" y="71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7280770" y="9714162"/>
            <a:ext cx="23456" cy="50685"/>
          </a:xfrm>
          <a:custGeom>
            <a:avLst/>
            <a:gdLst/>
            <a:ahLst/>
            <a:cxnLst/>
            <a:rect l="l" t="t" r="r" b="b"/>
            <a:pathLst>
              <a:path w="23456" h="50685">
                <a:moveTo>
                  <a:pt x="23456" y="0"/>
                </a:moveTo>
                <a:lnTo>
                  <a:pt x="16027" y="0"/>
                </a:lnTo>
                <a:lnTo>
                  <a:pt x="16027" y="38608"/>
                </a:lnTo>
                <a:lnTo>
                  <a:pt x="14909" y="42392"/>
                </a:lnTo>
                <a:lnTo>
                  <a:pt x="11937" y="43472"/>
                </a:lnTo>
                <a:lnTo>
                  <a:pt x="8229" y="41668"/>
                </a:lnTo>
                <a:lnTo>
                  <a:pt x="7861" y="38608"/>
                </a:lnTo>
                <a:lnTo>
                  <a:pt x="7861" y="0"/>
                </a:lnTo>
                <a:lnTo>
                  <a:pt x="0" y="0"/>
                </a:lnTo>
                <a:lnTo>
                  <a:pt x="0" y="42151"/>
                </a:lnTo>
                <a:lnTo>
                  <a:pt x="990" y="45262"/>
                </a:lnTo>
                <a:lnTo>
                  <a:pt x="4952" y="49593"/>
                </a:lnTo>
                <a:lnTo>
                  <a:pt x="7861" y="50685"/>
                </a:lnTo>
                <a:lnTo>
                  <a:pt x="15582" y="50685"/>
                </a:lnTo>
                <a:lnTo>
                  <a:pt x="18503" y="49593"/>
                </a:lnTo>
                <a:lnTo>
                  <a:pt x="22453" y="45262"/>
                </a:lnTo>
                <a:lnTo>
                  <a:pt x="23456" y="42151"/>
                </a:lnTo>
                <a:lnTo>
                  <a:pt x="23456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7309511" y="9714162"/>
            <a:ext cx="24942" cy="50038"/>
          </a:xfrm>
          <a:custGeom>
            <a:avLst/>
            <a:gdLst/>
            <a:ahLst/>
            <a:cxnLst/>
            <a:rect l="l" t="t" r="r" b="b"/>
            <a:pathLst>
              <a:path w="24942" h="50038">
                <a:moveTo>
                  <a:pt x="0" y="50038"/>
                </a:moveTo>
                <a:lnTo>
                  <a:pt x="7073" y="50038"/>
                </a:lnTo>
                <a:lnTo>
                  <a:pt x="7073" y="13792"/>
                </a:lnTo>
                <a:lnTo>
                  <a:pt x="16865" y="50038"/>
                </a:lnTo>
                <a:lnTo>
                  <a:pt x="24942" y="50038"/>
                </a:lnTo>
                <a:lnTo>
                  <a:pt x="24942" y="0"/>
                </a:lnTo>
                <a:lnTo>
                  <a:pt x="17945" y="0"/>
                </a:lnTo>
                <a:lnTo>
                  <a:pt x="17945" y="29946"/>
                </a:lnTo>
                <a:lnTo>
                  <a:pt x="9867" y="0"/>
                </a:lnTo>
                <a:lnTo>
                  <a:pt x="0" y="0"/>
                </a:lnTo>
                <a:lnTo>
                  <a:pt x="0" y="5003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7340113" y="9714162"/>
            <a:ext cx="24155" cy="50038"/>
          </a:xfrm>
          <a:custGeom>
            <a:avLst/>
            <a:gdLst/>
            <a:ahLst/>
            <a:cxnLst/>
            <a:rect l="l" t="t" r="r" b="b"/>
            <a:pathLst>
              <a:path w="24155" h="50038">
                <a:moveTo>
                  <a:pt x="7861" y="42900"/>
                </a:moveTo>
                <a:lnTo>
                  <a:pt x="7861" y="7137"/>
                </a:lnTo>
                <a:lnTo>
                  <a:pt x="12433" y="0"/>
                </a:lnTo>
                <a:lnTo>
                  <a:pt x="0" y="0"/>
                </a:lnTo>
                <a:lnTo>
                  <a:pt x="0" y="50038"/>
                </a:lnTo>
                <a:lnTo>
                  <a:pt x="12433" y="50038"/>
                </a:lnTo>
                <a:lnTo>
                  <a:pt x="12293" y="42900"/>
                </a:lnTo>
                <a:lnTo>
                  <a:pt x="7861" y="42900"/>
                </a:lnTo>
                <a:close/>
              </a:path>
              <a:path w="24155" h="50038">
                <a:moveTo>
                  <a:pt x="16294" y="12001"/>
                </a:moveTo>
                <a:lnTo>
                  <a:pt x="16294" y="38036"/>
                </a:lnTo>
                <a:lnTo>
                  <a:pt x="15214" y="41821"/>
                </a:lnTo>
                <a:lnTo>
                  <a:pt x="12293" y="42900"/>
                </a:lnTo>
                <a:lnTo>
                  <a:pt x="12433" y="50038"/>
                </a:lnTo>
                <a:lnTo>
                  <a:pt x="16382" y="50038"/>
                </a:lnTo>
                <a:lnTo>
                  <a:pt x="19329" y="48983"/>
                </a:lnTo>
                <a:lnTo>
                  <a:pt x="23190" y="44792"/>
                </a:lnTo>
                <a:lnTo>
                  <a:pt x="24155" y="41719"/>
                </a:lnTo>
                <a:lnTo>
                  <a:pt x="24155" y="8318"/>
                </a:lnTo>
                <a:lnTo>
                  <a:pt x="23190" y="5245"/>
                </a:lnTo>
                <a:lnTo>
                  <a:pt x="19329" y="1054"/>
                </a:lnTo>
                <a:lnTo>
                  <a:pt x="16382" y="0"/>
                </a:lnTo>
                <a:lnTo>
                  <a:pt x="12433" y="0"/>
                </a:lnTo>
                <a:lnTo>
                  <a:pt x="7861" y="7137"/>
                </a:lnTo>
                <a:lnTo>
                  <a:pt x="12293" y="7137"/>
                </a:lnTo>
                <a:lnTo>
                  <a:pt x="15938" y="8940"/>
                </a:lnTo>
                <a:lnTo>
                  <a:pt x="16294" y="120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7367137" y="9748330"/>
            <a:ext cx="18237" cy="40957"/>
          </a:xfrm>
          <a:custGeom>
            <a:avLst/>
            <a:gdLst/>
            <a:ahLst/>
            <a:cxnLst/>
            <a:rect l="l" t="t" r="r" b="b"/>
            <a:pathLst>
              <a:path w="18237" h="40957">
                <a:moveTo>
                  <a:pt x="9575" y="0"/>
                </a:moveTo>
                <a:lnTo>
                  <a:pt x="8572" y="6794"/>
                </a:lnTo>
                <a:lnTo>
                  <a:pt x="18237" y="6794"/>
                </a:lnTo>
                <a:lnTo>
                  <a:pt x="17157" y="0"/>
                </a:lnTo>
                <a:lnTo>
                  <a:pt x="9575" y="0"/>
                </a:lnTo>
                <a:close/>
              </a:path>
              <a:path w="18237" h="40957">
                <a:moveTo>
                  <a:pt x="19507" y="-34163"/>
                </a:moveTo>
                <a:lnTo>
                  <a:pt x="8000" y="-34163"/>
                </a:lnTo>
                <a:lnTo>
                  <a:pt x="0" y="15875"/>
                </a:lnTo>
                <a:lnTo>
                  <a:pt x="7213" y="15875"/>
                </a:lnTo>
                <a:lnTo>
                  <a:pt x="8572" y="6794"/>
                </a:lnTo>
                <a:lnTo>
                  <a:pt x="9575" y="0"/>
                </a:lnTo>
                <a:lnTo>
                  <a:pt x="13373" y="-25298"/>
                </a:lnTo>
                <a:lnTo>
                  <a:pt x="17157" y="0"/>
                </a:lnTo>
                <a:lnTo>
                  <a:pt x="18237" y="6794"/>
                </a:lnTo>
                <a:lnTo>
                  <a:pt x="19583" y="15875"/>
                </a:lnTo>
                <a:lnTo>
                  <a:pt x="27520" y="15875"/>
                </a:lnTo>
                <a:lnTo>
                  <a:pt x="19507" y="-3416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7397655" y="9713587"/>
            <a:ext cx="23444" cy="51193"/>
          </a:xfrm>
          <a:custGeom>
            <a:avLst/>
            <a:gdLst/>
            <a:ahLst/>
            <a:cxnLst/>
            <a:rect l="l" t="t" r="r" b="b"/>
            <a:pathLst>
              <a:path w="23444" h="51193">
                <a:moveTo>
                  <a:pt x="0" y="8534"/>
                </a:moveTo>
                <a:lnTo>
                  <a:pt x="0" y="42659"/>
                </a:lnTo>
                <a:lnTo>
                  <a:pt x="990" y="45770"/>
                </a:lnTo>
                <a:lnTo>
                  <a:pt x="4952" y="50114"/>
                </a:lnTo>
                <a:lnTo>
                  <a:pt x="7861" y="51193"/>
                </a:lnTo>
                <a:lnTo>
                  <a:pt x="15582" y="51193"/>
                </a:lnTo>
                <a:lnTo>
                  <a:pt x="18503" y="50114"/>
                </a:lnTo>
                <a:lnTo>
                  <a:pt x="22466" y="45770"/>
                </a:lnTo>
                <a:lnTo>
                  <a:pt x="23444" y="42659"/>
                </a:lnTo>
                <a:lnTo>
                  <a:pt x="23444" y="31953"/>
                </a:lnTo>
                <a:lnTo>
                  <a:pt x="16014" y="31953"/>
                </a:lnTo>
                <a:lnTo>
                  <a:pt x="16014" y="39103"/>
                </a:lnTo>
                <a:lnTo>
                  <a:pt x="14909" y="42887"/>
                </a:lnTo>
                <a:lnTo>
                  <a:pt x="11950" y="43967"/>
                </a:lnTo>
                <a:lnTo>
                  <a:pt x="8242" y="42189"/>
                </a:lnTo>
                <a:lnTo>
                  <a:pt x="7861" y="39103"/>
                </a:lnTo>
                <a:lnTo>
                  <a:pt x="7861" y="12090"/>
                </a:lnTo>
                <a:lnTo>
                  <a:pt x="8966" y="8267"/>
                </a:lnTo>
                <a:lnTo>
                  <a:pt x="11950" y="7150"/>
                </a:lnTo>
                <a:lnTo>
                  <a:pt x="15646" y="8991"/>
                </a:lnTo>
                <a:lnTo>
                  <a:pt x="16014" y="12090"/>
                </a:lnTo>
                <a:lnTo>
                  <a:pt x="16014" y="17437"/>
                </a:lnTo>
                <a:lnTo>
                  <a:pt x="23444" y="17437"/>
                </a:lnTo>
                <a:lnTo>
                  <a:pt x="23444" y="8534"/>
                </a:lnTo>
                <a:lnTo>
                  <a:pt x="22466" y="5422"/>
                </a:lnTo>
                <a:lnTo>
                  <a:pt x="18503" y="1079"/>
                </a:lnTo>
                <a:lnTo>
                  <a:pt x="15582" y="0"/>
                </a:lnTo>
                <a:lnTo>
                  <a:pt x="7861" y="0"/>
                </a:lnTo>
                <a:lnTo>
                  <a:pt x="4952" y="1079"/>
                </a:lnTo>
                <a:lnTo>
                  <a:pt x="990" y="5422"/>
                </a:lnTo>
                <a:lnTo>
                  <a:pt x="0" y="853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7425905" y="9739185"/>
            <a:ext cx="7861" cy="0"/>
          </a:xfrm>
          <a:custGeom>
            <a:avLst/>
            <a:gdLst/>
            <a:ahLst/>
            <a:cxnLst/>
            <a:rect l="l" t="t" r="r" b="b"/>
            <a:pathLst>
              <a:path w="7861" h="0">
                <a:moveTo>
                  <a:pt x="0" y="0"/>
                </a:moveTo>
                <a:lnTo>
                  <a:pt x="7861" y="0"/>
                </a:lnTo>
              </a:path>
            </a:pathLst>
          </a:custGeom>
          <a:ln w="51308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7438835" y="9703587"/>
            <a:ext cx="23875" cy="61188"/>
          </a:xfrm>
          <a:custGeom>
            <a:avLst/>
            <a:gdLst/>
            <a:ahLst/>
            <a:cxnLst/>
            <a:rect l="l" t="t" r="r" b="b"/>
            <a:pathLst>
              <a:path w="23875" h="61188">
                <a:moveTo>
                  <a:pt x="12649" y="0"/>
                </a:moveTo>
                <a:lnTo>
                  <a:pt x="7785" y="7937"/>
                </a:lnTo>
                <a:lnTo>
                  <a:pt x="13080" y="7937"/>
                </a:lnTo>
                <a:lnTo>
                  <a:pt x="20370" y="0"/>
                </a:lnTo>
                <a:lnTo>
                  <a:pt x="12649" y="0"/>
                </a:lnTo>
                <a:close/>
              </a:path>
              <a:path w="23875" h="61188">
                <a:moveTo>
                  <a:pt x="16014" y="22085"/>
                </a:moveTo>
                <a:lnTo>
                  <a:pt x="16014" y="49110"/>
                </a:lnTo>
                <a:lnTo>
                  <a:pt x="15798" y="61188"/>
                </a:lnTo>
                <a:lnTo>
                  <a:pt x="18757" y="60109"/>
                </a:lnTo>
                <a:lnTo>
                  <a:pt x="22847" y="55765"/>
                </a:lnTo>
                <a:lnTo>
                  <a:pt x="23875" y="52654"/>
                </a:lnTo>
                <a:lnTo>
                  <a:pt x="23875" y="18542"/>
                </a:lnTo>
                <a:lnTo>
                  <a:pt x="22847" y="15430"/>
                </a:lnTo>
                <a:lnTo>
                  <a:pt x="18757" y="11087"/>
                </a:lnTo>
                <a:lnTo>
                  <a:pt x="15798" y="10007"/>
                </a:lnTo>
                <a:lnTo>
                  <a:pt x="11937" y="10007"/>
                </a:lnTo>
                <a:lnTo>
                  <a:pt x="8966" y="18262"/>
                </a:lnTo>
                <a:lnTo>
                  <a:pt x="11937" y="17145"/>
                </a:lnTo>
                <a:lnTo>
                  <a:pt x="15633" y="18999"/>
                </a:lnTo>
                <a:lnTo>
                  <a:pt x="16014" y="22085"/>
                </a:lnTo>
                <a:close/>
              </a:path>
              <a:path w="23875" h="61188">
                <a:moveTo>
                  <a:pt x="0" y="48602"/>
                </a:moveTo>
                <a:lnTo>
                  <a:pt x="0" y="52654"/>
                </a:lnTo>
                <a:lnTo>
                  <a:pt x="1028" y="55765"/>
                </a:lnTo>
                <a:lnTo>
                  <a:pt x="5118" y="60109"/>
                </a:lnTo>
                <a:lnTo>
                  <a:pt x="8077" y="61188"/>
                </a:lnTo>
                <a:lnTo>
                  <a:pt x="15798" y="61188"/>
                </a:lnTo>
                <a:lnTo>
                  <a:pt x="16014" y="49110"/>
                </a:lnTo>
                <a:lnTo>
                  <a:pt x="14909" y="52933"/>
                </a:lnTo>
                <a:lnTo>
                  <a:pt x="11937" y="54051"/>
                </a:lnTo>
                <a:lnTo>
                  <a:pt x="8229" y="52197"/>
                </a:lnTo>
                <a:lnTo>
                  <a:pt x="7861" y="49110"/>
                </a:lnTo>
                <a:lnTo>
                  <a:pt x="7861" y="22085"/>
                </a:lnTo>
                <a:lnTo>
                  <a:pt x="8966" y="18262"/>
                </a:lnTo>
                <a:lnTo>
                  <a:pt x="11937" y="10007"/>
                </a:lnTo>
                <a:lnTo>
                  <a:pt x="8077" y="10007"/>
                </a:lnTo>
                <a:lnTo>
                  <a:pt x="5118" y="11087"/>
                </a:lnTo>
                <a:lnTo>
                  <a:pt x="1028" y="15430"/>
                </a:lnTo>
                <a:lnTo>
                  <a:pt x="0" y="18542"/>
                </a:lnTo>
                <a:lnTo>
                  <a:pt x="0" y="486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7467716" y="9714162"/>
            <a:ext cx="24942" cy="50038"/>
          </a:xfrm>
          <a:custGeom>
            <a:avLst/>
            <a:gdLst/>
            <a:ahLst/>
            <a:cxnLst/>
            <a:rect l="l" t="t" r="r" b="b"/>
            <a:pathLst>
              <a:path w="24942" h="50038">
                <a:moveTo>
                  <a:pt x="0" y="50038"/>
                </a:moveTo>
                <a:lnTo>
                  <a:pt x="7073" y="50038"/>
                </a:lnTo>
                <a:lnTo>
                  <a:pt x="7073" y="13792"/>
                </a:lnTo>
                <a:lnTo>
                  <a:pt x="16865" y="50038"/>
                </a:lnTo>
                <a:lnTo>
                  <a:pt x="24942" y="50038"/>
                </a:lnTo>
                <a:lnTo>
                  <a:pt x="24942" y="0"/>
                </a:lnTo>
                <a:lnTo>
                  <a:pt x="17945" y="0"/>
                </a:lnTo>
                <a:lnTo>
                  <a:pt x="17945" y="29946"/>
                </a:lnTo>
                <a:lnTo>
                  <a:pt x="9867" y="0"/>
                </a:lnTo>
                <a:lnTo>
                  <a:pt x="0" y="0"/>
                </a:lnTo>
                <a:lnTo>
                  <a:pt x="0" y="5003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7226129" y="9774240"/>
            <a:ext cx="23431" cy="51193"/>
          </a:xfrm>
          <a:custGeom>
            <a:avLst/>
            <a:gdLst/>
            <a:ahLst/>
            <a:cxnLst/>
            <a:rect l="l" t="t" r="r" b="b"/>
            <a:pathLst>
              <a:path w="23431" h="51193">
                <a:moveTo>
                  <a:pt x="0" y="8534"/>
                </a:moveTo>
                <a:lnTo>
                  <a:pt x="0" y="42659"/>
                </a:lnTo>
                <a:lnTo>
                  <a:pt x="990" y="45770"/>
                </a:lnTo>
                <a:lnTo>
                  <a:pt x="4927" y="50101"/>
                </a:lnTo>
                <a:lnTo>
                  <a:pt x="7861" y="51193"/>
                </a:lnTo>
                <a:lnTo>
                  <a:pt x="15570" y="51193"/>
                </a:lnTo>
                <a:lnTo>
                  <a:pt x="18503" y="50101"/>
                </a:lnTo>
                <a:lnTo>
                  <a:pt x="22453" y="45770"/>
                </a:lnTo>
                <a:lnTo>
                  <a:pt x="23431" y="42659"/>
                </a:lnTo>
                <a:lnTo>
                  <a:pt x="23431" y="22745"/>
                </a:lnTo>
                <a:lnTo>
                  <a:pt x="12433" y="22745"/>
                </a:lnTo>
                <a:lnTo>
                  <a:pt x="12433" y="29883"/>
                </a:lnTo>
                <a:lnTo>
                  <a:pt x="16001" y="29883"/>
                </a:lnTo>
                <a:lnTo>
                  <a:pt x="16001" y="39103"/>
                </a:lnTo>
                <a:lnTo>
                  <a:pt x="14897" y="42900"/>
                </a:lnTo>
                <a:lnTo>
                  <a:pt x="11925" y="43967"/>
                </a:lnTo>
                <a:lnTo>
                  <a:pt x="8216" y="42176"/>
                </a:lnTo>
                <a:lnTo>
                  <a:pt x="7861" y="39103"/>
                </a:lnTo>
                <a:lnTo>
                  <a:pt x="7861" y="12090"/>
                </a:lnTo>
                <a:lnTo>
                  <a:pt x="8966" y="8255"/>
                </a:lnTo>
                <a:lnTo>
                  <a:pt x="11925" y="7150"/>
                </a:lnTo>
                <a:lnTo>
                  <a:pt x="15633" y="9004"/>
                </a:lnTo>
                <a:lnTo>
                  <a:pt x="16001" y="12090"/>
                </a:lnTo>
                <a:lnTo>
                  <a:pt x="16001" y="17449"/>
                </a:lnTo>
                <a:lnTo>
                  <a:pt x="23431" y="17449"/>
                </a:lnTo>
                <a:lnTo>
                  <a:pt x="23431" y="8534"/>
                </a:lnTo>
                <a:lnTo>
                  <a:pt x="22453" y="5435"/>
                </a:lnTo>
                <a:lnTo>
                  <a:pt x="18503" y="1092"/>
                </a:lnTo>
                <a:lnTo>
                  <a:pt x="15570" y="0"/>
                </a:lnTo>
                <a:lnTo>
                  <a:pt x="7861" y="0"/>
                </a:lnTo>
                <a:lnTo>
                  <a:pt x="4927" y="1092"/>
                </a:lnTo>
                <a:lnTo>
                  <a:pt x="990" y="5435"/>
                </a:lnTo>
                <a:lnTo>
                  <a:pt x="0" y="853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7254647" y="9774828"/>
            <a:ext cx="24447" cy="50038"/>
          </a:xfrm>
          <a:custGeom>
            <a:avLst/>
            <a:gdLst/>
            <a:ahLst/>
            <a:cxnLst/>
            <a:rect l="l" t="t" r="r" b="b"/>
            <a:pathLst>
              <a:path w="24447" h="50038">
                <a:moveTo>
                  <a:pt x="15773" y="47053"/>
                </a:moveTo>
                <a:lnTo>
                  <a:pt x="16433" y="50038"/>
                </a:lnTo>
                <a:lnTo>
                  <a:pt x="24447" y="50038"/>
                </a:lnTo>
                <a:lnTo>
                  <a:pt x="23723" y="47205"/>
                </a:lnTo>
                <a:lnTo>
                  <a:pt x="23583" y="43954"/>
                </a:lnTo>
                <a:lnTo>
                  <a:pt x="23583" y="33616"/>
                </a:lnTo>
                <a:lnTo>
                  <a:pt x="23215" y="31381"/>
                </a:lnTo>
                <a:lnTo>
                  <a:pt x="21742" y="27711"/>
                </a:lnTo>
                <a:lnTo>
                  <a:pt x="18364" y="25577"/>
                </a:lnTo>
                <a:lnTo>
                  <a:pt x="21805" y="23964"/>
                </a:lnTo>
                <a:lnTo>
                  <a:pt x="23520" y="20586"/>
                </a:lnTo>
                <a:lnTo>
                  <a:pt x="23520" y="7632"/>
                </a:lnTo>
                <a:lnTo>
                  <a:pt x="22593" y="4762"/>
                </a:lnTo>
                <a:lnTo>
                  <a:pt x="18922" y="939"/>
                </a:lnTo>
                <a:lnTo>
                  <a:pt x="15963" y="0"/>
                </a:lnTo>
                <a:lnTo>
                  <a:pt x="11874" y="0"/>
                </a:lnTo>
                <a:lnTo>
                  <a:pt x="15328" y="9156"/>
                </a:lnTo>
                <a:lnTo>
                  <a:pt x="15646" y="12280"/>
                </a:lnTo>
                <a:lnTo>
                  <a:pt x="15773" y="47053"/>
                </a:lnTo>
                <a:close/>
              </a:path>
              <a:path w="24447" h="50038">
                <a:moveTo>
                  <a:pt x="0" y="50038"/>
                </a:moveTo>
                <a:lnTo>
                  <a:pt x="7861" y="50038"/>
                </a:lnTo>
                <a:lnTo>
                  <a:pt x="7861" y="29667"/>
                </a:lnTo>
                <a:lnTo>
                  <a:pt x="12395" y="29667"/>
                </a:lnTo>
                <a:lnTo>
                  <a:pt x="15316" y="32042"/>
                </a:lnTo>
                <a:lnTo>
                  <a:pt x="15722" y="36017"/>
                </a:lnTo>
                <a:lnTo>
                  <a:pt x="15646" y="12280"/>
                </a:lnTo>
                <a:lnTo>
                  <a:pt x="15646" y="19215"/>
                </a:lnTo>
                <a:lnTo>
                  <a:pt x="13563" y="22136"/>
                </a:lnTo>
                <a:lnTo>
                  <a:pt x="10934" y="22504"/>
                </a:lnTo>
                <a:lnTo>
                  <a:pt x="7861" y="22504"/>
                </a:lnTo>
                <a:lnTo>
                  <a:pt x="7861" y="7137"/>
                </a:lnTo>
                <a:lnTo>
                  <a:pt x="11645" y="7137"/>
                </a:lnTo>
                <a:lnTo>
                  <a:pt x="15328" y="9156"/>
                </a:lnTo>
                <a:lnTo>
                  <a:pt x="11874" y="0"/>
                </a:lnTo>
                <a:lnTo>
                  <a:pt x="0" y="0"/>
                </a:lnTo>
                <a:lnTo>
                  <a:pt x="0" y="5003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7283026" y="9774822"/>
            <a:ext cx="23456" cy="50673"/>
          </a:xfrm>
          <a:custGeom>
            <a:avLst/>
            <a:gdLst/>
            <a:ahLst/>
            <a:cxnLst/>
            <a:rect l="l" t="t" r="r" b="b"/>
            <a:pathLst>
              <a:path w="23456" h="50673">
                <a:moveTo>
                  <a:pt x="23456" y="0"/>
                </a:moveTo>
                <a:lnTo>
                  <a:pt x="16014" y="0"/>
                </a:lnTo>
                <a:lnTo>
                  <a:pt x="16014" y="38595"/>
                </a:lnTo>
                <a:lnTo>
                  <a:pt x="14909" y="42392"/>
                </a:lnTo>
                <a:lnTo>
                  <a:pt x="11937" y="43459"/>
                </a:lnTo>
                <a:lnTo>
                  <a:pt x="8229" y="41668"/>
                </a:lnTo>
                <a:lnTo>
                  <a:pt x="7861" y="38595"/>
                </a:lnTo>
                <a:lnTo>
                  <a:pt x="7861" y="0"/>
                </a:lnTo>
                <a:lnTo>
                  <a:pt x="0" y="0"/>
                </a:lnTo>
                <a:lnTo>
                  <a:pt x="0" y="42151"/>
                </a:lnTo>
                <a:lnTo>
                  <a:pt x="990" y="45250"/>
                </a:lnTo>
                <a:lnTo>
                  <a:pt x="4952" y="49593"/>
                </a:lnTo>
                <a:lnTo>
                  <a:pt x="7861" y="50673"/>
                </a:lnTo>
                <a:lnTo>
                  <a:pt x="15582" y="50673"/>
                </a:lnTo>
                <a:lnTo>
                  <a:pt x="18503" y="49593"/>
                </a:lnTo>
                <a:lnTo>
                  <a:pt x="22453" y="45250"/>
                </a:lnTo>
                <a:lnTo>
                  <a:pt x="23456" y="42151"/>
                </a:lnTo>
                <a:lnTo>
                  <a:pt x="23456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7311836" y="9774822"/>
            <a:ext cx="23304" cy="50038"/>
          </a:xfrm>
          <a:custGeom>
            <a:avLst/>
            <a:gdLst/>
            <a:ahLst/>
            <a:cxnLst/>
            <a:rect l="l" t="t" r="r" b="b"/>
            <a:pathLst>
              <a:path w="23304" h="50038">
                <a:moveTo>
                  <a:pt x="15443" y="19367"/>
                </a:moveTo>
                <a:lnTo>
                  <a:pt x="14439" y="23075"/>
                </a:lnTo>
                <a:lnTo>
                  <a:pt x="11582" y="24079"/>
                </a:lnTo>
                <a:lnTo>
                  <a:pt x="7861" y="24079"/>
                </a:lnTo>
                <a:lnTo>
                  <a:pt x="7861" y="7137"/>
                </a:lnTo>
                <a:lnTo>
                  <a:pt x="11582" y="0"/>
                </a:lnTo>
                <a:lnTo>
                  <a:pt x="0" y="0"/>
                </a:lnTo>
                <a:lnTo>
                  <a:pt x="0" y="50038"/>
                </a:lnTo>
                <a:lnTo>
                  <a:pt x="7861" y="50038"/>
                </a:lnTo>
                <a:lnTo>
                  <a:pt x="7861" y="31242"/>
                </a:lnTo>
                <a:lnTo>
                  <a:pt x="15544" y="31242"/>
                </a:lnTo>
                <a:lnTo>
                  <a:pt x="15443" y="19367"/>
                </a:lnTo>
                <a:close/>
              </a:path>
              <a:path w="23304" h="50038">
                <a:moveTo>
                  <a:pt x="15443" y="11874"/>
                </a:moveTo>
                <a:lnTo>
                  <a:pt x="15544" y="31242"/>
                </a:lnTo>
                <a:lnTo>
                  <a:pt x="18478" y="30187"/>
                </a:lnTo>
                <a:lnTo>
                  <a:pt x="22339" y="25996"/>
                </a:lnTo>
                <a:lnTo>
                  <a:pt x="23304" y="22923"/>
                </a:lnTo>
                <a:lnTo>
                  <a:pt x="23304" y="8305"/>
                </a:lnTo>
                <a:lnTo>
                  <a:pt x="22339" y="5232"/>
                </a:lnTo>
                <a:lnTo>
                  <a:pt x="18478" y="1041"/>
                </a:lnTo>
                <a:lnTo>
                  <a:pt x="15544" y="0"/>
                </a:lnTo>
                <a:lnTo>
                  <a:pt x="11582" y="0"/>
                </a:lnTo>
                <a:lnTo>
                  <a:pt x="7861" y="7137"/>
                </a:lnTo>
                <a:lnTo>
                  <a:pt x="11582" y="7137"/>
                </a:lnTo>
                <a:lnTo>
                  <a:pt x="15100" y="8813"/>
                </a:lnTo>
                <a:lnTo>
                  <a:pt x="15443" y="1187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7338500" y="9774255"/>
            <a:ext cx="23875" cy="51181"/>
          </a:xfrm>
          <a:custGeom>
            <a:avLst/>
            <a:gdLst/>
            <a:ahLst/>
            <a:cxnLst/>
            <a:rect l="l" t="t" r="r" b="b"/>
            <a:pathLst>
              <a:path w="23875" h="51181">
                <a:moveTo>
                  <a:pt x="0" y="38595"/>
                </a:moveTo>
                <a:lnTo>
                  <a:pt x="0" y="42646"/>
                </a:lnTo>
                <a:lnTo>
                  <a:pt x="1028" y="45758"/>
                </a:lnTo>
                <a:lnTo>
                  <a:pt x="5118" y="50088"/>
                </a:lnTo>
                <a:lnTo>
                  <a:pt x="8077" y="51181"/>
                </a:lnTo>
                <a:lnTo>
                  <a:pt x="15798" y="51181"/>
                </a:lnTo>
                <a:lnTo>
                  <a:pt x="16014" y="39103"/>
                </a:lnTo>
                <a:lnTo>
                  <a:pt x="14909" y="42926"/>
                </a:lnTo>
                <a:lnTo>
                  <a:pt x="11925" y="44030"/>
                </a:lnTo>
                <a:lnTo>
                  <a:pt x="8229" y="42176"/>
                </a:lnTo>
                <a:lnTo>
                  <a:pt x="7861" y="39103"/>
                </a:lnTo>
                <a:lnTo>
                  <a:pt x="7861" y="12077"/>
                </a:lnTo>
                <a:lnTo>
                  <a:pt x="8966" y="8242"/>
                </a:lnTo>
                <a:lnTo>
                  <a:pt x="11925" y="0"/>
                </a:lnTo>
                <a:lnTo>
                  <a:pt x="8077" y="0"/>
                </a:lnTo>
                <a:lnTo>
                  <a:pt x="5118" y="1079"/>
                </a:lnTo>
                <a:lnTo>
                  <a:pt x="1028" y="5422"/>
                </a:lnTo>
                <a:lnTo>
                  <a:pt x="0" y="8521"/>
                </a:lnTo>
                <a:lnTo>
                  <a:pt x="0" y="38595"/>
                </a:lnTo>
                <a:close/>
              </a:path>
              <a:path w="23875" h="51181">
                <a:moveTo>
                  <a:pt x="16014" y="12077"/>
                </a:moveTo>
                <a:lnTo>
                  <a:pt x="16014" y="39103"/>
                </a:lnTo>
                <a:lnTo>
                  <a:pt x="15798" y="51181"/>
                </a:lnTo>
                <a:lnTo>
                  <a:pt x="18757" y="50088"/>
                </a:lnTo>
                <a:lnTo>
                  <a:pt x="22847" y="45758"/>
                </a:lnTo>
                <a:lnTo>
                  <a:pt x="23875" y="42646"/>
                </a:lnTo>
                <a:lnTo>
                  <a:pt x="23875" y="8521"/>
                </a:lnTo>
                <a:lnTo>
                  <a:pt x="22847" y="5422"/>
                </a:lnTo>
                <a:lnTo>
                  <a:pt x="18757" y="1079"/>
                </a:lnTo>
                <a:lnTo>
                  <a:pt x="15798" y="0"/>
                </a:lnTo>
                <a:lnTo>
                  <a:pt x="11925" y="0"/>
                </a:lnTo>
                <a:lnTo>
                  <a:pt x="8966" y="8242"/>
                </a:lnTo>
                <a:lnTo>
                  <a:pt x="11925" y="7137"/>
                </a:lnTo>
                <a:lnTo>
                  <a:pt x="15633" y="8991"/>
                </a:lnTo>
                <a:lnTo>
                  <a:pt x="16014" y="120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7377315" y="9774255"/>
            <a:ext cx="23456" cy="51181"/>
          </a:xfrm>
          <a:custGeom>
            <a:avLst/>
            <a:gdLst/>
            <a:ahLst/>
            <a:cxnLst/>
            <a:rect l="l" t="t" r="r" b="b"/>
            <a:pathLst>
              <a:path w="23456" h="51181">
                <a:moveTo>
                  <a:pt x="11518" y="43967"/>
                </a:moveTo>
                <a:lnTo>
                  <a:pt x="7810" y="42164"/>
                </a:lnTo>
                <a:lnTo>
                  <a:pt x="7429" y="39103"/>
                </a:lnTo>
                <a:lnTo>
                  <a:pt x="7429" y="35521"/>
                </a:lnTo>
                <a:lnTo>
                  <a:pt x="0" y="35521"/>
                </a:lnTo>
                <a:lnTo>
                  <a:pt x="0" y="42646"/>
                </a:lnTo>
                <a:lnTo>
                  <a:pt x="1003" y="45758"/>
                </a:lnTo>
                <a:lnTo>
                  <a:pt x="4952" y="50088"/>
                </a:lnTo>
                <a:lnTo>
                  <a:pt x="7873" y="51181"/>
                </a:lnTo>
                <a:lnTo>
                  <a:pt x="15595" y="51181"/>
                </a:lnTo>
                <a:lnTo>
                  <a:pt x="18503" y="50088"/>
                </a:lnTo>
                <a:lnTo>
                  <a:pt x="22466" y="45758"/>
                </a:lnTo>
                <a:lnTo>
                  <a:pt x="23456" y="42646"/>
                </a:lnTo>
                <a:lnTo>
                  <a:pt x="23456" y="38595"/>
                </a:lnTo>
                <a:lnTo>
                  <a:pt x="23075" y="34137"/>
                </a:lnTo>
                <a:lnTo>
                  <a:pt x="21551" y="30619"/>
                </a:lnTo>
                <a:lnTo>
                  <a:pt x="19456" y="27647"/>
                </a:lnTo>
                <a:lnTo>
                  <a:pt x="17081" y="25006"/>
                </a:lnTo>
                <a:lnTo>
                  <a:pt x="14452" y="22669"/>
                </a:lnTo>
                <a:lnTo>
                  <a:pt x="10947" y="19164"/>
                </a:lnTo>
                <a:lnTo>
                  <a:pt x="9232" y="16611"/>
                </a:lnTo>
                <a:lnTo>
                  <a:pt x="8077" y="13792"/>
                </a:lnTo>
                <a:lnTo>
                  <a:pt x="8077" y="10261"/>
                </a:lnTo>
                <a:lnTo>
                  <a:pt x="10769" y="7137"/>
                </a:lnTo>
                <a:lnTo>
                  <a:pt x="14223" y="7518"/>
                </a:lnTo>
                <a:lnTo>
                  <a:pt x="15938" y="10261"/>
                </a:lnTo>
                <a:lnTo>
                  <a:pt x="15938" y="14147"/>
                </a:lnTo>
                <a:lnTo>
                  <a:pt x="23380" y="14147"/>
                </a:lnTo>
                <a:lnTo>
                  <a:pt x="23380" y="8521"/>
                </a:lnTo>
                <a:lnTo>
                  <a:pt x="22415" y="5422"/>
                </a:lnTo>
                <a:lnTo>
                  <a:pt x="18554" y="1079"/>
                </a:lnTo>
                <a:lnTo>
                  <a:pt x="15659" y="0"/>
                </a:lnTo>
                <a:lnTo>
                  <a:pt x="7937" y="0"/>
                </a:lnTo>
                <a:lnTo>
                  <a:pt x="5041" y="1079"/>
                </a:lnTo>
                <a:lnTo>
                  <a:pt x="1181" y="5422"/>
                </a:lnTo>
                <a:lnTo>
                  <a:pt x="215" y="8521"/>
                </a:lnTo>
                <a:lnTo>
                  <a:pt x="215" y="12573"/>
                </a:lnTo>
                <a:lnTo>
                  <a:pt x="596" y="17030"/>
                </a:lnTo>
                <a:lnTo>
                  <a:pt x="2120" y="20561"/>
                </a:lnTo>
                <a:lnTo>
                  <a:pt x="4216" y="23507"/>
                </a:lnTo>
                <a:lnTo>
                  <a:pt x="7899" y="27330"/>
                </a:lnTo>
                <a:lnTo>
                  <a:pt x="10452" y="29679"/>
                </a:lnTo>
                <a:lnTo>
                  <a:pt x="13690" y="33248"/>
                </a:lnTo>
                <a:lnTo>
                  <a:pt x="15214" y="35864"/>
                </a:lnTo>
                <a:lnTo>
                  <a:pt x="15595" y="39103"/>
                </a:lnTo>
                <a:lnTo>
                  <a:pt x="14477" y="42887"/>
                </a:lnTo>
                <a:lnTo>
                  <a:pt x="11518" y="4396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7404629" y="9774255"/>
            <a:ext cx="23875" cy="51181"/>
          </a:xfrm>
          <a:custGeom>
            <a:avLst/>
            <a:gdLst/>
            <a:ahLst/>
            <a:cxnLst/>
            <a:rect l="l" t="t" r="r" b="b"/>
            <a:pathLst>
              <a:path w="23875" h="51181">
                <a:moveTo>
                  <a:pt x="0" y="38595"/>
                </a:moveTo>
                <a:lnTo>
                  <a:pt x="0" y="42646"/>
                </a:lnTo>
                <a:lnTo>
                  <a:pt x="1015" y="45758"/>
                </a:lnTo>
                <a:lnTo>
                  <a:pt x="5118" y="50088"/>
                </a:lnTo>
                <a:lnTo>
                  <a:pt x="8077" y="51181"/>
                </a:lnTo>
                <a:lnTo>
                  <a:pt x="15798" y="51181"/>
                </a:lnTo>
                <a:lnTo>
                  <a:pt x="16014" y="39103"/>
                </a:lnTo>
                <a:lnTo>
                  <a:pt x="14909" y="42926"/>
                </a:lnTo>
                <a:lnTo>
                  <a:pt x="11925" y="44030"/>
                </a:lnTo>
                <a:lnTo>
                  <a:pt x="8229" y="42176"/>
                </a:lnTo>
                <a:lnTo>
                  <a:pt x="7861" y="39103"/>
                </a:lnTo>
                <a:lnTo>
                  <a:pt x="7861" y="12077"/>
                </a:lnTo>
                <a:lnTo>
                  <a:pt x="8966" y="8242"/>
                </a:lnTo>
                <a:lnTo>
                  <a:pt x="11925" y="0"/>
                </a:lnTo>
                <a:lnTo>
                  <a:pt x="8077" y="0"/>
                </a:lnTo>
                <a:lnTo>
                  <a:pt x="5118" y="1079"/>
                </a:lnTo>
                <a:lnTo>
                  <a:pt x="1015" y="5422"/>
                </a:lnTo>
                <a:lnTo>
                  <a:pt x="0" y="8521"/>
                </a:lnTo>
                <a:lnTo>
                  <a:pt x="0" y="38595"/>
                </a:lnTo>
                <a:close/>
              </a:path>
              <a:path w="23875" h="51181">
                <a:moveTo>
                  <a:pt x="16014" y="12077"/>
                </a:moveTo>
                <a:lnTo>
                  <a:pt x="16014" y="39103"/>
                </a:lnTo>
                <a:lnTo>
                  <a:pt x="15798" y="51181"/>
                </a:lnTo>
                <a:lnTo>
                  <a:pt x="18757" y="50088"/>
                </a:lnTo>
                <a:lnTo>
                  <a:pt x="22847" y="45758"/>
                </a:lnTo>
                <a:lnTo>
                  <a:pt x="23875" y="42646"/>
                </a:lnTo>
                <a:lnTo>
                  <a:pt x="23875" y="8521"/>
                </a:lnTo>
                <a:lnTo>
                  <a:pt x="22847" y="5422"/>
                </a:lnTo>
                <a:lnTo>
                  <a:pt x="18757" y="1079"/>
                </a:lnTo>
                <a:lnTo>
                  <a:pt x="15798" y="0"/>
                </a:lnTo>
                <a:lnTo>
                  <a:pt x="11925" y="0"/>
                </a:lnTo>
                <a:lnTo>
                  <a:pt x="8966" y="8242"/>
                </a:lnTo>
                <a:lnTo>
                  <a:pt x="11925" y="7137"/>
                </a:lnTo>
                <a:lnTo>
                  <a:pt x="15633" y="8991"/>
                </a:lnTo>
                <a:lnTo>
                  <a:pt x="16014" y="120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7432940" y="9774234"/>
            <a:ext cx="23444" cy="51206"/>
          </a:xfrm>
          <a:custGeom>
            <a:avLst/>
            <a:gdLst/>
            <a:ahLst/>
            <a:cxnLst/>
            <a:rect l="l" t="t" r="r" b="b"/>
            <a:pathLst>
              <a:path w="23444" h="51206">
                <a:moveTo>
                  <a:pt x="0" y="8534"/>
                </a:moveTo>
                <a:lnTo>
                  <a:pt x="0" y="42672"/>
                </a:lnTo>
                <a:lnTo>
                  <a:pt x="977" y="45783"/>
                </a:lnTo>
                <a:lnTo>
                  <a:pt x="4940" y="50114"/>
                </a:lnTo>
                <a:lnTo>
                  <a:pt x="7848" y="51206"/>
                </a:lnTo>
                <a:lnTo>
                  <a:pt x="15582" y="51206"/>
                </a:lnTo>
                <a:lnTo>
                  <a:pt x="18503" y="50114"/>
                </a:lnTo>
                <a:lnTo>
                  <a:pt x="22453" y="45783"/>
                </a:lnTo>
                <a:lnTo>
                  <a:pt x="23444" y="42672"/>
                </a:lnTo>
                <a:lnTo>
                  <a:pt x="23444" y="31965"/>
                </a:lnTo>
                <a:lnTo>
                  <a:pt x="16014" y="31965"/>
                </a:lnTo>
                <a:lnTo>
                  <a:pt x="16014" y="39103"/>
                </a:lnTo>
                <a:lnTo>
                  <a:pt x="14897" y="42900"/>
                </a:lnTo>
                <a:lnTo>
                  <a:pt x="11937" y="43967"/>
                </a:lnTo>
                <a:lnTo>
                  <a:pt x="8229" y="42189"/>
                </a:lnTo>
                <a:lnTo>
                  <a:pt x="7848" y="39103"/>
                </a:lnTo>
                <a:lnTo>
                  <a:pt x="7848" y="12103"/>
                </a:lnTo>
                <a:lnTo>
                  <a:pt x="8966" y="8267"/>
                </a:lnTo>
                <a:lnTo>
                  <a:pt x="11937" y="7162"/>
                </a:lnTo>
                <a:lnTo>
                  <a:pt x="15646" y="9004"/>
                </a:lnTo>
                <a:lnTo>
                  <a:pt x="16014" y="12103"/>
                </a:lnTo>
                <a:lnTo>
                  <a:pt x="16014" y="17449"/>
                </a:lnTo>
                <a:lnTo>
                  <a:pt x="23444" y="17449"/>
                </a:lnTo>
                <a:lnTo>
                  <a:pt x="23444" y="8534"/>
                </a:lnTo>
                <a:lnTo>
                  <a:pt x="22453" y="5435"/>
                </a:lnTo>
                <a:lnTo>
                  <a:pt x="18503" y="1092"/>
                </a:lnTo>
                <a:lnTo>
                  <a:pt x="15582" y="0"/>
                </a:lnTo>
                <a:lnTo>
                  <a:pt x="7848" y="0"/>
                </a:lnTo>
                <a:lnTo>
                  <a:pt x="4940" y="1092"/>
                </a:lnTo>
                <a:lnTo>
                  <a:pt x="977" y="5435"/>
                </a:lnTo>
                <a:lnTo>
                  <a:pt x="0" y="853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7461173" y="9799853"/>
            <a:ext cx="7861" cy="0"/>
          </a:xfrm>
          <a:custGeom>
            <a:avLst/>
            <a:gdLst/>
            <a:ahLst/>
            <a:cxnLst/>
            <a:rect l="l" t="t" r="r" b="b"/>
            <a:pathLst>
              <a:path w="7861" h="0">
                <a:moveTo>
                  <a:pt x="0" y="0"/>
                </a:moveTo>
                <a:lnTo>
                  <a:pt x="7861" y="0"/>
                </a:lnTo>
              </a:path>
            </a:pathLst>
          </a:custGeom>
          <a:ln w="51308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7472679" y="9808985"/>
            <a:ext cx="18237" cy="40957"/>
          </a:xfrm>
          <a:custGeom>
            <a:avLst/>
            <a:gdLst/>
            <a:ahLst/>
            <a:cxnLst/>
            <a:rect l="l" t="t" r="r" b="b"/>
            <a:pathLst>
              <a:path w="18237" h="40957">
                <a:moveTo>
                  <a:pt x="9575" y="0"/>
                </a:moveTo>
                <a:lnTo>
                  <a:pt x="8585" y="6794"/>
                </a:lnTo>
                <a:lnTo>
                  <a:pt x="18237" y="6794"/>
                </a:lnTo>
                <a:lnTo>
                  <a:pt x="17170" y="0"/>
                </a:lnTo>
                <a:lnTo>
                  <a:pt x="9575" y="0"/>
                </a:lnTo>
                <a:close/>
              </a:path>
              <a:path w="18237" h="40957">
                <a:moveTo>
                  <a:pt x="19519" y="-34163"/>
                </a:moveTo>
                <a:lnTo>
                  <a:pt x="8013" y="-34163"/>
                </a:lnTo>
                <a:lnTo>
                  <a:pt x="0" y="15875"/>
                </a:lnTo>
                <a:lnTo>
                  <a:pt x="7226" y="15875"/>
                </a:lnTo>
                <a:lnTo>
                  <a:pt x="8585" y="6794"/>
                </a:lnTo>
                <a:lnTo>
                  <a:pt x="9575" y="0"/>
                </a:lnTo>
                <a:lnTo>
                  <a:pt x="13373" y="-25311"/>
                </a:lnTo>
                <a:lnTo>
                  <a:pt x="17170" y="0"/>
                </a:lnTo>
                <a:lnTo>
                  <a:pt x="18237" y="6794"/>
                </a:lnTo>
                <a:lnTo>
                  <a:pt x="19583" y="15875"/>
                </a:lnTo>
                <a:lnTo>
                  <a:pt x="27520" y="15875"/>
                </a:lnTo>
                <a:lnTo>
                  <a:pt x="19519" y="-3416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7503848" y="9774822"/>
            <a:ext cx="20815" cy="50038"/>
          </a:xfrm>
          <a:custGeom>
            <a:avLst/>
            <a:gdLst/>
            <a:ahLst/>
            <a:cxnLst/>
            <a:rect l="l" t="t" r="r" b="b"/>
            <a:pathLst>
              <a:path w="20815" h="50038">
                <a:moveTo>
                  <a:pt x="7873" y="42887"/>
                </a:moveTo>
                <a:lnTo>
                  <a:pt x="7873" y="0"/>
                </a:lnTo>
                <a:lnTo>
                  <a:pt x="0" y="0"/>
                </a:lnTo>
                <a:lnTo>
                  <a:pt x="0" y="50038"/>
                </a:lnTo>
                <a:lnTo>
                  <a:pt x="20815" y="50038"/>
                </a:lnTo>
                <a:lnTo>
                  <a:pt x="20815" y="42887"/>
                </a:lnTo>
                <a:lnTo>
                  <a:pt x="7873" y="428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7027379" y="9527489"/>
            <a:ext cx="0" cy="225742"/>
          </a:xfrm>
          <a:custGeom>
            <a:avLst/>
            <a:gdLst/>
            <a:ahLst/>
            <a:cxnLst/>
            <a:rect l="l" t="t" r="r" b="b"/>
            <a:pathLst>
              <a:path w="0" h="225742">
                <a:moveTo>
                  <a:pt x="0" y="0"/>
                </a:moveTo>
                <a:lnTo>
                  <a:pt x="0" y="225742"/>
                </a:lnTo>
              </a:path>
            </a:pathLst>
          </a:custGeom>
          <a:ln w="10210">
            <a:solidFill>
              <a:srgbClr val="0095A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78040" y="859548"/>
            <a:ext cx="6524459" cy="377507"/>
          </a:xfrm>
          <a:custGeom>
            <a:avLst/>
            <a:gdLst/>
            <a:ahLst/>
            <a:cxnLst/>
            <a:rect l="l" t="t" r="r" b="b"/>
            <a:pathLst>
              <a:path w="6524459" h="377507">
                <a:moveTo>
                  <a:pt x="6524459" y="377507"/>
                </a:moveTo>
                <a:lnTo>
                  <a:pt x="6524459" y="0"/>
                </a:lnTo>
                <a:lnTo>
                  <a:pt x="0" y="0"/>
                </a:lnTo>
                <a:lnTo>
                  <a:pt x="0" y="377507"/>
                </a:lnTo>
                <a:lnTo>
                  <a:pt x="6524459" y="377507"/>
                </a:lnTo>
                <a:close/>
              </a:path>
            </a:pathLst>
          </a:custGeom>
          <a:solidFill>
            <a:srgbClr val="FEF5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628768" y="1002649"/>
            <a:ext cx="66065" cy="146367"/>
          </a:xfrm>
          <a:custGeom>
            <a:avLst/>
            <a:gdLst/>
            <a:ahLst/>
            <a:cxnLst/>
            <a:rect l="l" t="t" r="r" b="b"/>
            <a:pathLst>
              <a:path w="66065" h="146367">
                <a:moveTo>
                  <a:pt x="66065" y="15659"/>
                </a:moveTo>
                <a:lnTo>
                  <a:pt x="66065" y="7112"/>
                </a:lnTo>
                <a:lnTo>
                  <a:pt x="58953" y="0"/>
                </a:lnTo>
                <a:lnTo>
                  <a:pt x="41871" y="0"/>
                </a:lnTo>
                <a:lnTo>
                  <a:pt x="34759" y="7112"/>
                </a:lnTo>
                <a:lnTo>
                  <a:pt x="34759" y="24193"/>
                </a:lnTo>
                <a:lnTo>
                  <a:pt x="41871" y="31305"/>
                </a:lnTo>
                <a:lnTo>
                  <a:pt x="58953" y="31305"/>
                </a:lnTo>
                <a:lnTo>
                  <a:pt x="66065" y="24193"/>
                </a:lnTo>
                <a:lnTo>
                  <a:pt x="66065" y="15659"/>
                </a:lnTo>
                <a:close/>
              </a:path>
              <a:path w="66065" h="146367">
                <a:moveTo>
                  <a:pt x="65018" y="122653"/>
                </a:moveTo>
                <a:lnTo>
                  <a:pt x="50113" y="119341"/>
                </a:lnTo>
                <a:lnTo>
                  <a:pt x="37708" y="112994"/>
                </a:lnTo>
                <a:lnTo>
                  <a:pt x="32524" y="102654"/>
                </a:lnTo>
                <a:lnTo>
                  <a:pt x="32524" y="94119"/>
                </a:lnTo>
                <a:lnTo>
                  <a:pt x="37604" y="87617"/>
                </a:lnTo>
                <a:lnTo>
                  <a:pt x="46761" y="82334"/>
                </a:lnTo>
                <a:lnTo>
                  <a:pt x="53356" y="77946"/>
                </a:lnTo>
                <a:lnTo>
                  <a:pt x="62163" y="67794"/>
                </a:lnTo>
                <a:lnTo>
                  <a:pt x="65049" y="56921"/>
                </a:lnTo>
                <a:lnTo>
                  <a:pt x="65455" y="49403"/>
                </a:lnTo>
                <a:lnTo>
                  <a:pt x="64846" y="46748"/>
                </a:lnTo>
                <a:lnTo>
                  <a:pt x="64033" y="40652"/>
                </a:lnTo>
                <a:lnTo>
                  <a:pt x="39433" y="40652"/>
                </a:lnTo>
                <a:lnTo>
                  <a:pt x="39839" y="44310"/>
                </a:lnTo>
                <a:lnTo>
                  <a:pt x="40246" y="48183"/>
                </a:lnTo>
                <a:lnTo>
                  <a:pt x="39839" y="51841"/>
                </a:lnTo>
                <a:lnTo>
                  <a:pt x="38620" y="61595"/>
                </a:lnTo>
                <a:lnTo>
                  <a:pt x="33337" y="65049"/>
                </a:lnTo>
                <a:lnTo>
                  <a:pt x="23380" y="70129"/>
                </a:lnTo>
                <a:lnTo>
                  <a:pt x="20687" y="71559"/>
                </a:lnTo>
                <a:lnTo>
                  <a:pt x="9972" y="79622"/>
                </a:lnTo>
                <a:lnTo>
                  <a:pt x="2687" y="90290"/>
                </a:lnTo>
                <a:lnTo>
                  <a:pt x="0" y="103670"/>
                </a:lnTo>
                <a:lnTo>
                  <a:pt x="388" y="109384"/>
                </a:lnTo>
                <a:lnTo>
                  <a:pt x="4760" y="122031"/>
                </a:lnTo>
                <a:lnTo>
                  <a:pt x="13227" y="131654"/>
                </a:lnTo>
                <a:lnTo>
                  <a:pt x="24832" y="138576"/>
                </a:lnTo>
                <a:lnTo>
                  <a:pt x="38618" y="143120"/>
                </a:lnTo>
                <a:lnTo>
                  <a:pt x="53630" y="145609"/>
                </a:lnTo>
                <a:lnTo>
                  <a:pt x="68910" y="146367"/>
                </a:lnTo>
                <a:lnTo>
                  <a:pt x="73393" y="123596"/>
                </a:lnTo>
                <a:lnTo>
                  <a:pt x="65018" y="12265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716343" y="949592"/>
            <a:ext cx="108762" cy="140271"/>
          </a:xfrm>
          <a:custGeom>
            <a:avLst/>
            <a:gdLst/>
            <a:ahLst/>
            <a:cxnLst/>
            <a:rect l="l" t="t" r="r" b="b"/>
            <a:pathLst>
              <a:path w="108762" h="140271">
                <a:moveTo>
                  <a:pt x="54807" y="571"/>
                </a:moveTo>
                <a:lnTo>
                  <a:pt x="39629" y="3999"/>
                </a:lnTo>
                <a:lnTo>
                  <a:pt x="27077" y="10221"/>
                </a:lnTo>
                <a:lnTo>
                  <a:pt x="17046" y="18892"/>
                </a:lnTo>
                <a:lnTo>
                  <a:pt x="9429" y="29665"/>
                </a:lnTo>
                <a:lnTo>
                  <a:pt x="4119" y="42196"/>
                </a:lnTo>
                <a:lnTo>
                  <a:pt x="1012" y="56138"/>
                </a:lnTo>
                <a:lnTo>
                  <a:pt x="0" y="71145"/>
                </a:lnTo>
                <a:lnTo>
                  <a:pt x="106" y="75871"/>
                </a:lnTo>
                <a:lnTo>
                  <a:pt x="1903" y="90501"/>
                </a:lnTo>
                <a:lnTo>
                  <a:pt x="5959" y="104004"/>
                </a:lnTo>
                <a:lnTo>
                  <a:pt x="12328" y="115969"/>
                </a:lnTo>
                <a:lnTo>
                  <a:pt x="21063" y="125987"/>
                </a:lnTo>
                <a:lnTo>
                  <a:pt x="32218" y="133650"/>
                </a:lnTo>
                <a:lnTo>
                  <a:pt x="45846" y="138548"/>
                </a:lnTo>
                <a:lnTo>
                  <a:pt x="62001" y="140271"/>
                </a:lnTo>
                <a:lnTo>
                  <a:pt x="73654" y="139608"/>
                </a:lnTo>
                <a:lnTo>
                  <a:pt x="87222" y="137157"/>
                </a:lnTo>
                <a:lnTo>
                  <a:pt x="99045" y="133453"/>
                </a:lnTo>
                <a:lnTo>
                  <a:pt x="108762" y="129082"/>
                </a:lnTo>
                <a:lnTo>
                  <a:pt x="104686" y="106718"/>
                </a:lnTo>
                <a:lnTo>
                  <a:pt x="94715" y="110961"/>
                </a:lnTo>
                <a:lnTo>
                  <a:pt x="82399" y="114496"/>
                </a:lnTo>
                <a:lnTo>
                  <a:pt x="69100" y="115874"/>
                </a:lnTo>
                <a:lnTo>
                  <a:pt x="56783" y="114883"/>
                </a:lnTo>
                <a:lnTo>
                  <a:pt x="43780" y="110064"/>
                </a:lnTo>
                <a:lnTo>
                  <a:pt x="35359" y="101198"/>
                </a:lnTo>
                <a:lnTo>
                  <a:pt x="30821" y="88241"/>
                </a:lnTo>
                <a:lnTo>
                  <a:pt x="29463" y="71145"/>
                </a:lnTo>
                <a:lnTo>
                  <a:pt x="30675" y="55327"/>
                </a:lnTo>
                <a:lnTo>
                  <a:pt x="35125" y="41479"/>
                </a:lnTo>
                <a:lnTo>
                  <a:pt x="43044" y="31848"/>
                </a:lnTo>
                <a:lnTo>
                  <a:pt x="54642" y="26224"/>
                </a:lnTo>
                <a:lnTo>
                  <a:pt x="70129" y="24396"/>
                </a:lnTo>
                <a:lnTo>
                  <a:pt x="78009" y="24766"/>
                </a:lnTo>
                <a:lnTo>
                  <a:pt x="90964" y="27063"/>
                </a:lnTo>
                <a:lnTo>
                  <a:pt x="101638" y="30492"/>
                </a:lnTo>
                <a:lnTo>
                  <a:pt x="106921" y="7112"/>
                </a:lnTo>
                <a:lnTo>
                  <a:pt x="103438" y="5689"/>
                </a:lnTo>
                <a:lnTo>
                  <a:pt x="91394" y="2485"/>
                </a:lnTo>
                <a:lnTo>
                  <a:pt x="77966" y="610"/>
                </a:lnTo>
                <a:lnTo>
                  <a:pt x="65049" y="0"/>
                </a:lnTo>
                <a:lnTo>
                  <a:pt x="54807" y="571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833184" y="924384"/>
            <a:ext cx="84366" cy="165468"/>
          </a:xfrm>
          <a:custGeom>
            <a:avLst/>
            <a:gdLst/>
            <a:ahLst/>
            <a:cxnLst/>
            <a:rect l="l" t="t" r="r" b="b"/>
            <a:pathLst>
              <a:path w="84366" h="165468">
                <a:moveTo>
                  <a:pt x="30842" y="132608"/>
                </a:moveTo>
                <a:lnTo>
                  <a:pt x="28447" y="114655"/>
                </a:lnTo>
                <a:lnTo>
                  <a:pt x="33192" y="163921"/>
                </a:lnTo>
                <a:lnTo>
                  <a:pt x="47764" y="165468"/>
                </a:lnTo>
                <a:lnTo>
                  <a:pt x="62929" y="164019"/>
                </a:lnTo>
                <a:lnTo>
                  <a:pt x="60353" y="141218"/>
                </a:lnTo>
                <a:lnTo>
                  <a:pt x="48780" y="144132"/>
                </a:lnTo>
                <a:lnTo>
                  <a:pt x="38384" y="141946"/>
                </a:lnTo>
                <a:lnTo>
                  <a:pt x="30842" y="132608"/>
                </a:lnTo>
                <a:close/>
              </a:path>
              <a:path w="84366" h="165468">
                <a:moveTo>
                  <a:pt x="0" y="114655"/>
                </a:moveTo>
                <a:lnTo>
                  <a:pt x="456" y="123717"/>
                </a:lnTo>
                <a:lnTo>
                  <a:pt x="4069" y="139239"/>
                </a:lnTo>
                <a:lnTo>
                  <a:pt x="10976" y="150991"/>
                </a:lnTo>
                <a:lnTo>
                  <a:pt x="20806" y="159157"/>
                </a:lnTo>
                <a:lnTo>
                  <a:pt x="33192" y="163921"/>
                </a:lnTo>
                <a:lnTo>
                  <a:pt x="28447" y="114655"/>
                </a:lnTo>
                <a:lnTo>
                  <a:pt x="28521" y="110774"/>
                </a:lnTo>
                <a:lnTo>
                  <a:pt x="31686" y="93532"/>
                </a:lnTo>
                <a:lnTo>
                  <a:pt x="39245" y="84028"/>
                </a:lnTo>
                <a:lnTo>
                  <a:pt x="50812" y="81114"/>
                </a:lnTo>
                <a:lnTo>
                  <a:pt x="61214" y="83300"/>
                </a:lnTo>
                <a:lnTo>
                  <a:pt x="68753" y="92638"/>
                </a:lnTo>
                <a:lnTo>
                  <a:pt x="71145" y="110591"/>
                </a:lnTo>
                <a:lnTo>
                  <a:pt x="71072" y="114472"/>
                </a:lnTo>
                <a:lnTo>
                  <a:pt x="67910" y="131714"/>
                </a:lnTo>
                <a:lnTo>
                  <a:pt x="60353" y="141218"/>
                </a:lnTo>
                <a:lnTo>
                  <a:pt x="62929" y="164019"/>
                </a:lnTo>
                <a:lnTo>
                  <a:pt x="76134" y="159379"/>
                </a:lnTo>
                <a:lnTo>
                  <a:pt x="86404" y="151629"/>
                </a:lnTo>
                <a:lnTo>
                  <a:pt x="93739" y="140857"/>
                </a:lnTo>
                <a:lnTo>
                  <a:pt x="98139" y="127149"/>
                </a:lnTo>
                <a:lnTo>
                  <a:pt x="99606" y="110591"/>
                </a:lnTo>
                <a:lnTo>
                  <a:pt x="99147" y="101504"/>
                </a:lnTo>
                <a:lnTo>
                  <a:pt x="95530" y="85985"/>
                </a:lnTo>
                <a:lnTo>
                  <a:pt x="88622" y="74237"/>
                </a:lnTo>
                <a:lnTo>
                  <a:pt x="78790" y="66074"/>
                </a:lnTo>
                <a:lnTo>
                  <a:pt x="66402" y="61312"/>
                </a:lnTo>
                <a:lnTo>
                  <a:pt x="51828" y="59766"/>
                </a:lnTo>
                <a:lnTo>
                  <a:pt x="36673" y="61216"/>
                </a:lnTo>
                <a:lnTo>
                  <a:pt x="23472" y="65858"/>
                </a:lnTo>
                <a:lnTo>
                  <a:pt x="13204" y="73611"/>
                </a:lnTo>
                <a:lnTo>
                  <a:pt x="5869" y="84386"/>
                </a:lnTo>
                <a:lnTo>
                  <a:pt x="1467" y="98097"/>
                </a:lnTo>
                <a:lnTo>
                  <a:pt x="0" y="114655"/>
                </a:lnTo>
                <a:close/>
              </a:path>
              <a:path w="84366" h="165468">
                <a:moveTo>
                  <a:pt x="66471" y="0"/>
                </a:moveTo>
                <a:lnTo>
                  <a:pt x="31305" y="33947"/>
                </a:lnTo>
                <a:lnTo>
                  <a:pt x="47370" y="49606"/>
                </a:lnTo>
                <a:lnTo>
                  <a:pt x="84366" y="19723"/>
                </a:lnTo>
                <a:lnTo>
                  <a:pt x="66471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949002" y="984154"/>
            <a:ext cx="155308" cy="103670"/>
          </a:xfrm>
          <a:custGeom>
            <a:avLst/>
            <a:gdLst/>
            <a:ahLst/>
            <a:cxnLst/>
            <a:rect l="l" t="t" r="r" b="b"/>
            <a:pathLst>
              <a:path w="155308" h="103670">
                <a:moveTo>
                  <a:pt x="63017" y="36588"/>
                </a:move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1274" y="26631"/>
                </a:lnTo>
                <a:lnTo>
                  <a:pt x="97167" y="24193"/>
                </a:lnTo>
                <a:lnTo>
                  <a:pt x="103873" y="22352"/>
                </a:lnTo>
                <a:lnTo>
                  <a:pt x="117906" y="22352"/>
                </a:lnTo>
                <a:lnTo>
                  <a:pt x="126847" y="24384"/>
                </a:lnTo>
                <a:lnTo>
                  <a:pt x="126847" y="103670"/>
                </a:lnTo>
                <a:lnTo>
                  <a:pt x="155308" y="103670"/>
                </a:lnTo>
                <a:lnTo>
                  <a:pt x="155308" y="30289"/>
                </a:lnTo>
                <a:lnTo>
                  <a:pt x="154460" y="22175"/>
                </a:lnTo>
                <a:lnTo>
                  <a:pt x="148092" y="9644"/>
                </a:lnTo>
                <a:lnTo>
                  <a:pt x="136998" y="2358"/>
                </a:lnTo>
                <a:lnTo>
                  <a:pt x="122986" y="0"/>
                </a:lnTo>
                <a:lnTo>
                  <a:pt x="121885" y="3"/>
                </a:lnTo>
                <a:lnTo>
                  <a:pt x="109002" y="903"/>
                </a:lnTo>
                <a:lnTo>
                  <a:pt x="97023" y="4130"/>
                </a:lnTo>
                <a:lnTo>
                  <a:pt x="85369" y="10769"/>
                </a:lnTo>
                <a:lnTo>
                  <a:pt x="83947" y="9101"/>
                </a:lnTo>
                <a:lnTo>
                  <a:pt x="73382" y="2235"/>
                </a:lnTo>
                <a:lnTo>
                  <a:pt x="59969" y="0"/>
                </a:lnTo>
                <a:lnTo>
                  <a:pt x="53155" y="373"/>
                </a:lnTo>
                <a:lnTo>
                  <a:pt x="40795" y="3303"/>
                </a:lnTo>
                <a:lnTo>
                  <a:pt x="29476" y="9144"/>
                </a:lnTo>
                <a:lnTo>
                  <a:pt x="28460" y="9144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16"/>
                </a:lnTo>
                <a:lnTo>
                  <a:pt x="34556" y="24384"/>
                </a:lnTo>
                <a:lnTo>
                  <a:pt x="40652" y="22352"/>
                </a:lnTo>
                <a:lnTo>
                  <a:pt x="54889" y="22352"/>
                </a:lnTo>
                <a:lnTo>
                  <a:pt x="63017" y="24384"/>
                </a:lnTo>
                <a:lnTo>
                  <a:pt x="63017" y="3658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119492" y="984146"/>
            <a:ext cx="62938" cy="105714"/>
          </a:xfrm>
          <a:custGeom>
            <a:avLst/>
            <a:gdLst/>
            <a:ahLst/>
            <a:cxnLst/>
            <a:rect l="l" t="t" r="r" b="b"/>
            <a:pathLst>
              <a:path w="62938" h="105714">
                <a:moveTo>
                  <a:pt x="30842" y="72842"/>
                </a:moveTo>
                <a:lnTo>
                  <a:pt x="28447" y="54889"/>
                </a:lnTo>
                <a:lnTo>
                  <a:pt x="33194" y="104167"/>
                </a:lnTo>
                <a:lnTo>
                  <a:pt x="47764" y="105714"/>
                </a:lnTo>
                <a:lnTo>
                  <a:pt x="62938" y="104262"/>
                </a:lnTo>
                <a:lnTo>
                  <a:pt x="60353" y="81452"/>
                </a:lnTo>
                <a:lnTo>
                  <a:pt x="48780" y="84366"/>
                </a:lnTo>
                <a:lnTo>
                  <a:pt x="38384" y="82180"/>
                </a:lnTo>
                <a:lnTo>
                  <a:pt x="30842" y="72842"/>
                </a:lnTo>
                <a:close/>
              </a:path>
              <a:path w="62938" h="105714">
                <a:moveTo>
                  <a:pt x="0" y="54889"/>
                </a:moveTo>
                <a:lnTo>
                  <a:pt x="457" y="63962"/>
                </a:lnTo>
                <a:lnTo>
                  <a:pt x="4072" y="79482"/>
                </a:lnTo>
                <a:lnTo>
                  <a:pt x="10979" y="91234"/>
                </a:lnTo>
                <a:lnTo>
                  <a:pt x="20809" y="99401"/>
                </a:lnTo>
                <a:lnTo>
                  <a:pt x="33194" y="104167"/>
                </a:lnTo>
                <a:lnTo>
                  <a:pt x="28447" y="54889"/>
                </a:lnTo>
                <a:lnTo>
                  <a:pt x="28521" y="51008"/>
                </a:lnTo>
                <a:lnTo>
                  <a:pt x="31686" y="33766"/>
                </a:lnTo>
                <a:lnTo>
                  <a:pt x="39245" y="24262"/>
                </a:lnTo>
                <a:lnTo>
                  <a:pt x="50812" y="21348"/>
                </a:lnTo>
                <a:lnTo>
                  <a:pt x="61214" y="23534"/>
                </a:lnTo>
                <a:lnTo>
                  <a:pt x="68753" y="32872"/>
                </a:lnTo>
                <a:lnTo>
                  <a:pt x="71145" y="50825"/>
                </a:lnTo>
                <a:lnTo>
                  <a:pt x="71072" y="54706"/>
                </a:lnTo>
                <a:lnTo>
                  <a:pt x="67910" y="71948"/>
                </a:lnTo>
                <a:lnTo>
                  <a:pt x="60353" y="81452"/>
                </a:lnTo>
                <a:lnTo>
                  <a:pt x="62938" y="104262"/>
                </a:lnTo>
                <a:lnTo>
                  <a:pt x="76140" y="99619"/>
                </a:lnTo>
                <a:lnTo>
                  <a:pt x="86407" y="91866"/>
                </a:lnTo>
                <a:lnTo>
                  <a:pt x="93740" y="81091"/>
                </a:lnTo>
                <a:lnTo>
                  <a:pt x="98139" y="67382"/>
                </a:lnTo>
                <a:lnTo>
                  <a:pt x="99606" y="50825"/>
                </a:lnTo>
                <a:lnTo>
                  <a:pt x="99147" y="41741"/>
                </a:lnTo>
                <a:lnTo>
                  <a:pt x="95530" y="26225"/>
                </a:lnTo>
                <a:lnTo>
                  <a:pt x="88622" y="14476"/>
                </a:lnTo>
                <a:lnTo>
                  <a:pt x="78790" y="6311"/>
                </a:lnTo>
                <a:lnTo>
                  <a:pt x="66402" y="1547"/>
                </a:lnTo>
                <a:lnTo>
                  <a:pt x="51828" y="0"/>
                </a:lnTo>
                <a:lnTo>
                  <a:pt x="36673" y="1450"/>
                </a:lnTo>
                <a:lnTo>
                  <a:pt x="23472" y="6092"/>
                </a:lnTo>
                <a:lnTo>
                  <a:pt x="13204" y="13845"/>
                </a:lnTo>
                <a:lnTo>
                  <a:pt x="5869" y="24620"/>
                </a:lnTo>
                <a:lnTo>
                  <a:pt x="1467" y="38331"/>
                </a:lnTo>
                <a:lnTo>
                  <a:pt x="0" y="54889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270862" y="984153"/>
            <a:ext cx="82334" cy="105702"/>
          </a:xfrm>
          <a:custGeom>
            <a:avLst/>
            <a:gdLst/>
            <a:ahLst/>
            <a:cxnLst/>
            <a:rect l="l" t="t" r="r" b="b"/>
            <a:pathLst>
              <a:path w="82334" h="105702">
                <a:moveTo>
                  <a:pt x="30492" y="25400"/>
                </a:moveTo>
                <a:lnTo>
                  <a:pt x="34556" y="22352"/>
                </a:lnTo>
                <a:lnTo>
                  <a:pt x="47131" y="22450"/>
                </a:lnTo>
                <a:lnTo>
                  <a:pt x="58743" y="24291"/>
                </a:lnTo>
                <a:lnTo>
                  <a:pt x="72974" y="28460"/>
                </a:lnTo>
                <a:lnTo>
                  <a:pt x="77241" y="6096"/>
                </a:lnTo>
                <a:lnTo>
                  <a:pt x="68519" y="3637"/>
                </a:lnTo>
                <a:lnTo>
                  <a:pt x="55197" y="1053"/>
                </a:lnTo>
                <a:lnTo>
                  <a:pt x="42697" y="0"/>
                </a:lnTo>
                <a:lnTo>
                  <a:pt x="26031" y="1464"/>
                </a:lnTo>
                <a:lnTo>
                  <a:pt x="13025" y="6479"/>
                </a:lnTo>
                <a:lnTo>
                  <a:pt x="4862" y="15675"/>
                </a:lnTo>
                <a:lnTo>
                  <a:pt x="2031" y="29679"/>
                </a:lnTo>
                <a:lnTo>
                  <a:pt x="3275" y="38555"/>
                </a:lnTo>
                <a:lnTo>
                  <a:pt x="9943" y="49820"/>
                </a:lnTo>
                <a:lnTo>
                  <a:pt x="20874" y="57514"/>
                </a:lnTo>
                <a:lnTo>
                  <a:pt x="34353" y="62204"/>
                </a:lnTo>
                <a:lnTo>
                  <a:pt x="45123" y="65049"/>
                </a:lnTo>
                <a:lnTo>
                  <a:pt x="53873" y="67081"/>
                </a:lnTo>
                <a:lnTo>
                  <a:pt x="53873" y="81305"/>
                </a:lnTo>
                <a:lnTo>
                  <a:pt x="46761" y="83337"/>
                </a:lnTo>
                <a:lnTo>
                  <a:pt x="36588" y="83337"/>
                </a:lnTo>
                <a:lnTo>
                  <a:pt x="28725" y="82864"/>
                </a:lnTo>
                <a:lnTo>
                  <a:pt x="15364" y="80560"/>
                </a:lnTo>
                <a:lnTo>
                  <a:pt x="3860" y="77241"/>
                </a:lnTo>
                <a:lnTo>
                  <a:pt x="0" y="99606"/>
                </a:lnTo>
                <a:lnTo>
                  <a:pt x="10801" y="102843"/>
                </a:lnTo>
                <a:lnTo>
                  <a:pt x="24705" y="104987"/>
                </a:lnTo>
                <a:lnTo>
                  <a:pt x="36588" y="105702"/>
                </a:lnTo>
                <a:lnTo>
                  <a:pt x="43913" y="105435"/>
                </a:lnTo>
                <a:lnTo>
                  <a:pt x="59450" y="102574"/>
                </a:lnTo>
                <a:lnTo>
                  <a:pt x="71598" y="96396"/>
                </a:lnTo>
                <a:lnTo>
                  <a:pt x="79508" y="86672"/>
                </a:lnTo>
                <a:lnTo>
                  <a:pt x="82334" y="73177"/>
                </a:lnTo>
                <a:lnTo>
                  <a:pt x="80707" y="62554"/>
                </a:lnTo>
                <a:lnTo>
                  <a:pt x="73489" y="51693"/>
                </a:lnTo>
                <a:lnTo>
                  <a:pt x="62215" y="44826"/>
                </a:lnTo>
                <a:lnTo>
                  <a:pt x="48780" y="40449"/>
                </a:lnTo>
                <a:lnTo>
                  <a:pt x="36995" y="37401"/>
                </a:lnTo>
                <a:lnTo>
                  <a:pt x="30492" y="35572"/>
                </a:lnTo>
                <a:lnTo>
                  <a:pt x="30492" y="254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363331" y="984155"/>
            <a:ext cx="94513" cy="105702"/>
          </a:xfrm>
          <a:custGeom>
            <a:avLst/>
            <a:gdLst/>
            <a:ahLst/>
            <a:cxnLst/>
            <a:rect l="l" t="t" r="r" b="b"/>
            <a:pathLst>
              <a:path w="94513" h="105702">
                <a:moveTo>
                  <a:pt x="92616" y="28725"/>
                </a:moveTo>
                <a:lnTo>
                  <a:pt x="87152" y="16443"/>
                </a:lnTo>
                <a:lnTo>
                  <a:pt x="78062" y="7434"/>
                </a:lnTo>
                <a:lnTo>
                  <a:pt x="65287" y="1890"/>
                </a:lnTo>
                <a:lnTo>
                  <a:pt x="48767" y="0"/>
                </a:lnTo>
                <a:lnTo>
                  <a:pt x="37717" y="878"/>
                </a:lnTo>
                <a:lnTo>
                  <a:pt x="29354" y="38804"/>
                </a:lnTo>
                <a:lnTo>
                  <a:pt x="36089" y="26055"/>
                </a:lnTo>
                <a:lnTo>
                  <a:pt x="48171" y="22352"/>
                </a:lnTo>
                <a:lnTo>
                  <a:pt x="50935" y="22484"/>
                </a:lnTo>
                <a:lnTo>
                  <a:pt x="62471" y="27896"/>
                </a:lnTo>
                <a:lnTo>
                  <a:pt x="66065" y="41668"/>
                </a:lnTo>
                <a:lnTo>
                  <a:pt x="28854" y="41668"/>
                </a:lnTo>
                <a:lnTo>
                  <a:pt x="93103" y="59956"/>
                </a:lnTo>
                <a:lnTo>
                  <a:pt x="94310" y="55079"/>
                </a:lnTo>
                <a:lnTo>
                  <a:pt x="94513" y="46342"/>
                </a:lnTo>
                <a:lnTo>
                  <a:pt x="94510" y="44090"/>
                </a:lnTo>
                <a:lnTo>
                  <a:pt x="92616" y="28725"/>
                </a:lnTo>
                <a:close/>
              </a:path>
              <a:path w="94513" h="105702">
                <a:moveTo>
                  <a:pt x="29354" y="38804"/>
                </a:moveTo>
                <a:lnTo>
                  <a:pt x="37717" y="878"/>
                </a:lnTo>
                <a:lnTo>
                  <a:pt x="24556" y="4976"/>
                </a:lnTo>
                <a:lnTo>
                  <a:pt x="14047" y="12375"/>
                </a:lnTo>
                <a:lnTo>
                  <a:pt x="6347" y="23024"/>
                </a:lnTo>
                <a:lnTo>
                  <a:pt x="1612" y="36869"/>
                </a:lnTo>
                <a:lnTo>
                  <a:pt x="0" y="53860"/>
                </a:lnTo>
                <a:lnTo>
                  <a:pt x="1032" y="68306"/>
                </a:lnTo>
                <a:lnTo>
                  <a:pt x="5518" y="83471"/>
                </a:lnTo>
                <a:lnTo>
                  <a:pt x="13185" y="94154"/>
                </a:lnTo>
                <a:lnTo>
                  <a:pt x="23629" y="100995"/>
                </a:lnTo>
                <a:lnTo>
                  <a:pt x="36442" y="104631"/>
                </a:lnTo>
                <a:lnTo>
                  <a:pt x="51219" y="105702"/>
                </a:lnTo>
                <a:lnTo>
                  <a:pt x="63837" y="104820"/>
                </a:lnTo>
                <a:lnTo>
                  <a:pt x="76159" y="102129"/>
                </a:lnTo>
                <a:lnTo>
                  <a:pt x="88010" y="97764"/>
                </a:lnTo>
                <a:lnTo>
                  <a:pt x="83743" y="78257"/>
                </a:lnTo>
                <a:lnTo>
                  <a:pt x="80853" y="79206"/>
                </a:lnTo>
                <a:lnTo>
                  <a:pt x="68011" y="82115"/>
                </a:lnTo>
                <a:lnTo>
                  <a:pt x="55283" y="83337"/>
                </a:lnTo>
                <a:lnTo>
                  <a:pt x="43932" y="82574"/>
                </a:lnTo>
                <a:lnTo>
                  <a:pt x="33305" y="76576"/>
                </a:lnTo>
                <a:lnTo>
                  <a:pt x="28447" y="59956"/>
                </a:lnTo>
                <a:lnTo>
                  <a:pt x="93103" y="59956"/>
                </a:lnTo>
                <a:lnTo>
                  <a:pt x="28854" y="41668"/>
                </a:lnTo>
                <a:lnTo>
                  <a:pt x="29354" y="38804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511653" y="984149"/>
            <a:ext cx="88430" cy="105714"/>
          </a:xfrm>
          <a:custGeom>
            <a:avLst/>
            <a:gdLst/>
            <a:ahLst/>
            <a:cxnLst/>
            <a:rect l="l" t="t" r="r" b="b"/>
            <a:pathLst>
              <a:path w="88430" h="105714">
                <a:moveTo>
                  <a:pt x="33194" y="104167"/>
                </a:moveTo>
                <a:lnTo>
                  <a:pt x="47764" y="105714"/>
                </a:lnTo>
                <a:lnTo>
                  <a:pt x="49795" y="105699"/>
                </a:lnTo>
                <a:lnTo>
                  <a:pt x="63612" y="104890"/>
                </a:lnTo>
                <a:lnTo>
                  <a:pt x="77120" y="102857"/>
                </a:lnTo>
                <a:lnTo>
                  <a:pt x="87414" y="99606"/>
                </a:lnTo>
                <a:lnTo>
                  <a:pt x="84366" y="78257"/>
                </a:lnTo>
                <a:lnTo>
                  <a:pt x="80487" y="79569"/>
                </a:lnTo>
                <a:lnTo>
                  <a:pt x="68069" y="82328"/>
                </a:lnTo>
                <a:lnTo>
                  <a:pt x="54889" y="83350"/>
                </a:lnTo>
                <a:lnTo>
                  <a:pt x="53743" y="83340"/>
                </a:lnTo>
                <a:lnTo>
                  <a:pt x="38559" y="80023"/>
                </a:lnTo>
                <a:lnTo>
                  <a:pt x="30700" y="70611"/>
                </a:lnTo>
                <a:lnTo>
                  <a:pt x="28460" y="54889"/>
                </a:lnTo>
                <a:lnTo>
                  <a:pt x="28640" y="49092"/>
                </a:lnTo>
                <a:lnTo>
                  <a:pt x="32082" y="34016"/>
                </a:lnTo>
                <a:lnTo>
                  <a:pt x="40548" y="25220"/>
                </a:lnTo>
                <a:lnTo>
                  <a:pt x="54889" y="22364"/>
                </a:lnTo>
                <a:lnTo>
                  <a:pt x="61095" y="22652"/>
                </a:lnTo>
                <a:lnTo>
                  <a:pt x="74531" y="24933"/>
                </a:lnTo>
                <a:lnTo>
                  <a:pt x="85382" y="28460"/>
                </a:lnTo>
                <a:lnTo>
                  <a:pt x="88430" y="7112"/>
                </a:lnTo>
                <a:lnTo>
                  <a:pt x="78148" y="3150"/>
                </a:lnTo>
                <a:lnTo>
                  <a:pt x="64329" y="747"/>
                </a:lnTo>
                <a:lnTo>
                  <a:pt x="51828" y="0"/>
                </a:lnTo>
                <a:lnTo>
                  <a:pt x="36673" y="1450"/>
                </a:lnTo>
                <a:lnTo>
                  <a:pt x="23472" y="6092"/>
                </a:lnTo>
                <a:lnTo>
                  <a:pt x="13204" y="13845"/>
                </a:lnTo>
                <a:lnTo>
                  <a:pt x="5869" y="24620"/>
                </a:lnTo>
                <a:lnTo>
                  <a:pt x="1467" y="38331"/>
                </a:lnTo>
                <a:lnTo>
                  <a:pt x="0" y="54889"/>
                </a:lnTo>
                <a:lnTo>
                  <a:pt x="457" y="63962"/>
                </a:lnTo>
                <a:lnTo>
                  <a:pt x="4072" y="79482"/>
                </a:lnTo>
                <a:lnTo>
                  <a:pt x="10979" y="91234"/>
                </a:lnTo>
                <a:lnTo>
                  <a:pt x="20809" y="99401"/>
                </a:lnTo>
                <a:lnTo>
                  <a:pt x="33194" y="10416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607153" y="984146"/>
            <a:ext cx="62938" cy="105714"/>
          </a:xfrm>
          <a:custGeom>
            <a:avLst/>
            <a:gdLst/>
            <a:ahLst/>
            <a:cxnLst/>
            <a:rect l="l" t="t" r="r" b="b"/>
            <a:pathLst>
              <a:path w="62938" h="105714">
                <a:moveTo>
                  <a:pt x="30842" y="72842"/>
                </a:moveTo>
                <a:lnTo>
                  <a:pt x="28447" y="54889"/>
                </a:lnTo>
                <a:lnTo>
                  <a:pt x="33194" y="104167"/>
                </a:lnTo>
                <a:lnTo>
                  <a:pt x="47764" y="105714"/>
                </a:lnTo>
                <a:lnTo>
                  <a:pt x="62938" y="104262"/>
                </a:lnTo>
                <a:lnTo>
                  <a:pt x="60353" y="81452"/>
                </a:lnTo>
                <a:lnTo>
                  <a:pt x="48780" y="84366"/>
                </a:lnTo>
                <a:lnTo>
                  <a:pt x="38384" y="82180"/>
                </a:lnTo>
                <a:lnTo>
                  <a:pt x="30842" y="72842"/>
                </a:lnTo>
                <a:close/>
              </a:path>
              <a:path w="62938" h="105714">
                <a:moveTo>
                  <a:pt x="0" y="54889"/>
                </a:moveTo>
                <a:lnTo>
                  <a:pt x="457" y="63962"/>
                </a:lnTo>
                <a:lnTo>
                  <a:pt x="4072" y="79482"/>
                </a:lnTo>
                <a:lnTo>
                  <a:pt x="10979" y="91234"/>
                </a:lnTo>
                <a:lnTo>
                  <a:pt x="20809" y="99401"/>
                </a:lnTo>
                <a:lnTo>
                  <a:pt x="33194" y="104167"/>
                </a:lnTo>
                <a:lnTo>
                  <a:pt x="28447" y="54889"/>
                </a:lnTo>
                <a:lnTo>
                  <a:pt x="28521" y="51008"/>
                </a:lnTo>
                <a:lnTo>
                  <a:pt x="31686" y="33766"/>
                </a:lnTo>
                <a:lnTo>
                  <a:pt x="39245" y="24262"/>
                </a:lnTo>
                <a:lnTo>
                  <a:pt x="50812" y="21348"/>
                </a:lnTo>
                <a:lnTo>
                  <a:pt x="61214" y="23534"/>
                </a:lnTo>
                <a:lnTo>
                  <a:pt x="68753" y="32872"/>
                </a:lnTo>
                <a:lnTo>
                  <a:pt x="71145" y="50825"/>
                </a:lnTo>
                <a:lnTo>
                  <a:pt x="71072" y="54706"/>
                </a:lnTo>
                <a:lnTo>
                  <a:pt x="67910" y="71948"/>
                </a:lnTo>
                <a:lnTo>
                  <a:pt x="60353" y="81452"/>
                </a:lnTo>
                <a:lnTo>
                  <a:pt x="62938" y="104262"/>
                </a:lnTo>
                <a:lnTo>
                  <a:pt x="76140" y="99619"/>
                </a:lnTo>
                <a:lnTo>
                  <a:pt x="86407" y="91866"/>
                </a:lnTo>
                <a:lnTo>
                  <a:pt x="93740" y="81091"/>
                </a:lnTo>
                <a:lnTo>
                  <a:pt x="98139" y="67382"/>
                </a:lnTo>
                <a:lnTo>
                  <a:pt x="99606" y="50825"/>
                </a:lnTo>
                <a:lnTo>
                  <a:pt x="99147" y="41741"/>
                </a:lnTo>
                <a:lnTo>
                  <a:pt x="95530" y="26225"/>
                </a:lnTo>
                <a:lnTo>
                  <a:pt x="88622" y="14476"/>
                </a:lnTo>
                <a:lnTo>
                  <a:pt x="78790" y="6311"/>
                </a:lnTo>
                <a:lnTo>
                  <a:pt x="66402" y="1547"/>
                </a:lnTo>
                <a:lnTo>
                  <a:pt x="51828" y="0"/>
                </a:lnTo>
                <a:lnTo>
                  <a:pt x="36673" y="1450"/>
                </a:lnTo>
                <a:lnTo>
                  <a:pt x="23472" y="6092"/>
                </a:lnTo>
                <a:lnTo>
                  <a:pt x="13204" y="13845"/>
                </a:lnTo>
                <a:lnTo>
                  <a:pt x="5869" y="24620"/>
                </a:lnTo>
                <a:lnTo>
                  <a:pt x="1467" y="38331"/>
                </a:lnTo>
                <a:lnTo>
                  <a:pt x="0" y="54889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722970" y="984154"/>
            <a:ext cx="91478" cy="103670"/>
          </a:xfrm>
          <a:custGeom>
            <a:avLst/>
            <a:gdLst/>
            <a:ahLst/>
            <a:cxnLst/>
            <a:rect l="l" t="t" r="r" b="b"/>
            <a:pathLst>
              <a:path w="91478" h="103670">
                <a:moveTo>
                  <a:pt x="90799" y="22798"/>
                </a:moveTo>
                <a:lnTo>
                  <a:pt x="84812" y="9911"/>
                </a:lnTo>
                <a:lnTo>
                  <a:pt x="73987" y="2422"/>
                </a:lnTo>
                <a:lnTo>
                  <a:pt x="59969" y="0"/>
                </a:lnTo>
                <a:lnTo>
                  <a:pt x="53155" y="373"/>
                </a:lnTo>
                <a:lnTo>
                  <a:pt x="40795" y="3303"/>
                </a:lnTo>
                <a:lnTo>
                  <a:pt x="29476" y="9144"/>
                </a:lnTo>
                <a:lnTo>
                  <a:pt x="28460" y="9144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16"/>
                </a:lnTo>
                <a:lnTo>
                  <a:pt x="34556" y="24384"/>
                </a:lnTo>
                <a:lnTo>
                  <a:pt x="40652" y="22352"/>
                </a:lnTo>
                <a:lnTo>
                  <a:pt x="54889" y="22352"/>
                </a:lnTo>
                <a:lnTo>
                  <a:pt x="63017" y="24384"/>
                </a:ln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0799" y="2279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824565" y="943491"/>
            <a:ext cx="115874" cy="34556"/>
          </a:xfrm>
          <a:custGeom>
            <a:avLst/>
            <a:gdLst/>
            <a:ahLst/>
            <a:cxnLst/>
            <a:rect l="l" t="t" r="r" b="b"/>
            <a:pathLst>
              <a:path w="115874" h="34556">
                <a:moveTo>
                  <a:pt x="115874" y="16268"/>
                </a:moveTo>
                <a:lnTo>
                  <a:pt x="115874" y="7315"/>
                </a:lnTo>
                <a:lnTo>
                  <a:pt x="108559" y="0"/>
                </a:lnTo>
                <a:lnTo>
                  <a:pt x="90665" y="0"/>
                </a:lnTo>
                <a:lnTo>
                  <a:pt x="83350" y="7315"/>
                </a:lnTo>
                <a:lnTo>
                  <a:pt x="83350" y="25209"/>
                </a:lnTo>
                <a:lnTo>
                  <a:pt x="90665" y="32524"/>
                </a:lnTo>
                <a:lnTo>
                  <a:pt x="108559" y="32524"/>
                </a:lnTo>
                <a:lnTo>
                  <a:pt x="115874" y="25209"/>
                </a:lnTo>
                <a:lnTo>
                  <a:pt x="115874" y="16268"/>
                </a:lnTo>
                <a:close/>
              </a:path>
              <a:path w="115874" h="34556">
                <a:moveTo>
                  <a:pt x="52654" y="20332"/>
                </a:moveTo>
                <a:lnTo>
                  <a:pt x="58343" y="20332"/>
                </a:lnTo>
                <a:lnTo>
                  <a:pt x="70535" y="22364"/>
                </a:lnTo>
                <a:lnTo>
                  <a:pt x="73190" y="2438"/>
                </a:lnTo>
                <a:lnTo>
                  <a:pt x="70300" y="1672"/>
                </a:lnTo>
                <a:lnTo>
                  <a:pt x="56995" y="-1067"/>
                </a:lnTo>
                <a:lnTo>
                  <a:pt x="45529" y="-2032"/>
                </a:lnTo>
                <a:lnTo>
                  <a:pt x="40312" y="-1798"/>
                </a:lnTo>
                <a:lnTo>
                  <a:pt x="26644" y="1923"/>
                </a:lnTo>
                <a:lnTo>
                  <a:pt x="17162" y="10843"/>
                </a:lnTo>
                <a:lnTo>
                  <a:pt x="13614" y="25819"/>
                </a:lnTo>
                <a:lnTo>
                  <a:pt x="13614" y="42684"/>
                </a:lnTo>
                <a:lnTo>
                  <a:pt x="0" y="42684"/>
                </a:lnTo>
                <a:lnTo>
                  <a:pt x="0" y="63017"/>
                </a:lnTo>
                <a:lnTo>
                  <a:pt x="13614" y="63017"/>
                </a:lnTo>
                <a:lnTo>
                  <a:pt x="13614" y="144335"/>
                </a:lnTo>
                <a:lnTo>
                  <a:pt x="42087" y="144335"/>
                </a:lnTo>
                <a:lnTo>
                  <a:pt x="42087" y="63017"/>
                </a:lnTo>
                <a:lnTo>
                  <a:pt x="85382" y="63017"/>
                </a:lnTo>
                <a:lnTo>
                  <a:pt x="85382" y="144335"/>
                </a:lnTo>
                <a:lnTo>
                  <a:pt x="113842" y="144335"/>
                </a:lnTo>
                <a:lnTo>
                  <a:pt x="113842" y="42684"/>
                </a:lnTo>
                <a:lnTo>
                  <a:pt x="42087" y="42684"/>
                </a:lnTo>
                <a:lnTo>
                  <a:pt x="42087" y="22771"/>
                </a:lnTo>
                <a:lnTo>
                  <a:pt x="47980" y="20332"/>
                </a:lnTo>
                <a:lnTo>
                  <a:pt x="52654" y="2033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961723" y="984463"/>
            <a:ext cx="62001" cy="103363"/>
          </a:xfrm>
          <a:custGeom>
            <a:avLst/>
            <a:gdLst/>
            <a:ahLst/>
            <a:cxnLst/>
            <a:rect l="l" t="t" r="r" b="b"/>
            <a:pathLst>
              <a:path w="62001" h="103363">
                <a:moveTo>
                  <a:pt x="50720" y="0"/>
                </a:moveTo>
                <a:lnTo>
                  <a:pt x="38591" y="3474"/>
                </a:lnTo>
                <a:lnTo>
                  <a:pt x="29286" y="8837"/>
                </a:lnTo>
                <a:lnTo>
                  <a:pt x="28460" y="8837"/>
                </a:lnTo>
                <a:lnTo>
                  <a:pt x="28460" y="1713"/>
                </a:lnTo>
                <a:lnTo>
                  <a:pt x="0" y="1713"/>
                </a:lnTo>
                <a:lnTo>
                  <a:pt x="0" y="103363"/>
                </a:lnTo>
                <a:lnTo>
                  <a:pt x="28460" y="103363"/>
                </a:lnTo>
                <a:lnTo>
                  <a:pt x="28460" y="27125"/>
                </a:lnTo>
                <a:lnTo>
                  <a:pt x="33825" y="25458"/>
                </a:lnTo>
                <a:lnTo>
                  <a:pt x="45053" y="23355"/>
                </a:lnTo>
                <a:lnTo>
                  <a:pt x="62001" y="23061"/>
                </a:lnTo>
                <a:lnTo>
                  <a:pt x="62001" y="87"/>
                </a:lnTo>
                <a:lnTo>
                  <a:pt x="50720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2034889" y="984154"/>
            <a:ext cx="155308" cy="103670"/>
          </a:xfrm>
          <a:custGeom>
            <a:avLst/>
            <a:gdLst/>
            <a:ahLst/>
            <a:cxnLst/>
            <a:rect l="l" t="t" r="r" b="b"/>
            <a:pathLst>
              <a:path w="155308" h="103670">
                <a:moveTo>
                  <a:pt x="63017" y="36588"/>
                </a:move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1274" y="26631"/>
                </a:lnTo>
                <a:lnTo>
                  <a:pt x="97167" y="24193"/>
                </a:lnTo>
                <a:lnTo>
                  <a:pt x="103873" y="22352"/>
                </a:lnTo>
                <a:lnTo>
                  <a:pt x="117906" y="22352"/>
                </a:lnTo>
                <a:lnTo>
                  <a:pt x="126847" y="24384"/>
                </a:lnTo>
                <a:lnTo>
                  <a:pt x="126847" y="103670"/>
                </a:lnTo>
                <a:lnTo>
                  <a:pt x="155308" y="103670"/>
                </a:lnTo>
                <a:lnTo>
                  <a:pt x="155308" y="30289"/>
                </a:lnTo>
                <a:lnTo>
                  <a:pt x="154460" y="22175"/>
                </a:lnTo>
                <a:lnTo>
                  <a:pt x="148092" y="9644"/>
                </a:lnTo>
                <a:lnTo>
                  <a:pt x="136998" y="2358"/>
                </a:lnTo>
                <a:lnTo>
                  <a:pt x="122986" y="0"/>
                </a:lnTo>
                <a:lnTo>
                  <a:pt x="121885" y="3"/>
                </a:lnTo>
                <a:lnTo>
                  <a:pt x="109002" y="903"/>
                </a:lnTo>
                <a:lnTo>
                  <a:pt x="97023" y="4130"/>
                </a:lnTo>
                <a:lnTo>
                  <a:pt x="85369" y="10769"/>
                </a:lnTo>
                <a:lnTo>
                  <a:pt x="83947" y="9101"/>
                </a:lnTo>
                <a:lnTo>
                  <a:pt x="73377" y="2235"/>
                </a:lnTo>
                <a:lnTo>
                  <a:pt x="59969" y="0"/>
                </a:lnTo>
                <a:lnTo>
                  <a:pt x="53155" y="373"/>
                </a:lnTo>
                <a:lnTo>
                  <a:pt x="40795" y="3303"/>
                </a:lnTo>
                <a:lnTo>
                  <a:pt x="29476" y="9144"/>
                </a:lnTo>
                <a:lnTo>
                  <a:pt x="28460" y="9144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16"/>
                </a:lnTo>
                <a:lnTo>
                  <a:pt x="34556" y="24384"/>
                </a:lnTo>
                <a:lnTo>
                  <a:pt x="40652" y="22352"/>
                </a:lnTo>
                <a:lnTo>
                  <a:pt x="54889" y="22352"/>
                </a:lnTo>
                <a:lnTo>
                  <a:pt x="63017" y="24384"/>
                </a:lnTo>
                <a:lnTo>
                  <a:pt x="63017" y="3658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2203333" y="1065458"/>
            <a:ext cx="59969" cy="105415"/>
          </a:xfrm>
          <a:custGeom>
            <a:avLst/>
            <a:gdLst/>
            <a:ahLst/>
            <a:cxnLst/>
            <a:rect l="l" t="t" r="r" b="b"/>
            <a:pathLst>
              <a:path w="59969" h="105415">
                <a:moveTo>
                  <a:pt x="34556" y="2032"/>
                </a:moveTo>
                <a:lnTo>
                  <a:pt x="36398" y="24110"/>
                </a:lnTo>
                <a:lnTo>
                  <a:pt x="48654" y="21229"/>
                </a:lnTo>
                <a:lnTo>
                  <a:pt x="59969" y="15252"/>
                </a:lnTo>
                <a:lnTo>
                  <a:pt x="54889" y="0"/>
                </a:lnTo>
                <a:lnTo>
                  <a:pt x="48793" y="2032"/>
                </a:lnTo>
                <a:lnTo>
                  <a:pt x="34556" y="2032"/>
                </a:lnTo>
                <a:close/>
              </a:path>
              <a:path w="59969" h="105415">
                <a:moveTo>
                  <a:pt x="11175" y="-53860"/>
                </a:moveTo>
                <a:lnTo>
                  <a:pt x="15598" y="-55172"/>
                </a:lnTo>
                <a:lnTo>
                  <a:pt x="27242" y="-57931"/>
                </a:lnTo>
                <a:lnTo>
                  <a:pt x="40652" y="-58953"/>
                </a:lnTo>
                <a:lnTo>
                  <a:pt x="43957" y="-58891"/>
                </a:lnTo>
                <a:lnTo>
                  <a:pt x="57543" y="-54595"/>
                </a:lnTo>
                <a:lnTo>
                  <a:pt x="60985" y="-40652"/>
                </a:lnTo>
                <a:lnTo>
                  <a:pt x="60985" y="-35572"/>
                </a:lnTo>
                <a:lnTo>
                  <a:pt x="60375" y="-35572"/>
                </a:lnTo>
                <a:lnTo>
                  <a:pt x="50812" y="-37604"/>
                </a:lnTo>
                <a:lnTo>
                  <a:pt x="44729" y="-38620"/>
                </a:lnTo>
                <a:lnTo>
                  <a:pt x="36588" y="-38620"/>
                </a:lnTo>
                <a:lnTo>
                  <a:pt x="23579" y="-37211"/>
                </a:lnTo>
                <a:lnTo>
                  <a:pt x="10922" y="-31519"/>
                </a:lnTo>
                <a:lnTo>
                  <a:pt x="2841" y="-21479"/>
                </a:lnTo>
                <a:lnTo>
                  <a:pt x="0" y="-7112"/>
                </a:lnTo>
                <a:lnTo>
                  <a:pt x="660" y="588"/>
                </a:lnTo>
                <a:lnTo>
                  <a:pt x="6333" y="13796"/>
                </a:lnTo>
                <a:lnTo>
                  <a:pt x="16721" y="21742"/>
                </a:lnTo>
                <a:lnTo>
                  <a:pt x="30492" y="24396"/>
                </a:lnTo>
                <a:lnTo>
                  <a:pt x="36398" y="24110"/>
                </a:lnTo>
                <a:lnTo>
                  <a:pt x="34556" y="2032"/>
                </a:lnTo>
                <a:lnTo>
                  <a:pt x="28447" y="812"/>
                </a:lnTo>
                <a:lnTo>
                  <a:pt x="28447" y="-13817"/>
                </a:lnTo>
                <a:lnTo>
                  <a:pt x="31508" y="-16256"/>
                </a:lnTo>
                <a:lnTo>
                  <a:pt x="60985" y="-16256"/>
                </a:lnTo>
                <a:lnTo>
                  <a:pt x="60985" y="-2032"/>
                </a:lnTo>
                <a:lnTo>
                  <a:pt x="54889" y="0"/>
                </a:lnTo>
                <a:lnTo>
                  <a:pt x="59969" y="15252"/>
                </a:lnTo>
                <a:lnTo>
                  <a:pt x="60985" y="15252"/>
                </a:lnTo>
                <a:lnTo>
                  <a:pt x="61594" y="20942"/>
                </a:lnTo>
                <a:lnTo>
                  <a:pt x="67081" y="24396"/>
                </a:lnTo>
                <a:lnTo>
                  <a:pt x="79133" y="24297"/>
                </a:lnTo>
                <a:lnTo>
                  <a:pt x="92460" y="22459"/>
                </a:lnTo>
                <a:lnTo>
                  <a:pt x="103670" y="18300"/>
                </a:lnTo>
                <a:lnTo>
                  <a:pt x="103670" y="2032"/>
                </a:lnTo>
                <a:lnTo>
                  <a:pt x="89446" y="2032"/>
                </a:lnTo>
                <a:lnTo>
                  <a:pt x="89446" y="-46748"/>
                </a:lnTo>
                <a:lnTo>
                  <a:pt x="88539" y="-56161"/>
                </a:lnTo>
                <a:lnTo>
                  <a:pt x="82251" y="-69351"/>
                </a:lnTo>
                <a:lnTo>
                  <a:pt x="71490" y="-76965"/>
                </a:lnTo>
                <a:lnTo>
                  <a:pt x="58047" y="-80463"/>
                </a:lnTo>
                <a:lnTo>
                  <a:pt x="43713" y="-81305"/>
                </a:lnTo>
                <a:lnTo>
                  <a:pt x="31983" y="-80769"/>
                </a:lnTo>
                <a:lnTo>
                  <a:pt x="19422" y="-78743"/>
                </a:lnTo>
                <a:lnTo>
                  <a:pt x="8127" y="-75209"/>
                </a:lnTo>
                <a:lnTo>
                  <a:pt x="11175" y="-5386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2315075" y="943486"/>
            <a:ext cx="38633" cy="146367"/>
          </a:xfrm>
          <a:custGeom>
            <a:avLst/>
            <a:gdLst/>
            <a:ahLst/>
            <a:cxnLst/>
            <a:rect l="l" t="t" r="r" b="b"/>
            <a:pathLst>
              <a:path w="38633" h="146367">
                <a:moveTo>
                  <a:pt x="38633" y="130721"/>
                </a:moveTo>
                <a:lnTo>
                  <a:pt x="38633" y="122186"/>
                </a:lnTo>
                <a:lnTo>
                  <a:pt x="31521" y="115062"/>
                </a:lnTo>
                <a:lnTo>
                  <a:pt x="14439" y="115062"/>
                </a:lnTo>
                <a:lnTo>
                  <a:pt x="7340" y="122186"/>
                </a:lnTo>
                <a:lnTo>
                  <a:pt x="7340" y="139255"/>
                </a:lnTo>
                <a:lnTo>
                  <a:pt x="14439" y="146367"/>
                </a:lnTo>
                <a:lnTo>
                  <a:pt x="31521" y="146367"/>
                </a:lnTo>
                <a:lnTo>
                  <a:pt x="38633" y="139255"/>
                </a:lnTo>
                <a:lnTo>
                  <a:pt x="38633" y="130721"/>
                </a:lnTo>
                <a:close/>
              </a:path>
              <a:path w="38633" h="146367">
                <a:moveTo>
                  <a:pt x="50025" y="76238"/>
                </a:moveTo>
                <a:lnTo>
                  <a:pt x="52709" y="74811"/>
                </a:lnTo>
                <a:lnTo>
                  <a:pt x="63420" y="66748"/>
                </a:lnTo>
                <a:lnTo>
                  <a:pt x="70705" y="56078"/>
                </a:lnTo>
                <a:lnTo>
                  <a:pt x="73393" y="42697"/>
                </a:lnTo>
                <a:lnTo>
                  <a:pt x="73004" y="36982"/>
                </a:lnTo>
                <a:lnTo>
                  <a:pt x="68632" y="24335"/>
                </a:lnTo>
                <a:lnTo>
                  <a:pt x="60165" y="14713"/>
                </a:lnTo>
                <a:lnTo>
                  <a:pt x="48561" y="7791"/>
                </a:lnTo>
                <a:lnTo>
                  <a:pt x="34774" y="3247"/>
                </a:lnTo>
                <a:lnTo>
                  <a:pt x="19762" y="757"/>
                </a:lnTo>
                <a:lnTo>
                  <a:pt x="4483" y="0"/>
                </a:lnTo>
                <a:lnTo>
                  <a:pt x="0" y="22771"/>
                </a:lnTo>
                <a:lnTo>
                  <a:pt x="8375" y="23715"/>
                </a:lnTo>
                <a:lnTo>
                  <a:pt x="23279" y="27029"/>
                </a:lnTo>
                <a:lnTo>
                  <a:pt x="35684" y="33378"/>
                </a:lnTo>
                <a:lnTo>
                  <a:pt x="40868" y="43713"/>
                </a:lnTo>
                <a:lnTo>
                  <a:pt x="40868" y="52247"/>
                </a:lnTo>
                <a:lnTo>
                  <a:pt x="35788" y="58750"/>
                </a:lnTo>
                <a:lnTo>
                  <a:pt x="26644" y="64033"/>
                </a:lnTo>
                <a:lnTo>
                  <a:pt x="20043" y="68421"/>
                </a:lnTo>
                <a:lnTo>
                  <a:pt x="11233" y="78572"/>
                </a:lnTo>
                <a:lnTo>
                  <a:pt x="8356" y="89446"/>
                </a:lnTo>
                <a:lnTo>
                  <a:pt x="7937" y="96977"/>
                </a:lnTo>
                <a:lnTo>
                  <a:pt x="8547" y="99618"/>
                </a:lnTo>
                <a:lnTo>
                  <a:pt x="9359" y="105714"/>
                </a:lnTo>
                <a:lnTo>
                  <a:pt x="33959" y="105714"/>
                </a:lnTo>
                <a:lnTo>
                  <a:pt x="33553" y="102057"/>
                </a:lnTo>
                <a:lnTo>
                  <a:pt x="33146" y="98196"/>
                </a:lnTo>
                <a:lnTo>
                  <a:pt x="33553" y="94538"/>
                </a:lnTo>
                <a:lnTo>
                  <a:pt x="34772" y="84772"/>
                </a:lnTo>
                <a:lnTo>
                  <a:pt x="40055" y="81318"/>
                </a:lnTo>
                <a:lnTo>
                  <a:pt x="50025" y="7623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358323" y="614632"/>
            <a:ext cx="806259" cy="806272"/>
          </a:xfrm>
          <a:custGeom>
            <a:avLst/>
            <a:gdLst/>
            <a:ahLst/>
            <a:cxnLst/>
            <a:rect l="l" t="t" r="r" b="b"/>
            <a:pathLst>
              <a:path w="806259" h="806272">
                <a:moveTo>
                  <a:pt x="806259" y="403136"/>
                </a:moveTo>
                <a:lnTo>
                  <a:pt x="804923" y="370071"/>
                </a:lnTo>
                <a:lnTo>
                  <a:pt x="800983" y="337742"/>
                </a:lnTo>
                <a:lnTo>
                  <a:pt x="794543" y="306254"/>
                </a:lnTo>
                <a:lnTo>
                  <a:pt x="785707" y="275709"/>
                </a:lnTo>
                <a:lnTo>
                  <a:pt x="774578" y="246212"/>
                </a:lnTo>
                <a:lnTo>
                  <a:pt x="761262" y="217867"/>
                </a:lnTo>
                <a:lnTo>
                  <a:pt x="745860" y="190776"/>
                </a:lnTo>
                <a:lnTo>
                  <a:pt x="728477" y="165044"/>
                </a:lnTo>
                <a:lnTo>
                  <a:pt x="709217" y="140775"/>
                </a:lnTo>
                <a:lnTo>
                  <a:pt x="688184" y="118071"/>
                </a:lnTo>
                <a:lnTo>
                  <a:pt x="665481" y="97038"/>
                </a:lnTo>
                <a:lnTo>
                  <a:pt x="641212" y="77778"/>
                </a:lnTo>
                <a:lnTo>
                  <a:pt x="615480" y="60396"/>
                </a:lnTo>
                <a:lnTo>
                  <a:pt x="588391" y="44995"/>
                </a:lnTo>
                <a:lnTo>
                  <a:pt x="560046" y="31678"/>
                </a:lnTo>
                <a:lnTo>
                  <a:pt x="530551" y="20551"/>
                </a:lnTo>
                <a:lnTo>
                  <a:pt x="500008" y="11715"/>
                </a:lnTo>
                <a:lnTo>
                  <a:pt x="468522" y="5276"/>
                </a:lnTo>
                <a:lnTo>
                  <a:pt x="436197" y="1336"/>
                </a:lnTo>
                <a:lnTo>
                  <a:pt x="403136" y="0"/>
                </a:lnTo>
                <a:lnTo>
                  <a:pt x="370069" y="1336"/>
                </a:lnTo>
                <a:lnTo>
                  <a:pt x="337739" y="5276"/>
                </a:lnTo>
                <a:lnTo>
                  <a:pt x="306250" y="11715"/>
                </a:lnTo>
                <a:lnTo>
                  <a:pt x="275705" y="20551"/>
                </a:lnTo>
                <a:lnTo>
                  <a:pt x="246207" y="31678"/>
                </a:lnTo>
                <a:lnTo>
                  <a:pt x="217861" y="44995"/>
                </a:lnTo>
                <a:lnTo>
                  <a:pt x="190770" y="60396"/>
                </a:lnTo>
                <a:lnTo>
                  <a:pt x="165039" y="77778"/>
                </a:lnTo>
                <a:lnTo>
                  <a:pt x="140769" y="97038"/>
                </a:lnTo>
                <a:lnTo>
                  <a:pt x="118067" y="118071"/>
                </a:lnTo>
                <a:lnTo>
                  <a:pt x="97034" y="140775"/>
                </a:lnTo>
                <a:lnTo>
                  <a:pt x="77775" y="165044"/>
                </a:lnTo>
                <a:lnTo>
                  <a:pt x="60393" y="190776"/>
                </a:lnTo>
                <a:lnTo>
                  <a:pt x="44992" y="217867"/>
                </a:lnTo>
                <a:lnTo>
                  <a:pt x="31677" y="246212"/>
                </a:lnTo>
                <a:lnTo>
                  <a:pt x="20549" y="275709"/>
                </a:lnTo>
                <a:lnTo>
                  <a:pt x="11714" y="306254"/>
                </a:lnTo>
                <a:lnTo>
                  <a:pt x="5275" y="337742"/>
                </a:lnTo>
                <a:lnTo>
                  <a:pt x="1336" y="370071"/>
                </a:lnTo>
                <a:lnTo>
                  <a:pt x="0" y="403136"/>
                </a:lnTo>
                <a:lnTo>
                  <a:pt x="1336" y="436202"/>
                </a:lnTo>
                <a:lnTo>
                  <a:pt x="5275" y="468532"/>
                </a:lnTo>
                <a:lnTo>
                  <a:pt x="11714" y="500021"/>
                </a:lnTo>
                <a:lnTo>
                  <a:pt x="20549" y="530567"/>
                </a:lnTo>
                <a:lnTo>
                  <a:pt x="31677" y="560064"/>
                </a:lnTo>
                <a:lnTo>
                  <a:pt x="44992" y="588410"/>
                </a:lnTo>
                <a:lnTo>
                  <a:pt x="60393" y="615501"/>
                </a:lnTo>
                <a:lnTo>
                  <a:pt x="77775" y="641233"/>
                </a:lnTo>
                <a:lnTo>
                  <a:pt x="97034" y="665502"/>
                </a:lnTo>
                <a:lnTo>
                  <a:pt x="118067" y="688205"/>
                </a:lnTo>
                <a:lnTo>
                  <a:pt x="140769" y="709237"/>
                </a:lnTo>
                <a:lnTo>
                  <a:pt x="165039" y="728497"/>
                </a:lnTo>
                <a:lnTo>
                  <a:pt x="190770" y="745878"/>
                </a:lnTo>
                <a:lnTo>
                  <a:pt x="217861" y="761279"/>
                </a:lnTo>
                <a:lnTo>
                  <a:pt x="246207" y="774595"/>
                </a:lnTo>
                <a:lnTo>
                  <a:pt x="275705" y="785722"/>
                </a:lnTo>
                <a:lnTo>
                  <a:pt x="306250" y="794557"/>
                </a:lnTo>
                <a:lnTo>
                  <a:pt x="337739" y="800996"/>
                </a:lnTo>
                <a:lnTo>
                  <a:pt x="370069" y="804936"/>
                </a:lnTo>
                <a:lnTo>
                  <a:pt x="403136" y="806272"/>
                </a:lnTo>
                <a:lnTo>
                  <a:pt x="436197" y="804936"/>
                </a:lnTo>
                <a:lnTo>
                  <a:pt x="468522" y="800996"/>
                </a:lnTo>
                <a:lnTo>
                  <a:pt x="500008" y="794557"/>
                </a:lnTo>
                <a:lnTo>
                  <a:pt x="530551" y="785722"/>
                </a:lnTo>
                <a:lnTo>
                  <a:pt x="560046" y="774595"/>
                </a:lnTo>
                <a:lnTo>
                  <a:pt x="588391" y="761279"/>
                </a:lnTo>
                <a:lnTo>
                  <a:pt x="615480" y="745878"/>
                </a:lnTo>
                <a:lnTo>
                  <a:pt x="641212" y="728497"/>
                </a:lnTo>
                <a:lnTo>
                  <a:pt x="665481" y="709237"/>
                </a:lnTo>
                <a:lnTo>
                  <a:pt x="688184" y="688205"/>
                </a:lnTo>
                <a:lnTo>
                  <a:pt x="709217" y="665502"/>
                </a:lnTo>
                <a:lnTo>
                  <a:pt x="728477" y="641233"/>
                </a:lnTo>
                <a:lnTo>
                  <a:pt x="745860" y="615501"/>
                </a:lnTo>
                <a:lnTo>
                  <a:pt x="761262" y="588410"/>
                </a:lnTo>
                <a:lnTo>
                  <a:pt x="774578" y="560064"/>
                </a:lnTo>
                <a:lnTo>
                  <a:pt x="785707" y="530567"/>
                </a:lnTo>
                <a:lnTo>
                  <a:pt x="794543" y="500021"/>
                </a:lnTo>
                <a:lnTo>
                  <a:pt x="800983" y="468532"/>
                </a:lnTo>
                <a:lnTo>
                  <a:pt x="804923" y="436202"/>
                </a:lnTo>
                <a:lnTo>
                  <a:pt x="806259" y="403136"/>
                </a:lnTo>
                <a:close/>
              </a:path>
            </a:pathLst>
          </a:custGeom>
          <a:solidFill>
            <a:srgbClr val="87CD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513996" y="782060"/>
            <a:ext cx="335762" cy="475551"/>
          </a:xfrm>
          <a:custGeom>
            <a:avLst/>
            <a:gdLst/>
            <a:ahLst/>
            <a:cxnLst/>
            <a:rect l="l" t="t" r="r" b="b"/>
            <a:pathLst>
              <a:path w="335762" h="475551">
                <a:moveTo>
                  <a:pt x="221564" y="475551"/>
                </a:moveTo>
                <a:lnTo>
                  <a:pt x="231980" y="474637"/>
                </a:lnTo>
                <a:lnTo>
                  <a:pt x="242881" y="471963"/>
                </a:lnTo>
                <a:lnTo>
                  <a:pt x="254059" y="467630"/>
                </a:lnTo>
                <a:lnTo>
                  <a:pt x="265306" y="461739"/>
                </a:lnTo>
                <a:lnTo>
                  <a:pt x="276412" y="454392"/>
                </a:lnTo>
                <a:lnTo>
                  <a:pt x="287170" y="445689"/>
                </a:lnTo>
                <a:lnTo>
                  <a:pt x="297371" y="435733"/>
                </a:lnTo>
                <a:lnTo>
                  <a:pt x="306807" y="424625"/>
                </a:lnTo>
                <a:lnTo>
                  <a:pt x="315269" y="412465"/>
                </a:lnTo>
                <a:lnTo>
                  <a:pt x="322549" y="399355"/>
                </a:lnTo>
                <a:lnTo>
                  <a:pt x="328438" y="385397"/>
                </a:lnTo>
                <a:lnTo>
                  <a:pt x="332728" y="370692"/>
                </a:lnTo>
                <a:lnTo>
                  <a:pt x="335211" y="355341"/>
                </a:lnTo>
                <a:lnTo>
                  <a:pt x="335762" y="343916"/>
                </a:lnTo>
                <a:lnTo>
                  <a:pt x="335050" y="330596"/>
                </a:lnTo>
                <a:lnTo>
                  <a:pt x="332954" y="317626"/>
                </a:lnTo>
                <a:lnTo>
                  <a:pt x="329541" y="305058"/>
                </a:lnTo>
                <a:lnTo>
                  <a:pt x="324872" y="292943"/>
                </a:lnTo>
                <a:lnTo>
                  <a:pt x="319013" y="281333"/>
                </a:lnTo>
                <a:lnTo>
                  <a:pt x="312027" y="270278"/>
                </a:lnTo>
                <a:lnTo>
                  <a:pt x="303978" y="259830"/>
                </a:lnTo>
                <a:lnTo>
                  <a:pt x="294930" y="250041"/>
                </a:lnTo>
                <a:lnTo>
                  <a:pt x="284947" y="240962"/>
                </a:lnTo>
                <a:lnTo>
                  <a:pt x="274093" y="232644"/>
                </a:lnTo>
                <a:lnTo>
                  <a:pt x="266280" y="227469"/>
                </a:lnTo>
                <a:lnTo>
                  <a:pt x="254626" y="221028"/>
                </a:lnTo>
                <a:lnTo>
                  <a:pt x="244622" y="212386"/>
                </a:lnTo>
                <a:lnTo>
                  <a:pt x="236594" y="201866"/>
                </a:lnTo>
                <a:lnTo>
                  <a:pt x="230868" y="189789"/>
                </a:lnTo>
                <a:lnTo>
                  <a:pt x="227770" y="176477"/>
                </a:lnTo>
                <a:lnTo>
                  <a:pt x="227304" y="168795"/>
                </a:lnTo>
                <a:lnTo>
                  <a:pt x="227304" y="0"/>
                </a:lnTo>
                <a:lnTo>
                  <a:pt x="109194" y="0"/>
                </a:lnTo>
                <a:lnTo>
                  <a:pt x="109194" y="168795"/>
                </a:lnTo>
                <a:lnTo>
                  <a:pt x="107669" y="182665"/>
                </a:lnTo>
                <a:lnTo>
                  <a:pt x="103316" y="195468"/>
                </a:lnTo>
                <a:lnTo>
                  <a:pt x="96465" y="206883"/>
                </a:lnTo>
                <a:lnTo>
                  <a:pt x="87447" y="216588"/>
                </a:lnTo>
                <a:lnTo>
                  <a:pt x="76595" y="224261"/>
                </a:lnTo>
                <a:lnTo>
                  <a:pt x="68948" y="227914"/>
                </a:lnTo>
                <a:lnTo>
                  <a:pt x="57582" y="235720"/>
                </a:lnTo>
                <a:lnTo>
                  <a:pt x="47043" y="244318"/>
                </a:lnTo>
                <a:lnTo>
                  <a:pt x="37396" y="253657"/>
                </a:lnTo>
                <a:lnTo>
                  <a:pt x="28706" y="263687"/>
                </a:lnTo>
                <a:lnTo>
                  <a:pt x="21036" y="274357"/>
                </a:lnTo>
                <a:lnTo>
                  <a:pt x="14453" y="285617"/>
                </a:lnTo>
                <a:lnTo>
                  <a:pt x="9022" y="297415"/>
                </a:lnTo>
                <a:lnTo>
                  <a:pt x="4806" y="309702"/>
                </a:lnTo>
                <a:lnTo>
                  <a:pt x="1870" y="322426"/>
                </a:lnTo>
                <a:lnTo>
                  <a:pt x="281" y="335538"/>
                </a:lnTo>
                <a:lnTo>
                  <a:pt x="0" y="343916"/>
                </a:lnTo>
                <a:lnTo>
                  <a:pt x="1048" y="359669"/>
                </a:lnTo>
                <a:lnTo>
                  <a:pt x="4055" y="374850"/>
                </a:lnTo>
                <a:lnTo>
                  <a:pt x="8811" y="389357"/>
                </a:lnTo>
                <a:lnTo>
                  <a:pt x="15108" y="403089"/>
                </a:lnTo>
                <a:lnTo>
                  <a:pt x="22738" y="415944"/>
                </a:lnTo>
                <a:lnTo>
                  <a:pt x="31493" y="427821"/>
                </a:lnTo>
                <a:lnTo>
                  <a:pt x="41163" y="438619"/>
                </a:lnTo>
                <a:lnTo>
                  <a:pt x="51541" y="448237"/>
                </a:lnTo>
                <a:lnTo>
                  <a:pt x="62417" y="456572"/>
                </a:lnTo>
                <a:lnTo>
                  <a:pt x="73584" y="463525"/>
                </a:lnTo>
                <a:lnTo>
                  <a:pt x="84833" y="468993"/>
                </a:lnTo>
                <a:lnTo>
                  <a:pt x="95955" y="472876"/>
                </a:lnTo>
                <a:lnTo>
                  <a:pt x="106743" y="475072"/>
                </a:lnTo>
                <a:lnTo>
                  <a:pt x="114211" y="475551"/>
                </a:lnTo>
                <a:lnTo>
                  <a:pt x="221564" y="4755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6822729" y="844888"/>
            <a:ext cx="117132" cy="53886"/>
          </a:xfrm>
          <a:custGeom>
            <a:avLst/>
            <a:gdLst/>
            <a:ahLst/>
            <a:cxnLst/>
            <a:rect l="l" t="t" r="r" b="b"/>
            <a:pathLst>
              <a:path w="117132" h="53886">
                <a:moveTo>
                  <a:pt x="5079" y="53886"/>
                </a:moveTo>
                <a:lnTo>
                  <a:pt x="117132" y="14351"/>
                </a:lnTo>
                <a:lnTo>
                  <a:pt x="112077" y="0"/>
                </a:lnTo>
                <a:lnTo>
                  <a:pt x="0" y="39573"/>
                </a:lnTo>
                <a:lnTo>
                  <a:pt x="5079" y="5388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889751" y="778866"/>
            <a:ext cx="93435" cy="93510"/>
          </a:xfrm>
          <a:custGeom>
            <a:avLst/>
            <a:gdLst/>
            <a:ahLst/>
            <a:cxnLst/>
            <a:rect l="l" t="t" r="r" b="b"/>
            <a:pathLst>
              <a:path w="93435" h="93510">
                <a:moveTo>
                  <a:pt x="46726" y="93510"/>
                </a:moveTo>
                <a:lnTo>
                  <a:pt x="51514" y="93510"/>
                </a:lnTo>
                <a:lnTo>
                  <a:pt x="56289" y="92773"/>
                </a:lnTo>
                <a:lnTo>
                  <a:pt x="60899" y="91287"/>
                </a:lnTo>
                <a:lnTo>
                  <a:pt x="71113" y="86610"/>
                </a:lnTo>
                <a:lnTo>
                  <a:pt x="80731" y="78769"/>
                </a:lnTo>
                <a:lnTo>
                  <a:pt x="87864" y="68840"/>
                </a:lnTo>
                <a:lnTo>
                  <a:pt x="92203" y="57425"/>
                </a:lnTo>
                <a:lnTo>
                  <a:pt x="93435" y="45123"/>
                </a:lnTo>
                <a:lnTo>
                  <a:pt x="91252" y="32537"/>
                </a:lnTo>
                <a:lnTo>
                  <a:pt x="89579" y="28062"/>
                </a:lnTo>
                <a:lnTo>
                  <a:pt x="82430" y="16514"/>
                </a:lnTo>
                <a:lnTo>
                  <a:pt x="72455" y="7663"/>
                </a:lnTo>
                <a:lnTo>
                  <a:pt x="60332" y="1996"/>
                </a:lnTo>
                <a:lnTo>
                  <a:pt x="46739" y="0"/>
                </a:lnTo>
                <a:lnTo>
                  <a:pt x="41925" y="0"/>
                </a:lnTo>
                <a:lnTo>
                  <a:pt x="37150" y="736"/>
                </a:lnTo>
                <a:lnTo>
                  <a:pt x="32527" y="2235"/>
                </a:lnTo>
                <a:lnTo>
                  <a:pt x="22764" y="6595"/>
                </a:lnTo>
                <a:lnTo>
                  <a:pt x="12703" y="14648"/>
                </a:lnTo>
                <a:lnTo>
                  <a:pt x="5184" y="25298"/>
                </a:lnTo>
                <a:lnTo>
                  <a:pt x="1152" y="36242"/>
                </a:lnTo>
                <a:lnTo>
                  <a:pt x="0" y="48586"/>
                </a:lnTo>
                <a:lnTo>
                  <a:pt x="2200" y="60947"/>
                </a:lnTo>
                <a:lnTo>
                  <a:pt x="3885" y="65443"/>
                </a:lnTo>
                <a:lnTo>
                  <a:pt x="11037" y="76984"/>
                </a:lnTo>
                <a:lnTo>
                  <a:pt x="21008" y="85837"/>
                </a:lnTo>
                <a:lnTo>
                  <a:pt x="33128" y="91509"/>
                </a:lnTo>
                <a:lnTo>
                  <a:pt x="46726" y="9351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6893764" y="782891"/>
            <a:ext cx="85419" cy="85445"/>
          </a:xfrm>
          <a:custGeom>
            <a:avLst/>
            <a:gdLst/>
            <a:ahLst/>
            <a:cxnLst/>
            <a:rect l="l" t="t" r="r" b="b"/>
            <a:pathLst>
              <a:path w="85419" h="85445">
                <a:moveTo>
                  <a:pt x="29666" y="1800"/>
                </a:moveTo>
                <a:lnTo>
                  <a:pt x="18221" y="7420"/>
                </a:lnTo>
                <a:lnTo>
                  <a:pt x="9216" y="15826"/>
                </a:lnTo>
                <a:lnTo>
                  <a:pt x="3019" y="26313"/>
                </a:lnTo>
                <a:lnTo>
                  <a:pt x="0" y="38178"/>
                </a:lnTo>
                <a:lnTo>
                  <a:pt x="525" y="50716"/>
                </a:lnTo>
                <a:lnTo>
                  <a:pt x="1815" y="55775"/>
                </a:lnTo>
                <a:lnTo>
                  <a:pt x="7439" y="67225"/>
                </a:lnTo>
                <a:lnTo>
                  <a:pt x="15855" y="76232"/>
                </a:lnTo>
                <a:lnTo>
                  <a:pt x="26356" y="82427"/>
                </a:lnTo>
                <a:lnTo>
                  <a:pt x="38231" y="85445"/>
                </a:lnTo>
                <a:lnTo>
                  <a:pt x="50772" y="84917"/>
                </a:lnTo>
                <a:lnTo>
                  <a:pt x="55752" y="83651"/>
                </a:lnTo>
                <a:lnTo>
                  <a:pt x="67197" y="78010"/>
                </a:lnTo>
                <a:lnTo>
                  <a:pt x="76201" y="69594"/>
                </a:lnTo>
                <a:lnTo>
                  <a:pt x="82397" y="59105"/>
                </a:lnTo>
                <a:lnTo>
                  <a:pt x="85419" y="47242"/>
                </a:lnTo>
                <a:lnTo>
                  <a:pt x="84900" y="34706"/>
                </a:lnTo>
                <a:lnTo>
                  <a:pt x="83616" y="29651"/>
                </a:lnTo>
                <a:lnTo>
                  <a:pt x="77986" y="18198"/>
                </a:lnTo>
                <a:lnTo>
                  <a:pt x="69565" y="9195"/>
                </a:lnTo>
                <a:lnTo>
                  <a:pt x="59061" y="3008"/>
                </a:lnTo>
                <a:lnTo>
                  <a:pt x="47183" y="0"/>
                </a:lnTo>
                <a:lnTo>
                  <a:pt x="34642" y="534"/>
                </a:lnTo>
                <a:lnTo>
                  <a:pt x="29666" y="1800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6906612" y="831732"/>
            <a:ext cx="93428" cy="93472"/>
          </a:xfrm>
          <a:custGeom>
            <a:avLst/>
            <a:gdLst/>
            <a:ahLst/>
            <a:cxnLst/>
            <a:rect l="l" t="t" r="r" b="b"/>
            <a:pathLst>
              <a:path w="93428" h="93472">
                <a:moveTo>
                  <a:pt x="46645" y="93472"/>
                </a:moveTo>
                <a:lnTo>
                  <a:pt x="51484" y="93472"/>
                </a:lnTo>
                <a:lnTo>
                  <a:pt x="56272" y="92722"/>
                </a:lnTo>
                <a:lnTo>
                  <a:pt x="60907" y="91236"/>
                </a:lnTo>
                <a:lnTo>
                  <a:pt x="70617" y="86912"/>
                </a:lnTo>
                <a:lnTo>
                  <a:pt x="80680" y="78872"/>
                </a:lnTo>
                <a:lnTo>
                  <a:pt x="88212" y="68224"/>
                </a:lnTo>
                <a:lnTo>
                  <a:pt x="92261" y="57275"/>
                </a:lnTo>
                <a:lnTo>
                  <a:pt x="93428" y="44937"/>
                </a:lnTo>
                <a:lnTo>
                  <a:pt x="91235" y="32575"/>
                </a:lnTo>
                <a:lnTo>
                  <a:pt x="89541" y="28050"/>
                </a:lnTo>
                <a:lnTo>
                  <a:pt x="82387" y="16513"/>
                </a:lnTo>
                <a:lnTo>
                  <a:pt x="72411" y="7666"/>
                </a:lnTo>
                <a:lnTo>
                  <a:pt x="60285" y="1998"/>
                </a:lnTo>
                <a:lnTo>
                  <a:pt x="46683" y="0"/>
                </a:lnTo>
                <a:lnTo>
                  <a:pt x="41896" y="0"/>
                </a:lnTo>
                <a:lnTo>
                  <a:pt x="37133" y="736"/>
                </a:lnTo>
                <a:lnTo>
                  <a:pt x="32536" y="2184"/>
                </a:lnTo>
                <a:lnTo>
                  <a:pt x="22315" y="6867"/>
                </a:lnTo>
                <a:lnTo>
                  <a:pt x="12699" y="14710"/>
                </a:lnTo>
                <a:lnTo>
                  <a:pt x="5568" y="24642"/>
                </a:lnTo>
                <a:lnTo>
                  <a:pt x="1231" y="36059"/>
                </a:lnTo>
                <a:lnTo>
                  <a:pt x="0" y="48361"/>
                </a:lnTo>
                <a:lnTo>
                  <a:pt x="2183" y="60947"/>
                </a:lnTo>
                <a:lnTo>
                  <a:pt x="3838" y="65374"/>
                </a:lnTo>
                <a:lnTo>
                  <a:pt x="10978" y="76934"/>
                </a:lnTo>
                <a:lnTo>
                  <a:pt x="20941" y="85796"/>
                </a:lnTo>
                <a:lnTo>
                  <a:pt x="33054" y="91471"/>
                </a:lnTo>
                <a:lnTo>
                  <a:pt x="46645" y="934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6910377" y="835520"/>
            <a:ext cx="85889" cy="85892"/>
          </a:xfrm>
          <a:custGeom>
            <a:avLst/>
            <a:gdLst/>
            <a:ahLst/>
            <a:cxnLst/>
            <a:rect l="l" t="t" r="r" b="b"/>
            <a:pathLst>
              <a:path w="85889" h="85892">
                <a:moveTo>
                  <a:pt x="55991" y="83842"/>
                </a:moveTo>
                <a:lnTo>
                  <a:pt x="60786" y="82002"/>
                </a:lnTo>
                <a:lnTo>
                  <a:pt x="71319" y="75200"/>
                </a:lnTo>
                <a:lnTo>
                  <a:pt x="79259" y="65884"/>
                </a:lnTo>
                <a:lnTo>
                  <a:pt x="84238" y="54765"/>
                </a:lnTo>
                <a:lnTo>
                  <a:pt x="85889" y="42548"/>
                </a:lnTo>
                <a:lnTo>
                  <a:pt x="83842" y="29943"/>
                </a:lnTo>
                <a:lnTo>
                  <a:pt x="81995" y="25133"/>
                </a:lnTo>
                <a:lnTo>
                  <a:pt x="75180" y="14593"/>
                </a:lnTo>
                <a:lnTo>
                  <a:pt x="65855" y="6648"/>
                </a:lnTo>
                <a:lnTo>
                  <a:pt x="54728" y="1661"/>
                </a:lnTo>
                <a:lnTo>
                  <a:pt x="42512" y="0"/>
                </a:lnTo>
                <a:lnTo>
                  <a:pt x="29918" y="2029"/>
                </a:lnTo>
                <a:lnTo>
                  <a:pt x="25058" y="3908"/>
                </a:lnTo>
                <a:lnTo>
                  <a:pt x="14539" y="10743"/>
                </a:lnTo>
                <a:lnTo>
                  <a:pt x="6613" y="20073"/>
                </a:lnTo>
                <a:lnTo>
                  <a:pt x="1645" y="31197"/>
                </a:lnTo>
                <a:lnTo>
                  <a:pt x="0" y="43412"/>
                </a:lnTo>
                <a:lnTo>
                  <a:pt x="2041" y="56016"/>
                </a:lnTo>
                <a:lnTo>
                  <a:pt x="3896" y="60834"/>
                </a:lnTo>
                <a:lnTo>
                  <a:pt x="10713" y="71358"/>
                </a:lnTo>
                <a:lnTo>
                  <a:pt x="20037" y="79286"/>
                </a:lnTo>
                <a:lnTo>
                  <a:pt x="31163" y="84252"/>
                </a:lnTo>
                <a:lnTo>
                  <a:pt x="43383" y="85892"/>
                </a:lnTo>
                <a:lnTo>
                  <a:pt x="55991" y="83842"/>
                </a:lnTo>
                <a:close/>
              </a:path>
            </a:pathLst>
          </a:custGeom>
          <a:solidFill>
            <a:srgbClr val="EB5E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6818314" y="888571"/>
            <a:ext cx="151803" cy="322605"/>
          </a:xfrm>
          <a:custGeom>
            <a:avLst/>
            <a:gdLst/>
            <a:ahLst/>
            <a:cxnLst/>
            <a:rect l="l" t="t" r="r" b="b"/>
            <a:pathLst>
              <a:path w="151803" h="322605">
                <a:moveTo>
                  <a:pt x="137871" y="322605"/>
                </a:moveTo>
                <a:lnTo>
                  <a:pt x="151803" y="316522"/>
                </a:lnTo>
                <a:lnTo>
                  <a:pt x="13893" y="0"/>
                </a:lnTo>
                <a:lnTo>
                  <a:pt x="0" y="6083"/>
                </a:lnTo>
                <a:lnTo>
                  <a:pt x="137871" y="3226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6938571" y="1140791"/>
            <a:ext cx="92819" cy="93510"/>
          </a:xfrm>
          <a:custGeom>
            <a:avLst/>
            <a:gdLst/>
            <a:ahLst/>
            <a:cxnLst/>
            <a:rect l="l" t="t" r="r" b="b"/>
            <a:pathLst>
              <a:path w="92819" h="93510">
                <a:moveTo>
                  <a:pt x="46413" y="93510"/>
                </a:moveTo>
                <a:lnTo>
                  <a:pt x="52890" y="93510"/>
                </a:lnTo>
                <a:lnTo>
                  <a:pt x="59202" y="92176"/>
                </a:lnTo>
                <a:lnTo>
                  <a:pt x="65183" y="89547"/>
                </a:lnTo>
                <a:lnTo>
                  <a:pt x="74407" y="84203"/>
                </a:lnTo>
                <a:lnTo>
                  <a:pt x="83568" y="75154"/>
                </a:lnTo>
                <a:lnTo>
                  <a:pt x="89948" y="63766"/>
                </a:lnTo>
                <a:lnTo>
                  <a:pt x="92819" y="52521"/>
                </a:lnTo>
                <a:lnTo>
                  <a:pt x="92700" y="40095"/>
                </a:lnTo>
                <a:lnTo>
                  <a:pt x="89224" y="27978"/>
                </a:lnTo>
                <a:lnTo>
                  <a:pt x="81830" y="16226"/>
                </a:lnTo>
                <a:lnTo>
                  <a:pt x="71840" y="7514"/>
                </a:lnTo>
                <a:lnTo>
                  <a:pt x="59802" y="1954"/>
                </a:lnTo>
                <a:lnTo>
                  <a:pt x="46413" y="0"/>
                </a:lnTo>
                <a:lnTo>
                  <a:pt x="39936" y="0"/>
                </a:lnTo>
                <a:lnTo>
                  <a:pt x="33636" y="1333"/>
                </a:lnTo>
                <a:lnTo>
                  <a:pt x="27655" y="3975"/>
                </a:lnTo>
                <a:lnTo>
                  <a:pt x="17056" y="10400"/>
                </a:lnTo>
                <a:lnTo>
                  <a:pt x="8692" y="19188"/>
                </a:lnTo>
                <a:lnTo>
                  <a:pt x="2929" y="29686"/>
                </a:lnTo>
                <a:lnTo>
                  <a:pt x="0" y="41301"/>
                </a:lnTo>
                <a:lnTo>
                  <a:pt x="137" y="53439"/>
                </a:lnTo>
                <a:lnTo>
                  <a:pt x="3576" y="65506"/>
                </a:lnTo>
                <a:lnTo>
                  <a:pt x="11010" y="77277"/>
                </a:lnTo>
                <a:lnTo>
                  <a:pt x="21007" y="85988"/>
                </a:lnTo>
                <a:lnTo>
                  <a:pt x="33039" y="91552"/>
                </a:lnTo>
                <a:lnTo>
                  <a:pt x="46413" y="9351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6942050" y="1144605"/>
            <a:ext cx="85871" cy="85874"/>
          </a:xfrm>
          <a:custGeom>
            <a:avLst/>
            <a:gdLst/>
            <a:ahLst/>
            <a:cxnLst/>
            <a:rect l="l" t="t" r="r" b="b"/>
            <a:pathLst>
              <a:path w="85871" h="85874">
                <a:moveTo>
                  <a:pt x="82262" y="25694"/>
                </a:moveTo>
                <a:lnTo>
                  <a:pt x="75643" y="15086"/>
                </a:lnTo>
                <a:lnTo>
                  <a:pt x="66587" y="7084"/>
                </a:lnTo>
                <a:lnTo>
                  <a:pt x="55794" y="1964"/>
                </a:lnTo>
                <a:lnTo>
                  <a:pt x="43960" y="0"/>
                </a:lnTo>
                <a:lnTo>
                  <a:pt x="31783" y="1468"/>
                </a:lnTo>
                <a:lnTo>
                  <a:pt x="25709" y="3608"/>
                </a:lnTo>
                <a:lnTo>
                  <a:pt x="15097" y="10235"/>
                </a:lnTo>
                <a:lnTo>
                  <a:pt x="7092" y="19294"/>
                </a:lnTo>
                <a:lnTo>
                  <a:pt x="1968" y="30090"/>
                </a:lnTo>
                <a:lnTo>
                  <a:pt x="0" y="41925"/>
                </a:lnTo>
                <a:lnTo>
                  <a:pt x="1462" y="54103"/>
                </a:lnTo>
                <a:lnTo>
                  <a:pt x="3585" y="60149"/>
                </a:lnTo>
                <a:lnTo>
                  <a:pt x="10215" y="70765"/>
                </a:lnTo>
                <a:lnTo>
                  <a:pt x="19271" y="78774"/>
                </a:lnTo>
                <a:lnTo>
                  <a:pt x="30058" y="83902"/>
                </a:lnTo>
                <a:lnTo>
                  <a:pt x="41883" y="85874"/>
                </a:lnTo>
                <a:lnTo>
                  <a:pt x="54050" y="84417"/>
                </a:lnTo>
                <a:lnTo>
                  <a:pt x="60177" y="82259"/>
                </a:lnTo>
                <a:lnTo>
                  <a:pt x="70797" y="75636"/>
                </a:lnTo>
                <a:lnTo>
                  <a:pt x="78800" y="66580"/>
                </a:lnTo>
                <a:lnTo>
                  <a:pt x="83915" y="55788"/>
                </a:lnTo>
                <a:lnTo>
                  <a:pt x="85871" y="43952"/>
                </a:lnTo>
                <a:lnTo>
                  <a:pt x="84399" y="31770"/>
                </a:lnTo>
                <a:lnTo>
                  <a:pt x="82262" y="25694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6887763" y="1163047"/>
            <a:ext cx="92797" cy="93510"/>
          </a:xfrm>
          <a:custGeom>
            <a:avLst/>
            <a:gdLst/>
            <a:ahLst/>
            <a:cxnLst/>
            <a:rect l="l" t="t" r="r" b="b"/>
            <a:pathLst>
              <a:path w="92797" h="93510">
                <a:moveTo>
                  <a:pt x="46383" y="93510"/>
                </a:moveTo>
                <a:lnTo>
                  <a:pt x="52860" y="93510"/>
                </a:lnTo>
                <a:lnTo>
                  <a:pt x="59159" y="92176"/>
                </a:lnTo>
                <a:lnTo>
                  <a:pt x="65128" y="89547"/>
                </a:lnTo>
                <a:lnTo>
                  <a:pt x="74370" y="84196"/>
                </a:lnTo>
                <a:lnTo>
                  <a:pt x="83532" y="75149"/>
                </a:lnTo>
                <a:lnTo>
                  <a:pt x="89918" y="63766"/>
                </a:lnTo>
                <a:lnTo>
                  <a:pt x="92797" y="52535"/>
                </a:lnTo>
                <a:lnTo>
                  <a:pt x="92691" y="40108"/>
                </a:lnTo>
                <a:lnTo>
                  <a:pt x="89233" y="28003"/>
                </a:lnTo>
                <a:lnTo>
                  <a:pt x="81774" y="16201"/>
                </a:lnTo>
                <a:lnTo>
                  <a:pt x="71772" y="7505"/>
                </a:lnTo>
                <a:lnTo>
                  <a:pt x="59732" y="1952"/>
                </a:lnTo>
                <a:lnTo>
                  <a:pt x="46345" y="0"/>
                </a:lnTo>
                <a:lnTo>
                  <a:pt x="39919" y="0"/>
                </a:lnTo>
                <a:lnTo>
                  <a:pt x="33607" y="1320"/>
                </a:lnTo>
                <a:lnTo>
                  <a:pt x="27650" y="3924"/>
                </a:lnTo>
                <a:lnTo>
                  <a:pt x="18395" y="9292"/>
                </a:lnTo>
                <a:lnTo>
                  <a:pt x="9235" y="18348"/>
                </a:lnTo>
                <a:lnTo>
                  <a:pt x="2860" y="29718"/>
                </a:lnTo>
                <a:lnTo>
                  <a:pt x="0" y="40958"/>
                </a:lnTo>
                <a:lnTo>
                  <a:pt x="115" y="53380"/>
                </a:lnTo>
                <a:lnTo>
                  <a:pt x="3584" y="65481"/>
                </a:lnTo>
                <a:lnTo>
                  <a:pt x="10987" y="77256"/>
                </a:lnTo>
                <a:lnTo>
                  <a:pt x="20974" y="85980"/>
                </a:lnTo>
                <a:lnTo>
                  <a:pt x="33005" y="91551"/>
                </a:lnTo>
                <a:lnTo>
                  <a:pt x="46383" y="9351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6891516" y="1167141"/>
            <a:ext cx="85292" cy="85289"/>
          </a:xfrm>
          <a:custGeom>
            <a:avLst/>
            <a:gdLst/>
            <a:ahLst/>
            <a:cxnLst/>
            <a:rect l="l" t="t" r="r" b="b"/>
            <a:pathLst>
              <a:path w="85292" h="85289">
                <a:moveTo>
                  <a:pt x="3314" y="59873"/>
                </a:moveTo>
                <a:lnTo>
                  <a:pt x="6327" y="65571"/>
                </a:lnTo>
                <a:lnTo>
                  <a:pt x="14270" y="74902"/>
                </a:lnTo>
                <a:lnTo>
                  <a:pt x="24291" y="81480"/>
                </a:lnTo>
                <a:lnTo>
                  <a:pt x="35693" y="85034"/>
                </a:lnTo>
                <a:lnTo>
                  <a:pt x="47780" y="85289"/>
                </a:lnTo>
                <a:lnTo>
                  <a:pt x="59855" y="81971"/>
                </a:lnTo>
                <a:lnTo>
                  <a:pt x="65520" y="78981"/>
                </a:lnTo>
                <a:lnTo>
                  <a:pt x="74864" y="71041"/>
                </a:lnTo>
                <a:lnTo>
                  <a:pt x="81456" y="61017"/>
                </a:lnTo>
                <a:lnTo>
                  <a:pt x="85023" y="49611"/>
                </a:lnTo>
                <a:lnTo>
                  <a:pt x="85292" y="37523"/>
                </a:lnTo>
                <a:lnTo>
                  <a:pt x="81991" y="25456"/>
                </a:lnTo>
                <a:lnTo>
                  <a:pt x="78970" y="19756"/>
                </a:lnTo>
                <a:lnTo>
                  <a:pt x="71015" y="10419"/>
                </a:lnTo>
                <a:lnTo>
                  <a:pt x="60989" y="3833"/>
                </a:lnTo>
                <a:lnTo>
                  <a:pt x="49585" y="270"/>
                </a:lnTo>
                <a:lnTo>
                  <a:pt x="37499" y="0"/>
                </a:lnTo>
                <a:lnTo>
                  <a:pt x="25425" y="3294"/>
                </a:lnTo>
                <a:lnTo>
                  <a:pt x="19700" y="6328"/>
                </a:lnTo>
                <a:lnTo>
                  <a:pt x="10369" y="14286"/>
                </a:lnTo>
                <a:lnTo>
                  <a:pt x="3796" y="24314"/>
                </a:lnTo>
                <a:lnTo>
                  <a:pt x="250" y="35717"/>
                </a:lnTo>
                <a:lnTo>
                  <a:pt x="0" y="47802"/>
                </a:lnTo>
                <a:lnTo>
                  <a:pt x="3314" y="59873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6821020" y="885312"/>
            <a:ext cx="214033" cy="151079"/>
          </a:xfrm>
          <a:custGeom>
            <a:avLst/>
            <a:gdLst/>
            <a:ahLst/>
            <a:cxnLst/>
            <a:rect l="l" t="t" r="r" b="b"/>
            <a:pathLst>
              <a:path w="214033" h="151079">
                <a:moveTo>
                  <a:pt x="205536" y="151079"/>
                </a:moveTo>
                <a:lnTo>
                  <a:pt x="214033" y="138455"/>
                </a:lnTo>
                <a:lnTo>
                  <a:pt x="8483" y="0"/>
                </a:lnTo>
                <a:lnTo>
                  <a:pt x="0" y="12611"/>
                </a:lnTo>
                <a:lnTo>
                  <a:pt x="205536" y="1510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6995028" y="957200"/>
            <a:ext cx="93382" cy="93484"/>
          </a:xfrm>
          <a:custGeom>
            <a:avLst/>
            <a:gdLst/>
            <a:ahLst/>
            <a:cxnLst/>
            <a:rect l="l" t="t" r="r" b="b"/>
            <a:pathLst>
              <a:path w="93382" h="93484">
                <a:moveTo>
                  <a:pt x="46635" y="93484"/>
                </a:moveTo>
                <a:lnTo>
                  <a:pt x="53573" y="92977"/>
                </a:lnTo>
                <a:lnTo>
                  <a:pt x="66159" y="89247"/>
                </a:lnTo>
                <a:lnTo>
                  <a:pt x="77153" y="82190"/>
                </a:lnTo>
                <a:lnTo>
                  <a:pt x="85903" y="72161"/>
                </a:lnTo>
                <a:lnTo>
                  <a:pt x="91436" y="60251"/>
                </a:lnTo>
                <a:lnTo>
                  <a:pt x="93382" y="48436"/>
                </a:lnTo>
                <a:lnTo>
                  <a:pt x="92293" y="36653"/>
                </a:lnTo>
                <a:lnTo>
                  <a:pt x="88298" y="25506"/>
                </a:lnTo>
                <a:lnTo>
                  <a:pt x="81528" y="15597"/>
                </a:lnTo>
                <a:lnTo>
                  <a:pt x="72111" y="7531"/>
                </a:lnTo>
                <a:lnTo>
                  <a:pt x="59439" y="1767"/>
                </a:lnTo>
                <a:lnTo>
                  <a:pt x="46736" y="0"/>
                </a:lnTo>
                <a:lnTo>
                  <a:pt x="39800" y="509"/>
                </a:lnTo>
                <a:lnTo>
                  <a:pt x="27202" y="4242"/>
                </a:lnTo>
                <a:lnTo>
                  <a:pt x="16208" y="11292"/>
                </a:lnTo>
                <a:lnTo>
                  <a:pt x="7468" y="21297"/>
                </a:lnTo>
                <a:lnTo>
                  <a:pt x="2411" y="31682"/>
                </a:lnTo>
                <a:lnTo>
                  <a:pt x="0" y="43879"/>
                </a:lnTo>
                <a:lnTo>
                  <a:pt x="940" y="56438"/>
                </a:lnTo>
                <a:lnTo>
                  <a:pt x="4336" y="66604"/>
                </a:lnTo>
                <a:lnTo>
                  <a:pt x="11364" y="77399"/>
                </a:lnTo>
                <a:lnTo>
                  <a:pt x="21235" y="85940"/>
                </a:lnTo>
                <a:lnTo>
                  <a:pt x="33942" y="91719"/>
                </a:lnTo>
                <a:lnTo>
                  <a:pt x="46635" y="9348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6998755" y="960992"/>
            <a:ext cx="85905" cy="85882"/>
          </a:xfrm>
          <a:custGeom>
            <a:avLst/>
            <a:gdLst/>
            <a:ahLst/>
            <a:cxnLst/>
            <a:rect l="l" t="t" r="r" b="b"/>
            <a:pathLst>
              <a:path w="85905" h="85882">
                <a:moveTo>
                  <a:pt x="66322" y="6919"/>
                </a:moveTo>
                <a:lnTo>
                  <a:pt x="55084" y="1739"/>
                </a:lnTo>
                <a:lnTo>
                  <a:pt x="43259" y="0"/>
                </a:lnTo>
                <a:lnTo>
                  <a:pt x="31555" y="1549"/>
                </a:lnTo>
                <a:lnTo>
                  <a:pt x="20676" y="6234"/>
                </a:lnTo>
                <a:lnTo>
                  <a:pt x="11326" y="13904"/>
                </a:lnTo>
                <a:lnTo>
                  <a:pt x="6924" y="19594"/>
                </a:lnTo>
                <a:lnTo>
                  <a:pt x="1740" y="30826"/>
                </a:lnTo>
                <a:lnTo>
                  <a:pt x="0" y="42650"/>
                </a:lnTo>
                <a:lnTo>
                  <a:pt x="1550" y="54358"/>
                </a:lnTo>
                <a:lnTo>
                  <a:pt x="6238" y="65240"/>
                </a:lnTo>
                <a:lnTo>
                  <a:pt x="13913" y="74587"/>
                </a:lnTo>
                <a:lnTo>
                  <a:pt x="19561" y="78954"/>
                </a:lnTo>
                <a:lnTo>
                  <a:pt x="30810" y="84134"/>
                </a:lnTo>
                <a:lnTo>
                  <a:pt x="42638" y="85882"/>
                </a:lnTo>
                <a:lnTo>
                  <a:pt x="54344" y="84344"/>
                </a:lnTo>
                <a:lnTo>
                  <a:pt x="65225" y="79666"/>
                </a:lnTo>
                <a:lnTo>
                  <a:pt x="74580" y="71995"/>
                </a:lnTo>
                <a:lnTo>
                  <a:pt x="78984" y="66305"/>
                </a:lnTo>
                <a:lnTo>
                  <a:pt x="84166" y="55074"/>
                </a:lnTo>
                <a:lnTo>
                  <a:pt x="85905" y="43254"/>
                </a:lnTo>
                <a:lnTo>
                  <a:pt x="84355" y="31550"/>
                </a:lnTo>
                <a:lnTo>
                  <a:pt x="79668" y="20668"/>
                </a:lnTo>
                <a:lnTo>
                  <a:pt x="71997" y="11314"/>
                </a:lnTo>
                <a:lnTo>
                  <a:pt x="66322" y="6919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6964814" y="1003734"/>
            <a:ext cx="93359" cy="93510"/>
          </a:xfrm>
          <a:custGeom>
            <a:avLst/>
            <a:gdLst/>
            <a:ahLst/>
            <a:cxnLst/>
            <a:rect l="l" t="t" r="r" b="b"/>
            <a:pathLst>
              <a:path w="93359" h="93510">
                <a:moveTo>
                  <a:pt x="46660" y="93510"/>
                </a:moveTo>
                <a:lnTo>
                  <a:pt x="53574" y="93002"/>
                </a:lnTo>
                <a:lnTo>
                  <a:pt x="66169" y="89268"/>
                </a:lnTo>
                <a:lnTo>
                  <a:pt x="77161" y="82206"/>
                </a:lnTo>
                <a:lnTo>
                  <a:pt x="85890" y="72174"/>
                </a:lnTo>
                <a:lnTo>
                  <a:pt x="90957" y="61784"/>
                </a:lnTo>
                <a:lnTo>
                  <a:pt x="93359" y="49586"/>
                </a:lnTo>
                <a:lnTo>
                  <a:pt x="92406" y="37020"/>
                </a:lnTo>
                <a:lnTo>
                  <a:pt x="89018" y="26893"/>
                </a:lnTo>
                <a:lnTo>
                  <a:pt x="81999" y="16092"/>
                </a:lnTo>
                <a:lnTo>
                  <a:pt x="72149" y="7543"/>
                </a:lnTo>
                <a:lnTo>
                  <a:pt x="59414" y="1760"/>
                </a:lnTo>
                <a:lnTo>
                  <a:pt x="46711" y="0"/>
                </a:lnTo>
                <a:lnTo>
                  <a:pt x="39797" y="508"/>
                </a:lnTo>
                <a:lnTo>
                  <a:pt x="27204" y="4241"/>
                </a:lnTo>
                <a:lnTo>
                  <a:pt x="16207" y="11299"/>
                </a:lnTo>
                <a:lnTo>
                  <a:pt x="7468" y="21323"/>
                </a:lnTo>
                <a:lnTo>
                  <a:pt x="2399" y="31734"/>
                </a:lnTo>
                <a:lnTo>
                  <a:pt x="0" y="43938"/>
                </a:lnTo>
                <a:lnTo>
                  <a:pt x="953" y="56489"/>
                </a:lnTo>
                <a:lnTo>
                  <a:pt x="4354" y="66613"/>
                </a:lnTo>
                <a:lnTo>
                  <a:pt x="11390" y="77404"/>
                </a:lnTo>
                <a:lnTo>
                  <a:pt x="21247" y="85940"/>
                </a:lnTo>
                <a:lnTo>
                  <a:pt x="33961" y="91740"/>
                </a:lnTo>
                <a:lnTo>
                  <a:pt x="46660" y="9351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6968890" y="1007877"/>
            <a:ext cx="85218" cy="85222"/>
          </a:xfrm>
          <a:custGeom>
            <a:avLst/>
            <a:gdLst/>
            <a:ahLst/>
            <a:cxnLst/>
            <a:rect l="l" t="t" r="r" b="b"/>
            <a:pathLst>
              <a:path w="85218" h="85222">
                <a:moveTo>
                  <a:pt x="19256" y="78626"/>
                </a:moveTo>
                <a:lnTo>
                  <a:pt x="25560" y="82020"/>
                </a:lnTo>
                <a:lnTo>
                  <a:pt x="37213" y="85222"/>
                </a:lnTo>
                <a:lnTo>
                  <a:pt x="49055" y="85070"/>
                </a:lnTo>
                <a:lnTo>
                  <a:pt x="60376" y="81711"/>
                </a:lnTo>
                <a:lnTo>
                  <a:pt x="70470" y="75293"/>
                </a:lnTo>
                <a:lnTo>
                  <a:pt x="78629" y="65964"/>
                </a:lnTo>
                <a:lnTo>
                  <a:pt x="82014" y="59674"/>
                </a:lnTo>
                <a:lnTo>
                  <a:pt x="85218" y="48015"/>
                </a:lnTo>
                <a:lnTo>
                  <a:pt x="85065" y="36171"/>
                </a:lnTo>
                <a:lnTo>
                  <a:pt x="81710" y="24847"/>
                </a:lnTo>
                <a:lnTo>
                  <a:pt x="75306" y="14751"/>
                </a:lnTo>
                <a:lnTo>
                  <a:pt x="66005" y="6591"/>
                </a:lnTo>
                <a:lnTo>
                  <a:pt x="59679" y="3197"/>
                </a:lnTo>
                <a:lnTo>
                  <a:pt x="48011" y="0"/>
                </a:lnTo>
                <a:lnTo>
                  <a:pt x="36164" y="152"/>
                </a:lnTo>
                <a:lnTo>
                  <a:pt x="24842" y="3507"/>
                </a:lnTo>
                <a:lnTo>
                  <a:pt x="14751" y="9919"/>
                </a:lnTo>
                <a:lnTo>
                  <a:pt x="6594" y="19241"/>
                </a:lnTo>
                <a:lnTo>
                  <a:pt x="3197" y="25556"/>
                </a:lnTo>
                <a:lnTo>
                  <a:pt x="0" y="37213"/>
                </a:lnTo>
                <a:lnTo>
                  <a:pt x="155" y="49055"/>
                </a:lnTo>
                <a:lnTo>
                  <a:pt x="3516" y="60376"/>
                </a:lnTo>
                <a:lnTo>
                  <a:pt x="9933" y="70469"/>
                </a:lnTo>
                <a:lnTo>
                  <a:pt x="19256" y="78626"/>
                </a:lnTo>
                <a:close/>
              </a:path>
            </a:pathLst>
          </a:custGeom>
          <a:solidFill>
            <a:srgbClr val="EB5E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6774724" y="844897"/>
            <a:ext cx="93497" cy="93472"/>
          </a:xfrm>
          <a:custGeom>
            <a:avLst/>
            <a:gdLst/>
            <a:ahLst/>
            <a:cxnLst/>
            <a:rect l="l" t="t" r="r" b="b"/>
            <a:pathLst>
              <a:path w="93497" h="93472">
                <a:moveTo>
                  <a:pt x="46685" y="93472"/>
                </a:moveTo>
                <a:lnTo>
                  <a:pt x="47434" y="93472"/>
                </a:lnTo>
                <a:lnTo>
                  <a:pt x="50995" y="93281"/>
                </a:lnTo>
                <a:lnTo>
                  <a:pt x="64690" y="89875"/>
                </a:lnTo>
                <a:lnTo>
                  <a:pt x="76449" y="82763"/>
                </a:lnTo>
                <a:lnTo>
                  <a:pt x="85610" y="72629"/>
                </a:lnTo>
                <a:lnTo>
                  <a:pt x="91513" y="60159"/>
                </a:lnTo>
                <a:lnTo>
                  <a:pt x="93497" y="46037"/>
                </a:lnTo>
                <a:lnTo>
                  <a:pt x="93347" y="43021"/>
                </a:lnTo>
                <a:lnTo>
                  <a:pt x="90070" y="29332"/>
                </a:lnTo>
                <a:lnTo>
                  <a:pt x="83045" y="17510"/>
                </a:lnTo>
                <a:lnTo>
                  <a:pt x="72924" y="8232"/>
                </a:lnTo>
                <a:lnTo>
                  <a:pt x="60362" y="2170"/>
                </a:lnTo>
                <a:lnTo>
                  <a:pt x="46012" y="0"/>
                </a:lnTo>
                <a:lnTo>
                  <a:pt x="35416" y="1356"/>
                </a:lnTo>
                <a:lnTo>
                  <a:pt x="23461" y="6157"/>
                </a:lnTo>
                <a:lnTo>
                  <a:pt x="13169" y="14160"/>
                </a:lnTo>
                <a:lnTo>
                  <a:pt x="6564" y="22761"/>
                </a:lnTo>
                <a:lnTo>
                  <a:pt x="1570" y="34580"/>
                </a:lnTo>
                <a:lnTo>
                  <a:pt x="0" y="47472"/>
                </a:lnTo>
                <a:lnTo>
                  <a:pt x="94" y="49827"/>
                </a:lnTo>
                <a:lnTo>
                  <a:pt x="3194" y="63691"/>
                </a:lnTo>
                <a:lnTo>
                  <a:pt x="10110" y="75680"/>
                </a:lnTo>
                <a:lnTo>
                  <a:pt x="20134" y="85102"/>
                </a:lnTo>
                <a:lnTo>
                  <a:pt x="32561" y="91264"/>
                </a:lnTo>
                <a:lnTo>
                  <a:pt x="46685" y="934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6778522" y="848669"/>
            <a:ext cx="85902" cy="85902"/>
          </a:xfrm>
          <a:custGeom>
            <a:avLst/>
            <a:gdLst/>
            <a:ahLst/>
            <a:cxnLst/>
            <a:rect l="l" t="t" r="r" b="b"/>
            <a:pathLst>
              <a:path w="85902" h="85902">
                <a:moveTo>
                  <a:pt x="0" y="43649"/>
                </a:moveTo>
                <a:lnTo>
                  <a:pt x="1769" y="55255"/>
                </a:lnTo>
                <a:lnTo>
                  <a:pt x="7788" y="67669"/>
                </a:lnTo>
                <a:lnTo>
                  <a:pt x="17296" y="77433"/>
                </a:lnTo>
                <a:lnTo>
                  <a:pt x="29491" y="83770"/>
                </a:lnTo>
                <a:lnTo>
                  <a:pt x="43573" y="85902"/>
                </a:lnTo>
                <a:lnTo>
                  <a:pt x="55204" y="84121"/>
                </a:lnTo>
                <a:lnTo>
                  <a:pt x="67628" y="78087"/>
                </a:lnTo>
                <a:lnTo>
                  <a:pt x="77402" y="68570"/>
                </a:lnTo>
                <a:lnTo>
                  <a:pt x="83751" y="56376"/>
                </a:lnTo>
                <a:lnTo>
                  <a:pt x="85902" y="42316"/>
                </a:lnTo>
                <a:lnTo>
                  <a:pt x="84084" y="30617"/>
                </a:lnTo>
                <a:lnTo>
                  <a:pt x="78033" y="18213"/>
                </a:lnTo>
                <a:lnTo>
                  <a:pt x="68516" y="8461"/>
                </a:lnTo>
                <a:lnTo>
                  <a:pt x="56324" y="2133"/>
                </a:lnTo>
                <a:lnTo>
                  <a:pt x="42252" y="0"/>
                </a:lnTo>
                <a:lnTo>
                  <a:pt x="30573" y="1801"/>
                </a:lnTo>
                <a:lnTo>
                  <a:pt x="18179" y="7845"/>
                </a:lnTo>
                <a:lnTo>
                  <a:pt x="8437" y="17366"/>
                </a:lnTo>
                <a:lnTo>
                  <a:pt x="2119" y="29567"/>
                </a:lnTo>
                <a:lnTo>
                  <a:pt x="0" y="43649"/>
                </a:lnTo>
                <a:close/>
              </a:path>
            </a:pathLst>
          </a:custGeom>
          <a:solidFill>
            <a:srgbClr val="EB5E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6611617" y="781385"/>
            <a:ext cx="140512" cy="28867"/>
          </a:xfrm>
          <a:custGeom>
            <a:avLst/>
            <a:gdLst/>
            <a:ahLst/>
            <a:cxnLst/>
            <a:rect l="l" t="t" r="r" b="b"/>
            <a:pathLst>
              <a:path w="140512" h="28867">
                <a:moveTo>
                  <a:pt x="140512" y="21259"/>
                </a:moveTo>
                <a:lnTo>
                  <a:pt x="140512" y="3378"/>
                </a:lnTo>
                <a:lnTo>
                  <a:pt x="137121" y="0"/>
                </a:lnTo>
                <a:lnTo>
                  <a:pt x="3378" y="0"/>
                </a:lnTo>
                <a:lnTo>
                  <a:pt x="0" y="3378"/>
                </a:lnTo>
                <a:lnTo>
                  <a:pt x="0" y="25450"/>
                </a:lnTo>
                <a:lnTo>
                  <a:pt x="3378" y="28867"/>
                </a:lnTo>
                <a:lnTo>
                  <a:pt x="137121" y="28867"/>
                </a:lnTo>
                <a:lnTo>
                  <a:pt x="140512" y="25450"/>
                </a:lnTo>
                <a:lnTo>
                  <a:pt x="140512" y="2125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6513987" y="1042660"/>
            <a:ext cx="335775" cy="214960"/>
          </a:xfrm>
          <a:custGeom>
            <a:avLst/>
            <a:gdLst/>
            <a:ahLst/>
            <a:cxnLst/>
            <a:rect l="l" t="t" r="r" b="b"/>
            <a:pathLst>
              <a:path w="335775" h="214960">
                <a:moveTo>
                  <a:pt x="31445" y="0"/>
                </a:moveTo>
                <a:lnTo>
                  <a:pt x="23525" y="10354"/>
                </a:lnTo>
                <a:lnTo>
                  <a:pt x="16634" y="21292"/>
                </a:lnTo>
                <a:lnTo>
                  <a:pt x="10841" y="32768"/>
                </a:lnTo>
                <a:lnTo>
                  <a:pt x="6213" y="44738"/>
                </a:lnTo>
                <a:lnTo>
                  <a:pt x="2818" y="57156"/>
                </a:lnTo>
                <a:lnTo>
                  <a:pt x="724" y="69977"/>
                </a:lnTo>
                <a:lnTo>
                  <a:pt x="0" y="83155"/>
                </a:lnTo>
                <a:lnTo>
                  <a:pt x="0" y="83312"/>
                </a:lnTo>
                <a:lnTo>
                  <a:pt x="1048" y="99066"/>
                </a:lnTo>
                <a:lnTo>
                  <a:pt x="4055" y="114248"/>
                </a:lnTo>
                <a:lnTo>
                  <a:pt x="8811" y="128755"/>
                </a:lnTo>
                <a:lnTo>
                  <a:pt x="15108" y="142488"/>
                </a:lnTo>
                <a:lnTo>
                  <a:pt x="22738" y="155343"/>
                </a:lnTo>
                <a:lnTo>
                  <a:pt x="31492" y="167220"/>
                </a:lnTo>
                <a:lnTo>
                  <a:pt x="41162" y="178019"/>
                </a:lnTo>
                <a:lnTo>
                  <a:pt x="51540" y="187637"/>
                </a:lnTo>
                <a:lnTo>
                  <a:pt x="62416" y="195973"/>
                </a:lnTo>
                <a:lnTo>
                  <a:pt x="73583" y="202927"/>
                </a:lnTo>
                <a:lnTo>
                  <a:pt x="84831" y="208396"/>
                </a:lnTo>
                <a:lnTo>
                  <a:pt x="95954" y="212281"/>
                </a:lnTo>
                <a:lnTo>
                  <a:pt x="114223" y="214960"/>
                </a:lnTo>
                <a:lnTo>
                  <a:pt x="221576" y="214960"/>
                </a:lnTo>
                <a:lnTo>
                  <a:pt x="242889" y="211372"/>
                </a:lnTo>
                <a:lnTo>
                  <a:pt x="254065" y="207039"/>
                </a:lnTo>
                <a:lnTo>
                  <a:pt x="265310" y="201149"/>
                </a:lnTo>
                <a:lnTo>
                  <a:pt x="276416" y="193802"/>
                </a:lnTo>
                <a:lnTo>
                  <a:pt x="287174" y="185100"/>
                </a:lnTo>
                <a:lnTo>
                  <a:pt x="297375" y="175144"/>
                </a:lnTo>
                <a:lnTo>
                  <a:pt x="306812" y="164036"/>
                </a:lnTo>
                <a:lnTo>
                  <a:pt x="315275" y="151876"/>
                </a:lnTo>
                <a:lnTo>
                  <a:pt x="322556" y="138767"/>
                </a:lnTo>
                <a:lnTo>
                  <a:pt x="328446" y="124808"/>
                </a:lnTo>
                <a:lnTo>
                  <a:pt x="332738" y="110102"/>
                </a:lnTo>
                <a:lnTo>
                  <a:pt x="335222" y="94750"/>
                </a:lnTo>
                <a:lnTo>
                  <a:pt x="335775" y="83312"/>
                </a:lnTo>
                <a:lnTo>
                  <a:pt x="335069" y="70135"/>
                </a:lnTo>
                <a:lnTo>
                  <a:pt x="332996" y="57313"/>
                </a:lnTo>
                <a:lnTo>
                  <a:pt x="329623" y="44891"/>
                </a:lnTo>
                <a:lnTo>
                  <a:pt x="325020" y="32913"/>
                </a:lnTo>
                <a:lnTo>
                  <a:pt x="319252" y="21424"/>
                </a:lnTo>
                <a:lnTo>
                  <a:pt x="312388" y="10469"/>
                </a:lnTo>
                <a:lnTo>
                  <a:pt x="304418" y="0"/>
                </a:lnTo>
                <a:lnTo>
                  <a:pt x="31445" y="0"/>
                </a:lnTo>
                <a:close/>
              </a:path>
            </a:pathLst>
          </a:custGeom>
          <a:solidFill>
            <a:srgbClr val="1C1C1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6550855" y="1036242"/>
            <a:ext cx="60756" cy="60756"/>
          </a:xfrm>
          <a:custGeom>
            <a:avLst/>
            <a:gdLst/>
            <a:ahLst/>
            <a:cxnLst/>
            <a:rect l="l" t="t" r="r" b="b"/>
            <a:pathLst>
              <a:path w="60756" h="60756">
                <a:moveTo>
                  <a:pt x="60756" y="29895"/>
                </a:moveTo>
                <a:lnTo>
                  <a:pt x="57315" y="16282"/>
                </a:lnTo>
                <a:lnTo>
                  <a:pt x="48478" y="5959"/>
                </a:lnTo>
                <a:lnTo>
                  <a:pt x="35843" y="482"/>
                </a:lnTo>
                <a:lnTo>
                  <a:pt x="29908" y="0"/>
                </a:lnTo>
                <a:lnTo>
                  <a:pt x="16286" y="3458"/>
                </a:lnTo>
                <a:lnTo>
                  <a:pt x="5959" y="12299"/>
                </a:lnTo>
                <a:lnTo>
                  <a:pt x="482" y="24926"/>
                </a:lnTo>
                <a:lnTo>
                  <a:pt x="0" y="30822"/>
                </a:lnTo>
                <a:lnTo>
                  <a:pt x="3443" y="44453"/>
                </a:lnTo>
                <a:lnTo>
                  <a:pt x="12282" y="54782"/>
                </a:lnTo>
                <a:lnTo>
                  <a:pt x="24911" y="60267"/>
                </a:lnTo>
                <a:lnTo>
                  <a:pt x="30860" y="60756"/>
                </a:lnTo>
                <a:lnTo>
                  <a:pt x="44483" y="57302"/>
                </a:lnTo>
                <a:lnTo>
                  <a:pt x="54801" y="48467"/>
                </a:lnTo>
                <a:lnTo>
                  <a:pt x="60273" y="35839"/>
                </a:lnTo>
                <a:lnTo>
                  <a:pt x="60756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6554148" y="1039544"/>
            <a:ext cx="54292" cy="54152"/>
          </a:xfrm>
          <a:custGeom>
            <a:avLst/>
            <a:gdLst/>
            <a:ahLst/>
            <a:cxnLst/>
            <a:rect l="l" t="t" r="r" b="b"/>
            <a:pathLst>
              <a:path w="54292" h="54152">
                <a:moveTo>
                  <a:pt x="27101" y="54152"/>
                </a:moveTo>
                <a:lnTo>
                  <a:pt x="34747" y="54051"/>
                </a:lnTo>
                <a:lnTo>
                  <a:pt x="41490" y="51117"/>
                </a:lnTo>
                <a:lnTo>
                  <a:pt x="46532" y="45923"/>
                </a:lnTo>
                <a:lnTo>
                  <a:pt x="51561" y="40728"/>
                </a:lnTo>
                <a:lnTo>
                  <a:pt x="54292" y="33896"/>
                </a:lnTo>
                <a:lnTo>
                  <a:pt x="54152" y="26631"/>
                </a:lnTo>
                <a:lnTo>
                  <a:pt x="54149" y="26436"/>
                </a:lnTo>
                <a:lnTo>
                  <a:pt x="50240" y="13091"/>
                </a:lnTo>
                <a:lnTo>
                  <a:pt x="40429" y="3608"/>
                </a:lnTo>
                <a:lnTo>
                  <a:pt x="26669" y="0"/>
                </a:lnTo>
                <a:lnTo>
                  <a:pt x="26091" y="14"/>
                </a:lnTo>
                <a:lnTo>
                  <a:pt x="12770" y="4084"/>
                </a:lnTo>
                <a:lnTo>
                  <a:pt x="3415" y="13916"/>
                </a:lnTo>
                <a:lnTo>
                  <a:pt x="0" y="27482"/>
                </a:lnTo>
                <a:lnTo>
                  <a:pt x="3828" y="40897"/>
                </a:lnTo>
                <a:lnTo>
                  <a:pt x="13560" y="50498"/>
                </a:lnTo>
                <a:lnTo>
                  <a:pt x="27101" y="54152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6752145" y="1036242"/>
            <a:ext cx="60744" cy="60756"/>
          </a:xfrm>
          <a:custGeom>
            <a:avLst/>
            <a:gdLst/>
            <a:ahLst/>
            <a:cxnLst/>
            <a:rect l="l" t="t" r="r" b="b"/>
            <a:pathLst>
              <a:path w="60744" h="60756">
                <a:moveTo>
                  <a:pt x="60744" y="29895"/>
                </a:moveTo>
                <a:lnTo>
                  <a:pt x="57300" y="16277"/>
                </a:lnTo>
                <a:lnTo>
                  <a:pt x="48461" y="5952"/>
                </a:lnTo>
                <a:lnTo>
                  <a:pt x="35830" y="479"/>
                </a:lnTo>
                <a:lnTo>
                  <a:pt x="29921" y="0"/>
                </a:lnTo>
                <a:lnTo>
                  <a:pt x="16293" y="3457"/>
                </a:lnTo>
                <a:lnTo>
                  <a:pt x="5963" y="12295"/>
                </a:lnTo>
                <a:lnTo>
                  <a:pt x="483" y="24917"/>
                </a:lnTo>
                <a:lnTo>
                  <a:pt x="0" y="30822"/>
                </a:lnTo>
                <a:lnTo>
                  <a:pt x="3450" y="44456"/>
                </a:lnTo>
                <a:lnTo>
                  <a:pt x="12288" y="54786"/>
                </a:lnTo>
                <a:lnTo>
                  <a:pt x="24911" y="60268"/>
                </a:lnTo>
                <a:lnTo>
                  <a:pt x="30848" y="60756"/>
                </a:lnTo>
                <a:lnTo>
                  <a:pt x="44478" y="57305"/>
                </a:lnTo>
                <a:lnTo>
                  <a:pt x="54795" y="48476"/>
                </a:lnTo>
                <a:lnTo>
                  <a:pt x="60262" y="35856"/>
                </a:lnTo>
                <a:lnTo>
                  <a:pt x="60744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6755438" y="1039544"/>
            <a:ext cx="54279" cy="54152"/>
          </a:xfrm>
          <a:custGeom>
            <a:avLst/>
            <a:gdLst/>
            <a:ahLst/>
            <a:cxnLst/>
            <a:rect l="l" t="t" r="r" b="b"/>
            <a:pathLst>
              <a:path w="54279" h="54152">
                <a:moveTo>
                  <a:pt x="27101" y="54152"/>
                </a:moveTo>
                <a:lnTo>
                  <a:pt x="34759" y="54051"/>
                </a:lnTo>
                <a:lnTo>
                  <a:pt x="41516" y="51117"/>
                </a:lnTo>
                <a:lnTo>
                  <a:pt x="46545" y="45923"/>
                </a:lnTo>
                <a:lnTo>
                  <a:pt x="51561" y="40728"/>
                </a:lnTo>
                <a:lnTo>
                  <a:pt x="54279" y="33896"/>
                </a:lnTo>
                <a:lnTo>
                  <a:pt x="54152" y="26631"/>
                </a:lnTo>
                <a:lnTo>
                  <a:pt x="54149" y="26436"/>
                </a:lnTo>
                <a:lnTo>
                  <a:pt x="50240" y="13091"/>
                </a:lnTo>
                <a:lnTo>
                  <a:pt x="40429" y="3608"/>
                </a:lnTo>
                <a:lnTo>
                  <a:pt x="26669" y="0"/>
                </a:lnTo>
                <a:lnTo>
                  <a:pt x="26094" y="14"/>
                </a:lnTo>
                <a:lnTo>
                  <a:pt x="12774" y="4087"/>
                </a:lnTo>
                <a:lnTo>
                  <a:pt x="3416" y="13919"/>
                </a:lnTo>
                <a:lnTo>
                  <a:pt x="0" y="27482"/>
                </a:lnTo>
                <a:lnTo>
                  <a:pt x="3825" y="40897"/>
                </a:lnTo>
                <a:lnTo>
                  <a:pt x="13563" y="50498"/>
                </a:lnTo>
                <a:lnTo>
                  <a:pt x="27101" y="54152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6676726" y="1089362"/>
            <a:ext cx="60756" cy="60744"/>
          </a:xfrm>
          <a:custGeom>
            <a:avLst/>
            <a:gdLst/>
            <a:ahLst/>
            <a:cxnLst/>
            <a:rect l="l" t="t" r="r" b="b"/>
            <a:pathLst>
              <a:path w="60756" h="60744">
                <a:moveTo>
                  <a:pt x="60756" y="29895"/>
                </a:moveTo>
                <a:lnTo>
                  <a:pt x="57303" y="16282"/>
                </a:lnTo>
                <a:lnTo>
                  <a:pt x="48471" y="5959"/>
                </a:lnTo>
                <a:lnTo>
                  <a:pt x="35842" y="482"/>
                </a:lnTo>
                <a:lnTo>
                  <a:pt x="29908" y="0"/>
                </a:lnTo>
                <a:lnTo>
                  <a:pt x="16284" y="3450"/>
                </a:lnTo>
                <a:lnTo>
                  <a:pt x="5956" y="12286"/>
                </a:lnTo>
                <a:lnTo>
                  <a:pt x="481" y="24908"/>
                </a:lnTo>
                <a:lnTo>
                  <a:pt x="0" y="30822"/>
                </a:lnTo>
                <a:lnTo>
                  <a:pt x="3445" y="44450"/>
                </a:lnTo>
                <a:lnTo>
                  <a:pt x="12276" y="54776"/>
                </a:lnTo>
                <a:lnTo>
                  <a:pt x="24899" y="60257"/>
                </a:lnTo>
                <a:lnTo>
                  <a:pt x="30860" y="60744"/>
                </a:lnTo>
                <a:lnTo>
                  <a:pt x="44485" y="57302"/>
                </a:lnTo>
                <a:lnTo>
                  <a:pt x="54805" y="48466"/>
                </a:lnTo>
                <a:lnTo>
                  <a:pt x="60275" y="35831"/>
                </a:lnTo>
                <a:lnTo>
                  <a:pt x="60756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680020" y="1092663"/>
            <a:ext cx="54279" cy="54152"/>
          </a:xfrm>
          <a:custGeom>
            <a:avLst/>
            <a:gdLst/>
            <a:ahLst/>
            <a:cxnLst/>
            <a:rect l="l" t="t" r="r" b="b"/>
            <a:pathLst>
              <a:path w="54279" h="54152">
                <a:moveTo>
                  <a:pt x="27089" y="54152"/>
                </a:moveTo>
                <a:lnTo>
                  <a:pt x="34759" y="54038"/>
                </a:lnTo>
                <a:lnTo>
                  <a:pt x="41516" y="51117"/>
                </a:lnTo>
                <a:lnTo>
                  <a:pt x="46532" y="45923"/>
                </a:lnTo>
                <a:lnTo>
                  <a:pt x="51574" y="40728"/>
                </a:lnTo>
                <a:lnTo>
                  <a:pt x="54279" y="33896"/>
                </a:lnTo>
                <a:lnTo>
                  <a:pt x="54161" y="26436"/>
                </a:lnTo>
                <a:lnTo>
                  <a:pt x="50236" y="13091"/>
                </a:lnTo>
                <a:lnTo>
                  <a:pt x="40425" y="3608"/>
                </a:lnTo>
                <a:lnTo>
                  <a:pt x="26682" y="0"/>
                </a:lnTo>
                <a:lnTo>
                  <a:pt x="26116" y="14"/>
                </a:lnTo>
                <a:lnTo>
                  <a:pt x="12780" y="4084"/>
                </a:lnTo>
                <a:lnTo>
                  <a:pt x="3421" y="13916"/>
                </a:lnTo>
                <a:lnTo>
                  <a:pt x="0" y="27482"/>
                </a:lnTo>
                <a:lnTo>
                  <a:pt x="3830" y="40891"/>
                </a:lnTo>
                <a:lnTo>
                  <a:pt x="13564" y="50496"/>
                </a:lnTo>
                <a:lnTo>
                  <a:pt x="27089" y="54152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6777607" y="1089362"/>
            <a:ext cx="60756" cy="60744"/>
          </a:xfrm>
          <a:custGeom>
            <a:avLst/>
            <a:gdLst/>
            <a:ahLst/>
            <a:cxnLst/>
            <a:rect l="l" t="t" r="r" b="b"/>
            <a:pathLst>
              <a:path w="60756" h="60744">
                <a:moveTo>
                  <a:pt x="60756" y="29895"/>
                </a:moveTo>
                <a:lnTo>
                  <a:pt x="57308" y="16284"/>
                </a:lnTo>
                <a:lnTo>
                  <a:pt x="48471" y="5962"/>
                </a:lnTo>
                <a:lnTo>
                  <a:pt x="35839" y="484"/>
                </a:lnTo>
                <a:lnTo>
                  <a:pt x="29895" y="0"/>
                </a:lnTo>
                <a:lnTo>
                  <a:pt x="16277" y="3456"/>
                </a:lnTo>
                <a:lnTo>
                  <a:pt x="5953" y="12309"/>
                </a:lnTo>
                <a:lnTo>
                  <a:pt x="480" y="24951"/>
                </a:lnTo>
                <a:lnTo>
                  <a:pt x="0" y="30822"/>
                </a:lnTo>
                <a:lnTo>
                  <a:pt x="3448" y="44450"/>
                </a:lnTo>
                <a:lnTo>
                  <a:pt x="12281" y="54776"/>
                </a:lnTo>
                <a:lnTo>
                  <a:pt x="24903" y="60257"/>
                </a:lnTo>
                <a:lnTo>
                  <a:pt x="30860" y="60744"/>
                </a:lnTo>
                <a:lnTo>
                  <a:pt x="44480" y="57302"/>
                </a:lnTo>
                <a:lnTo>
                  <a:pt x="54801" y="48466"/>
                </a:lnTo>
                <a:lnTo>
                  <a:pt x="60274" y="35831"/>
                </a:lnTo>
                <a:lnTo>
                  <a:pt x="60756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780900" y="1092663"/>
            <a:ext cx="54292" cy="54152"/>
          </a:xfrm>
          <a:custGeom>
            <a:avLst/>
            <a:gdLst/>
            <a:ahLst/>
            <a:cxnLst/>
            <a:rect l="l" t="t" r="r" b="b"/>
            <a:pathLst>
              <a:path w="54292" h="54152">
                <a:moveTo>
                  <a:pt x="27101" y="54152"/>
                </a:moveTo>
                <a:lnTo>
                  <a:pt x="34747" y="54038"/>
                </a:lnTo>
                <a:lnTo>
                  <a:pt x="41490" y="51117"/>
                </a:lnTo>
                <a:lnTo>
                  <a:pt x="46532" y="45923"/>
                </a:lnTo>
                <a:lnTo>
                  <a:pt x="51561" y="40728"/>
                </a:lnTo>
                <a:lnTo>
                  <a:pt x="54292" y="33896"/>
                </a:lnTo>
                <a:lnTo>
                  <a:pt x="54152" y="26631"/>
                </a:lnTo>
                <a:lnTo>
                  <a:pt x="54149" y="26436"/>
                </a:lnTo>
                <a:lnTo>
                  <a:pt x="50240" y="13091"/>
                </a:lnTo>
                <a:lnTo>
                  <a:pt x="40429" y="3608"/>
                </a:lnTo>
                <a:lnTo>
                  <a:pt x="26669" y="0"/>
                </a:lnTo>
                <a:lnTo>
                  <a:pt x="26091" y="14"/>
                </a:lnTo>
                <a:lnTo>
                  <a:pt x="12770" y="4084"/>
                </a:lnTo>
                <a:lnTo>
                  <a:pt x="3415" y="13916"/>
                </a:lnTo>
                <a:lnTo>
                  <a:pt x="0" y="27482"/>
                </a:lnTo>
                <a:lnTo>
                  <a:pt x="3825" y="40897"/>
                </a:lnTo>
                <a:lnTo>
                  <a:pt x="13554" y="50498"/>
                </a:lnTo>
                <a:lnTo>
                  <a:pt x="27101" y="54152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6575833" y="1089362"/>
            <a:ext cx="60756" cy="60744"/>
          </a:xfrm>
          <a:custGeom>
            <a:avLst/>
            <a:gdLst/>
            <a:ahLst/>
            <a:cxnLst/>
            <a:rect l="l" t="t" r="r" b="b"/>
            <a:pathLst>
              <a:path w="60756" h="60744">
                <a:moveTo>
                  <a:pt x="60756" y="29895"/>
                </a:moveTo>
                <a:lnTo>
                  <a:pt x="57314" y="16279"/>
                </a:lnTo>
                <a:lnTo>
                  <a:pt x="48476" y="5955"/>
                </a:lnTo>
                <a:lnTo>
                  <a:pt x="35843" y="481"/>
                </a:lnTo>
                <a:lnTo>
                  <a:pt x="29921" y="0"/>
                </a:lnTo>
                <a:lnTo>
                  <a:pt x="16293" y="3451"/>
                </a:lnTo>
                <a:lnTo>
                  <a:pt x="5963" y="12291"/>
                </a:lnTo>
                <a:lnTo>
                  <a:pt x="483" y="24917"/>
                </a:lnTo>
                <a:lnTo>
                  <a:pt x="0" y="30822"/>
                </a:lnTo>
                <a:lnTo>
                  <a:pt x="3448" y="44450"/>
                </a:lnTo>
                <a:lnTo>
                  <a:pt x="12281" y="54776"/>
                </a:lnTo>
                <a:lnTo>
                  <a:pt x="24903" y="60257"/>
                </a:lnTo>
                <a:lnTo>
                  <a:pt x="30860" y="60744"/>
                </a:lnTo>
                <a:lnTo>
                  <a:pt x="44488" y="57305"/>
                </a:lnTo>
                <a:lnTo>
                  <a:pt x="54807" y="48475"/>
                </a:lnTo>
                <a:lnTo>
                  <a:pt x="60275" y="35848"/>
                </a:lnTo>
                <a:lnTo>
                  <a:pt x="60756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6579126" y="1092663"/>
            <a:ext cx="54292" cy="54152"/>
          </a:xfrm>
          <a:custGeom>
            <a:avLst/>
            <a:gdLst/>
            <a:ahLst/>
            <a:cxnLst/>
            <a:rect l="l" t="t" r="r" b="b"/>
            <a:pathLst>
              <a:path w="54292" h="54152">
                <a:moveTo>
                  <a:pt x="27101" y="54152"/>
                </a:moveTo>
                <a:lnTo>
                  <a:pt x="34772" y="54038"/>
                </a:lnTo>
                <a:lnTo>
                  <a:pt x="41516" y="51117"/>
                </a:lnTo>
                <a:lnTo>
                  <a:pt x="46558" y="45923"/>
                </a:lnTo>
                <a:lnTo>
                  <a:pt x="51574" y="40728"/>
                </a:lnTo>
                <a:lnTo>
                  <a:pt x="54292" y="33896"/>
                </a:lnTo>
                <a:lnTo>
                  <a:pt x="54161" y="26436"/>
                </a:lnTo>
                <a:lnTo>
                  <a:pt x="50244" y="13091"/>
                </a:lnTo>
                <a:lnTo>
                  <a:pt x="40434" y="3608"/>
                </a:lnTo>
                <a:lnTo>
                  <a:pt x="26682" y="0"/>
                </a:lnTo>
                <a:lnTo>
                  <a:pt x="26096" y="14"/>
                </a:lnTo>
                <a:lnTo>
                  <a:pt x="12778" y="4091"/>
                </a:lnTo>
                <a:lnTo>
                  <a:pt x="3418" y="13921"/>
                </a:lnTo>
                <a:lnTo>
                  <a:pt x="0" y="27482"/>
                </a:lnTo>
                <a:lnTo>
                  <a:pt x="3831" y="40897"/>
                </a:lnTo>
                <a:lnTo>
                  <a:pt x="13565" y="50498"/>
                </a:lnTo>
                <a:lnTo>
                  <a:pt x="27101" y="54152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6651513" y="1036242"/>
            <a:ext cx="60744" cy="60756"/>
          </a:xfrm>
          <a:custGeom>
            <a:avLst/>
            <a:gdLst/>
            <a:ahLst/>
            <a:cxnLst/>
            <a:rect l="l" t="t" r="r" b="b"/>
            <a:pathLst>
              <a:path w="60744" h="60756">
                <a:moveTo>
                  <a:pt x="60744" y="29895"/>
                </a:moveTo>
                <a:lnTo>
                  <a:pt x="57296" y="16282"/>
                </a:lnTo>
                <a:lnTo>
                  <a:pt x="48462" y="5959"/>
                </a:lnTo>
                <a:lnTo>
                  <a:pt x="35830" y="482"/>
                </a:lnTo>
                <a:lnTo>
                  <a:pt x="29895" y="0"/>
                </a:lnTo>
                <a:lnTo>
                  <a:pt x="16271" y="3457"/>
                </a:lnTo>
                <a:lnTo>
                  <a:pt x="5948" y="12295"/>
                </a:lnTo>
                <a:lnTo>
                  <a:pt x="479" y="24917"/>
                </a:lnTo>
                <a:lnTo>
                  <a:pt x="0" y="30822"/>
                </a:lnTo>
                <a:lnTo>
                  <a:pt x="3440" y="44456"/>
                </a:lnTo>
                <a:lnTo>
                  <a:pt x="12273" y="54786"/>
                </a:lnTo>
                <a:lnTo>
                  <a:pt x="24904" y="60268"/>
                </a:lnTo>
                <a:lnTo>
                  <a:pt x="30848" y="60756"/>
                </a:lnTo>
                <a:lnTo>
                  <a:pt x="44470" y="57302"/>
                </a:lnTo>
                <a:lnTo>
                  <a:pt x="54789" y="48467"/>
                </a:lnTo>
                <a:lnTo>
                  <a:pt x="60260" y="35839"/>
                </a:lnTo>
                <a:lnTo>
                  <a:pt x="60744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6654807" y="1039544"/>
            <a:ext cx="54267" cy="54152"/>
          </a:xfrm>
          <a:custGeom>
            <a:avLst/>
            <a:gdLst/>
            <a:ahLst/>
            <a:cxnLst/>
            <a:rect l="l" t="t" r="r" b="b"/>
            <a:pathLst>
              <a:path w="54267" h="54152">
                <a:moveTo>
                  <a:pt x="27076" y="54152"/>
                </a:moveTo>
                <a:lnTo>
                  <a:pt x="34747" y="54051"/>
                </a:lnTo>
                <a:lnTo>
                  <a:pt x="41490" y="51117"/>
                </a:lnTo>
                <a:lnTo>
                  <a:pt x="46520" y="45923"/>
                </a:lnTo>
                <a:lnTo>
                  <a:pt x="51549" y="40728"/>
                </a:lnTo>
                <a:lnTo>
                  <a:pt x="54267" y="33896"/>
                </a:lnTo>
                <a:lnTo>
                  <a:pt x="54149" y="26436"/>
                </a:lnTo>
                <a:lnTo>
                  <a:pt x="50223" y="13091"/>
                </a:lnTo>
                <a:lnTo>
                  <a:pt x="40413" y="3608"/>
                </a:lnTo>
                <a:lnTo>
                  <a:pt x="26669" y="0"/>
                </a:lnTo>
                <a:lnTo>
                  <a:pt x="26089" y="13"/>
                </a:lnTo>
                <a:lnTo>
                  <a:pt x="12766" y="4081"/>
                </a:lnTo>
                <a:lnTo>
                  <a:pt x="3413" y="13913"/>
                </a:lnTo>
                <a:lnTo>
                  <a:pt x="0" y="27482"/>
                </a:lnTo>
                <a:lnTo>
                  <a:pt x="3812" y="40885"/>
                </a:lnTo>
                <a:lnTo>
                  <a:pt x="13538" y="50494"/>
                </a:lnTo>
                <a:lnTo>
                  <a:pt x="27076" y="54152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6701829" y="1036242"/>
            <a:ext cx="60744" cy="60756"/>
          </a:xfrm>
          <a:custGeom>
            <a:avLst/>
            <a:gdLst/>
            <a:ahLst/>
            <a:cxnLst/>
            <a:rect l="l" t="t" r="r" b="b"/>
            <a:pathLst>
              <a:path w="60744" h="60756">
                <a:moveTo>
                  <a:pt x="60744" y="29895"/>
                </a:moveTo>
                <a:lnTo>
                  <a:pt x="57302" y="16282"/>
                </a:lnTo>
                <a:lnTo>
                  <a:pt x="48466" y="5959"/>
                </a:lnTo>
                <a:lnTo>
                  <a:pt x="35831" y="482"/>
                </a:lnTo>
                <a:lnTo>
                  <a:pt x="29895" y="0"/>
                </a:lnTo>
                <a:lnTo>
                  <a:pt x="16274" y="3459"/>
                </a:lnTo>
                <a:lnTo>
                  <a:pt x="5951" y="12304"/>
                </a:lnTo>
                <a:lnTo>
                  <a:pt x="479" y="24935"/>
                </a:lnTo>
                <a:lnTo>
                  <a:pt x="0" y="30822"/>
                </a:lnTo>
                <a:lnTo>
                  <a:pt x="3448" y="44456"/>
                </a:lnTo>
                <a:lnTo>
                  <a:pt x="12282" y="54786"/>
                </a:lnTo>
                <a:lnTo>
                  <a:pt x="24908" y="60268"/>
                </a:lnTo>
                <a:lnTo>
                  <a:pt x="30848" y="60756"/>
                </a:lnTo>
                <a:lnTo>
                  <a:pt x="44467" y="57305"/>
                </a:lnTo>
                <a:lnTo>
                  <a:pt x="54787" y="48476"/>
                </a:lnTo>
                <a:lnTo>
                  <a:pt x="60261" y="35856"/>
                </a:lnTo>
                <a:lnTo>
                  <a:pt x="60744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6705123" y="1039544"/>
            <a:ext cx="54292" cy="54152"/>
          </a:xfrm>
          <a:custGeom>
            <a:avLst/>
            <a:gdLst/>
            <a:ahLst/>
            <a:cxnLst/>
            <a:rect l="l" t="t" r="r" b="b"/>
            <a:pathLst>
              <a:path w="54292" h="54152">
                <a:moveTo>
                  <a:pt x="27089" y="54152"/>
                </a:moveTo>
                <a:lnTo>
                  <a:pt x="34747" y="54051"/>
                </a:lnTo>
                <a:lnTo>
                  <a:pt x="41490" y="51117"/>
                </a:lnTo>
                <a:lnTo>
                  <a:pt x="46532" y="45923"/>
                </a:lnTo>
                <a:lnTo>
                  <a:pt x="51561" y="40728"/>
                </a:lnTo>
                <a:lnTo>
                  <a:pt x="54292" y="33896"/>
                </a:lnTo>
                <a:lnTo>
                  <a:pt x="54152" y="26631"/>
                </a:lnTo>
                <a:lnTo>
                  <a:pt x="54149" y="26436"/>
                </a:lnTo>
                <a:lnTo>
                  <a:pt x="50240" y="13091"/>
                </a:lnTo>
                <a:lnTo>
                  <a:pt x="40429" y="3608"/>
                </a:lnTo>
                <a:lnTo>
                  <a:pt x="26669" y="0"/>
                </a:lnTo>
                <a:lnTo>
                  <a:pt x="26089" y="13"/>
                </a:lnTo>
                <a:lnTo>
                  <a:pt x="12766" y="4081"/>
                </a:lnTo>
                <a:lnTo>
                  <a:pt x="3413" y="13913"/>
                </a:lnTo>
                <a:lnTo>
                  <a:pt x="0" y="27482"/>
                </a:lnTo>
                <a:lnTo>
                  <a:pt x="3821" y="40891"/>
                </a:lnTo>
                <a:lnTo>
                  <a:pt x="13548" y="50496"/>
                </a:lnTo>
                <a:lnTo>
                  <a:pt x="27089" y="54152"/>
                </a:lnTo>
                <a:close/>
              </a:path>
            </a:pathLst>
          </a:custGeom>
          <a:solidFill>
            <a:srgbClr val="EB5E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6601171" y="1036242"/>
            <a:ext cx="60756" cy="60756"/>
          </a:xfrm>
          <a:custGeom>
            <a:avLst/>
            <a:gdLst/>
            <a:ahLst/>
            <a:cxnLst/>
            <a:rect l="l" t="t" r="r" b="b"/>
            <a:pathLst>
              <a:path w="60756" h="60756">
                <a:moveTo>
                  <a:pt x="60756" y="29895"/>
                </a:moveTo>
                <a:lnTo>
                  <a:pt x="57308" y="16279"/>
                </a:lnTo>
                <a:lnTo>
                  <a:pt x="48472" y="5955"/>
                </a:lnTo>
                <a:lnTo>
                  <a:pt x="35843" y="481"/>
                </a:lnTo>
                <a:lnTo>
                  <a:pt x="29921" y="0"/>
                </a:lnTo>
                <a:lnTo>
                  <a:pt x="16291" y="3459"/>
                </a:lnTo>
                <a:lnTo>
                  <a:pt x="5962" y="12304"/>
                </a:lnTo>
                <a:lnTo>
                  <a:pt x="484" y="24935"/>
                </a:lnTo>
                <a:lnTo>
                  <a:pt x="0" y="30822"/>
                </a:lnTo>
                <a:lnTo>
                  <a:pt x="3449" y="44453"/>
                </a:lnTo>
                <a:lnTo>
                  <a:pt x="12286" y="54782"/>
                </a:lnTo>
                <a:lnTo>
                  <a:pt x="24911" y="60267"/>
                </a:lnTo>
                <a:lnTo>
                  <a:pt x="30860" y="60756"/>
                </a:lnTo>
                <a:lnTo>
                  <a:pt x="44488" y="57302"/>
                </a:lnTo>
                <a:lnTo>
                  <a:pt x="54805" y="48467"/>
                </a:lnTo>
                <a:lnTo>
                  <a:pt x="60273" y="35839"/>
                </a:lnTo>
                <a:lnTo>
                  <a:pt x="60756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6604465" y="1039544"/>
            <a:ext cx="54292" cy="54152"/>
          </a:xfrm>
          <a:custGeom>
            <a:avLst/>
            <a:gdLst/>
            <a:ahLst/>
            <a:cxnLst/>
            <a:rect l="l" t="t" r="r" b="b"/>
            <a:pathLst>
              <a:path w="54292" h="54152">
                <a:moveTo>
                  <a:pt x="27101" y="54152"/>
                </a:moveTo>
                <a:lnTo>
                  <a:pt x="34772" y="54051"/>
                </a:lnTo>
                <a:lnTo>
                  <a:pt x="41516" y="51117"/>
                </a:lnTo>
                <a:lnTo>
                  <a:pt x="46558" y="45923"/>
                </a:lnTo>
                <a:lnTo>
                  <a:pt x="51561" y="40728"/>
                </a:lnTo>
                <a:lnTo>
                  <a:pt x="54292" y="33896"/>
                </a:lnTo>
                <a:lnTo>
                  <a:pt x="54161" y="26426"/>
                </a:lnTo>
                <a:lnTo>
                  <a:pt x="50240" y="13086"/>
                </a:lnTo>
                <a:lnTo>
                  <a:pt x="40427" y="3606"/>
                </a:lnTo>
                <a:lnTo>
                  <a:pt x="26669" y="0"/>
                </a:lnTo>
                <a:lnTo>
                  <a:pt x="26094" y="14"/>
                </a:lnTo>
                <a:lnTo>
                  <a:pt x="12774" y="4087"/>
                </a:lnTo>
                <a:lnTo>
                  <a:pt x="3416" y="13919"/>
                </a:lnTo>
                <a:lnTo>
                  <a:pt x="0" y="27482"/>
                </a:lnTo>
                <a:lnTo>
                  <a:pt x="3831" y="40897"/>
                </a:lnTo>
                <a:lnTo>
                  <a:pt x="13565" y="50498"/>
                </a:lnTo>
                <a:lnTo>
                  <a:pt x="27101" y="54152"/>
                </a:lnTo>
                <a:close/>
              </a:path>
            </a:pathLst>
          </a:custGeom>
          <a:solidFill>
            <a:srgbClr val="EB5E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6540412" y="1140546"/>
            <a:ext cx="60756" cy="60845"/>
          </a:xfrm>
          <a:custGeom>
            <a:avLst/>
            <a:gdLst/>
            <a:ahLst/>
            <a:cxnLst/>
            <a:rect l="l" t="t" r="r" b="b"/>
            <a:pathLst>
              <a:path w="60756" h="60845">
                <a:moveTo>
                  <a:pt x="60756" y="29895"/>
                </a:moveTo>
                <a:lnTo>
                  <a:pt x="57306" y="16279"/>
                </a:lnTo>
                <a:lnTo>
                  <a:pt x="48467" y="5955"/>
                </a:lnTo>
                <a:lnTo>
                  <a:pt x="35839" y="481"/>
                </a:lnTo>
                <a:lnTo>
                  <a:pt x="29921" y="0"/>
                </a:lnTo>
                <a:lnTo>
                  <a:pt x="16301" y="3461"/>
                </a:lnTo>
                <a:lnTo>
                  <a:pt x="5973" y="12305"/>
                </a:lnTo>
                <a:lnTo>
                  <a:pt x="488" y="24928"/>
                </a:lnTo>
                <a:lnTo>
                  <a:pt x="0" y="30861"/>
                </a:lnTo>
                <a:lnTo>
                  <a:pt x="3438" y="44475"/>
                </a:lnTo>
                <a:lnTo>
                  <a:pt x="12264" y="54827"/>
                </a:lnTo>
                <a:lnTo>
                  <a:pt x="24876" y="60346"/>
                </a:lnTo>
                <a:lnTo>
                  <a:pt x="30860" y="60845"/>
                </a:lnTo>
                <a:lnTo>
                  <a:pt x="44470" y="57382"/>
                </a:lnTo>
                <a:lnTo>
                  <a:pt x="54781" y="48532"/>
                </a:lnTo>
                <a:lnTo>
                  <a:pt x="60262" y="35904"/>
                </a:lnTo>
                <a:lnTo>
                  <a:pt x="60756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6543706" y="1143839"/>
            <a:ext cx="54292" cy="54241"/>
          </a:xfrm>
          <a:custGeom>
            <a:avLst/>
            <a:gdLst/>
            <a:ahLst/>
            <a:cxnLst/>
            <a:rect l="l" t="t" r="r" b="b"/>
            <a:pathLst>
              <a:path w="54292" h="54241">
                <a:moveTo>
                  <a:pt x="27101" y="54241"/>
                </a:moveTo>
                <a:lnTo>
                  <a:pt x="27520" y="54241"/>
                </a:lnTo>
                <a:lnTo>
                  <a:pt x="34772" y="54089"/>
                </a:lnTo>
                <a:lnTo>
                  <a:pt x="41516" y="51155"/>
                </a:lnTo>
                <a:lnTo>
                  <a:pt x="46558" y="45974"/>
                </a:lnTo>
                <a:lnTo>
                  <a:pt x="51561" y="40767"/>
                </a:lnTo>
                <a:lnTo>
                  <a:pt x="54292" y="33909"/>
                </a:lnTo>
                <a:lnTo>
                  <a:pt x="54161" y="26446"/>
                </a:lnTo>
                <a:lnTo>
                  <a:pt x="50231" y="13090"/>
                </a:lnTo>
                <a:lnTo>
                  <a:pt x="40423" y="3606"/>
                </a:lnTo>
                <a:lnTo>
                  <a:pt x="26682" y="0"/>
                </a:lnTo>
                <a:lnTo>
                  <a:pt x="26055" y="18"/>
                </a:lnTo>
                <a:lnTo>
                  <a:pt x="12750" y="4141"/>
                </a:lnTo>
                <a:lnTo>
                  <a:pt x="3409" y="13982"/>
                </a:lnTo>
                <a:lnTo>
                  <a:pt x="0" y="27533"/>
                </a:lnTo>
                <a:lnTo>
                  <a:pt x="3841" y="40951"/>
                </a:lnTo>
                <a:lnTo>
                  <a:pt x="13574" y="50570"/>
                </a:lnTo>
                <a:lnTo>
                  <a:pt x="27101" y="54241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6761782" y="1140546"/>
            <a:ext cx="60756" cy="60845"/>
          </a:xfrm>
          <a:custGeom>
            <a:avLst/>
            <a:gdLst/>
            <a:ahLst/>
            <a:cxnLst/>
            <a:rect l="l" t="t" r="r" b="b"/>
            <a:pathLst>
              <a:path w="60756" h="60845">
                <a:moveTo>
                  <a:pt x="60756" y="29895"/>
                </a:moveTo>
                <a:lnTo>
                  <a:pt x="57313" y="16277"/>
                </a:lnTo>
                <a:lnTo>
                  <a:pt x="48474" y="5952"/>
                </a:lnTo>
                <a:lnTo>
                  <a:pt x="35843" y="479"/>
                </a:lnTo>
                <a:lnTo>
                  <a:pt x="29933" y="0"/>
                </a:lnTo>
                <a:lnTo>
                  <a:pt x="16305" y="3462"/>
                </a:lnTo>
                <a:lnTo>
                  <a:pt x="5976" y="12309"/>
                </a:lnTo>
                <a:lnTo>
                  <a:pt x="490" y="24936"/>
                </a:lnTo>
                <a:lnTo>
                  <a:pt x="0" y="30861"/>
                </a:lnTo>
                <a:lnTo>
                  <a:pt x="3444" y="44475"/>
                </a:lnTo>
                <a:lnTo>
                  <a:pt x="12268" y="54827"/>
                </a:lnTo>
                <a:lnTo>
                  <a:pt x="24877" y="60346"/>
                </a:lnTo>
                <a:lnTo>
                  <a:pt x="30860" y="60845"/>
                </a:lnTo>
                <a:lnTo>
                  <a:pt x="44470" y="57382"/>
                </a:lnTo>
                <a:lnTo>
                  <a:pt x="54781" y="48532"/>
                </a:lnTo>
                <a:lnTo>
                  <a:pt x="60262" y="35904"/>
                </a:lnTo>
                <a:lnTo>
                  <a:pt x="60756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6765075" y="1143839"/>
            <a:ext cx="54292" cy="54241"/>
          </a:xfrm>
          <a:custGeom>
            <a:avLst/>
            <a:gdLst/>
            <a:ahLst/>
            <a:cxnLst/>
            <a:rect l="l" t="t" r="r" b="b"/>
            <a:pathLst>
              <a:path w="54292" h="54241">
                <a:moveTo>
                  <a:pt x="27101" y="54241"/>
                </a:moveTo>
                <a:lnTo>
                  <a:pt x="27533" y="54241"/>
                </a:lnTo>
                <a:lnTo>
                  <a:pt x="34772" y="54089"/>
                </a:lnTo>
                <a:lnTo>
                  <a:pt x="41516" y="51155"/>
                </a:lnTo>
                <a:lnTo>
                  <a:pt x="46558" y="45974"/>
                </a:lnTo>
                <a:lnTo>
                  <a:pt x="51574" y="40767"/>
                </a:lnTo>
                <a:lnTo>
                  <a:pt x="54292" y="33909"/>
                </a:lnTo>
                <a:lnTo>
                  <a:pt x="54160" y="26436"/>
                </a:lnTo>
                <a:lnTo>
                  <a:pt x="50233" y="13085"/>
                </a:lnTo>
                <a:lnTo>
                  <a:pt x="40419" y="3605"/>
                </a:lnTo>
                <a:lnTo>
                  <a:pt x="26669" y="0"/>
                </a:lnTo>
                <a:lnTo>
                  <a:pt x="26073" y="17"/>
                </a:lnTo>
                <a:lnTo>
                  <a:pt x="12772" y="4131"/>
                </a:lnTo>
                <a:lnTo>
                  <a:pt x="3422" y="13973"/>
                </a:lnTo>
                <a:lnTo>
                  <a:pt x="0" y="27533"/>
                </a:lnTo>
                <a:lnTo>
                  <a:pt x="3841" y="40951"/>
                </a:lnTo>
                <a:lnTo>
                  <a:pt x="13574" y="50570"/>
                </a:lnTo>
                <a:lnTo>
                  <a:pt x="27101" y="54241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6651102" y="1140546"/>
            <a:ext cx="60756" cy="60845"/>
          </a:xfrm>
          <a:custGeom>
            <a:avLst/>
            <a:gdLst/>
            <a:ahLst/>
            <a:cxnLst/>
            <a:rect l="l" t="t" r="r" b="b"/>
            <a:pathLst>
              <a:path w="60756" h="60845">
                <a:moveTo>
                  <a:pt x="60756" y="29895"/>
                </a:moveTo>
                <a:lnTo>
                  <a:pt x="57300" y="16279"/>
                </a:lnTo>
                <a:lnTo>
                  <a:pt x="48463" y="5955"/>
                </a:lnTo>
                <a:lnTo>
                  <a:pt x="35839" y="481"/>
                </a:lnTo>
                <a:lnTo>
                  <a:pt x="29921" y="0"/>
                </a:lnTo>
                <a:lnTo>
                  <a:pt x="16293" y="3458"/>
                </a:lnTo>
                <a:lnTo>
                  <a:pt x="5967" y="12296"/>
                </a:lnTo>
                <a:lnTo>
                  <a:pt x="486" y="24910"/>
                </a:lnTo>
                <a:lnTo>
                  <a:pt x="0" y="30861"/>
                </a:lnTo>
                <a:lnTo>
                  <a:pt x="3439" y="44475"/>
                </a:lnTo>
                <a:lnTo>
                  <a:pt x="12257" y="54827"/>
                </a:lnTo>
                <a:lnTo>
                  <a:pt x="24870" y="60346"/>
                </a:lnTo>
                <a:lnTo>
                  <a:pt x="30860" y="60845"/>
                </a:lnTo>
                <a:lnTo>
                  <a:pt x="44473" y="57379"/>
                </a:lnTo>
                <a:lnTo>
                  <a:pt x="54783" y="48523"/>
                </a:lnTo>
                <a:lnTo>
                  <a:pt x="60262" y="35887"/>
                </a:lnTo>
                <a:lnTo>
                  <a:pt x="60756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6654397" y="1143839"/>
            <a:ext cx="54267" cy="54241"/>
          </a:xfrm>
          <a:custGeom>
            <a:avLst/>
            <a:gdLst/>
            <a:ahLst/>
            <a:cxnLst/>
            <a:rect l="l" t="t" r="r" b="b"/>
            <a:pathLst>
              <a:path w="54267" h="54241">
                <a:moveTo>
                  <a:pt x="27076" y="54241"/>
                </a:moveTo>
                <a:lnTo>
                  <a:pt x="27520" y="54241"/>
                </a:lnTo>
                <a:lnTo>
                  <a:pt x="34747" y="54089"/>
                </a:lnTo>
                <a:lnTo>
                  <a:pt x="41516" y="51155"/>
                </a:lnTo>
                <a:lnTo>
                  <a:pt x="46545" y="45974"/>
                </a:lnTo>
                <a:lnTo>
                  <a:pt x="51561" y="40767"/>
                </a:lnTo>
                <a:lnTo>
                  <a:pt x="54267" y="33909"/>
                </a:lnTo>
                <a:lnTo>
                  <a:pt x="54148" y="26446"/>
                </a:lnTo>
                <a:lnTo>
                  <a:pt x="50210" y="13090"/>
                </a:lnTo>
                <a:lnTo>
                  <a:pt x="40401" y="3606"/>
                </a:lnTo>
                <a:lnTo>
                  <a:pt x="26669" y="0"/>
                </a:lnTo>
                <a:lnTo>
                  <a:pt x="26053" y="17"/>
                </a:lnTo>
                <a:lnTo>
                  <a:pt x="12752" y="4138"/>
                </a:lnTo>
                <a:lnTo>
                  <a:pt x="3410" y="13979"/>
                </a:lnTo>
                <a:lnTo>
                  <a:pt x="0" y="27533"/>
                </a:lnTo>
                <a:lnTo>
                  <a:pt x="3833" y="40940"/>
                </a:lnTo>
                <a:lnTo>
                  <a:pt x="13561" y="50567"/>
                </a:lnTo>
                <a:lnTo>
                  <a:pt x="27076" y="54241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6706441" y="1140546"/>
            <a:ext cx="60756" cy="60845"/>
          </a:xfrm>
          <a:custGeom>
            <a:avLst/>
            <a:gdLst/>
            <a:ahLst/>
            <a:cxnLst/>
            <a:rect l="l" t="t" r="r" b="b"/>
            <a:pathLst>
              <a:path w="60756" h="60845">
                <a:moveTo>
                  <a:pt x="60756" y="29895"/>
                </a:moveTo>
                <a:lnTo>
                  <a:pt x="57306" y="16279"/>
                </a:lnTo>
                <a:lnTo>
                  <a:pt x="48467" y="5955"/>
                </a:lnTo>
                <a:lnTo>
                  <a:pt x="35839" y="481"/>
                </a:lnTo>
                <a:lnTo>
                  <a:pt x="29921" y="0"/>
                </a:lnTo>
                <a:lnTo>
                  <a:pt x="16298" y="3463"/>
                </a:lnTo>
                <a:lnTo>
                  <a:pt x="5972" y="12314"/>
                </a:lnTo>
                <a:lnTo>
                  <a:pt x="488" y="24945"/>
                </a:lnTo>
                <a:lnTo>
                  <a:pt x="0" y="30861"/>
                </a:lnTo>
                <a:lnTo>
                  <a:pt x="3444" y="44475"/>
                </a:lnTo>
                <a:lnTo>
                  <a:pt x="12268" y="54827"/>
                </a:lnTo>
                <a:lnTo>
                  <a:pt x="24877" y="60346"/>
                </a:lnTo>
                <a:lnTo>
                  <a:pt x="30860" y="60845"/>
                </a:lnTo>
                <a:lnTo>
                  <a:pt x="44470" y="57382"/>
                </a:lnTo>
                <a:lnTo>
                  <a:pt x="54781" y="48532"/>
                </a:lnTo>
                <a:lnTo>
                  <a:pt x="60262" y="35904"/>
                </a:lnTo>
                <a:lnTo>
                  <a:pt x="60756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6709736" y="1143839"/>
            <a:ext cx="54292" cy="54241"/>
          </a:xfrm>
          <a:custGeom>
            <a:avLst/>
            <a:gdLst/>
            <a:ahLst/>
            <a:cxnLst/>
            <a:rect l="l" t="t" r="r" b="b"/>
            <a:pathLst>
              <a:path w="54292" h="54241">
                <a:moveTo>
                  <a:pt x="27101" y="54241"/>
                </a:moveTo>
                <a:lnTo>
                  <a:pt x="27520" y="54241"/>
                </a:lnTo>
                <a:lnTo>
                  <a:pt x="34759" y="54089"/>
                </a:lnTo>
                <a:lnTo>
                  <a:pt x="41516" y="51155"/>
                </a:lnTo>
                <a:lnTo>
                  <a:pt x="46545" y="45974"/>
                </a:lnTo>
                <a:lnTo>
                  <a:pt x="51561" y="40767"/>
                </a:lnTo>
                <a:lnTo>
                  <a:pt x="54292" y="33909"/>
                </a:lnTo>
                <a:lnTo>
                  <a:pt x="54152" y="26682"/>
                </a:lnTo>
                <a:lnTo>
                  <a:pt x="54148" y="26456"/>
                </a:lnTo>
                <a:lnTo>
                  <a:pt x="50231" y="13096"/>
                </a:lnTo>
                <a:lnTo>
                  <a:pt x="40425" y="3608"/>
                </a:lnTo>
                <a:lnTo>
                  <a:pt x="26682" y="0"/>
                </a:lnTo>
                <a:lnTo>
                  <a:pt x="26055" y="18"/>
                </a:lnTo>
                <a:lnTo>
                  <a:pt x="12750" y="4141"/>
                </a:lnTo>
                <a:lnTo>
                  <a:pt x="3409" y="13982"/>
                </a:lnTo>
                <a:lnTo>
                  <a:pt x="0" y="27533"/>
                </a:lnTo>
                <a:lnTo>
                  <a:pt x="3841" y="40951"/>
                </a:lnTo>
                <a:lnTo>
                  <a:pt x="13574" y="50570"/>
                </a:lnTo>
                <a:lnTo>
                  <a:pt x="27101" y="54241"/>
                </a:lnTo>
                <a:close/>
              </a:path>
            </a:pathLst>
          </a:custGeom>
          <a:solidFill>
            <a:srgbClr val="EB5E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6595751" y="1140546"/>
            <a:ext cx="60756" cy="60845"/>
          </a:xfrm>
          <a:custGeom>
            <a:avLst/>
            <a:gdLst/>
            <a:ahLst/>
            <a:cxnLst/>
            <a:rect l="l" t="t" r="r" b="b"/>
            <a:pathLst>
              <a:path w="60756" h="60845">
                <a:moveTo>
                  <a:pt x="60756" y="29895"/>
                </a:moveTo>
                <a:lnTo>
                  <a:pt x="57313" y="16277"/>
                </a:lnTo>
                <a:lnTo>
                  <a:pt x="48474" y="5952"/>
                </a:lnTo>
                <a:lnTo>
                  <a:pt x="35843" y="479"/>
                </a:lnTo>
                <a:lnTo>
                  <a:pt x="29933" y="0"/>
                </a:lnTo>
                <a:lnTo>
                  <a:pt x="16308" y="3459"/>
                </a:lnTo>
                <a:lnTo>
                  <a:pt x="5977" y="12300"/>
                </a:lnTo>
                <a:lnTo>
                  <a:pt x="489" y="24919"/>
                </a:lnTo>
                <a:lnTo>
                  <a:pt x="0" y="30861"/>
                </a:lnTo>
                <a:lnTo>
                  <a:pt x="3444" y="44475"/>
                </a:lnTo>
                <a:lnTo>
                  <a:pt x="12268" y="54827"/>
                </a:lnTo>
                <a:lnTo>
                  <a:pt x="24877" y="60346"/>
                </a:lnTo>
                <a:lnTo>
                  <a:pt x="30860" y="60845"/>
                </a:lnTo>
                <a:lnTo>
                  <a:pt x="44468" y="57385"/>
                </a:lnTo>
                <a:lnTo>
                  <a:pt x="54780" y="48542"/>
                </a:lnTo>
                <a:lnTo>
                  <a:pt x="60263" y="35921"/>
                </a:lnTo>
                <a:lnTo>
                  <a:pt x="60756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6599045" y="1143839"/>
            <a:ext cx="54292" cy="54241"/>
          </a:xfrm>
          <a:custGeom>
            <a:avLst/>
            <a:gdLst/>
            <a:ahLst/>
            <a:cxnLst/>
            <a:rect l="l" t="t" r="r" b="b"/>
            <a:pathLst>
              <a:path w="54292" h="54241">
                <a:moveTo>
                  <a:pt x="27101" y="54241"/>
                </a:moveTo>
                <a:lnTo>
                  <a:pt x="27533" y="54241"/>
                </a:lnTo>
                <a:lnTo>
                  <a:pt x="34772" y="54089"/>
                </a:lnTo>
                <a:lnTo>
                  <a:pt x="41516" y="51155"/>
                </a:lnTo>
                <a:lnTo>
                  <a:pt x="46558" y="45974"/>
                </a:lnTo>
                <a:lnTo>
                  <a:pt x="51574" y="40767"/>
                </a:lnTo>
                <a:lnTo>
                  <a:pt x="54292" y="33909"/>
                </a:lnTo>
                <a:lnTo>
                  <a:pt x="54161" y="26446"/>
                </a:lnTo>
                <a:lnTo>
                  <a:pt x="50231" y="13090"/>
                </a:lnTo>
                <a:lnTo>
                  <a:pt x="40423" y="3606"/>
                </a:lnTo>
                <a:lnTo>
                  <a:pt x="26682" y="0"/>
                </a:lnTo>
                <a:lnTo>
                  <a:pt x="26055" y="18"/>
                </a:lnTo>
                <a:lnTo>
                  <a:pt x="12756" y="4141"/>
                </a:lnTo>
                <a:lnTo>
                  <a:pt x="3412" y="13982"/>
                </a:lnTo>
                <a:lnTo>
                  <a:pt x="0" y="27533"/>
                </a:lnTo>
                <a:lnTo>
                  <a:pt x="3841" y="40951"/>
                </a:lnTo>
                <a:lnTo>
                  <a:pt x="13574" y="50570"/>
                </a:lnTo>
                <a:lnTo>
                  <a:pt x="27101" y="54241"/>
                </a:lnTo>
                <a:close/>
              </a:path>
            </a:pathLst>
          </a:custGeom>
          <a:solidFill>
            <a:srgbClr val="EB5E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6626273" y="1089362"/>
            <a:ext cx="60769" cy="60744"/>
          </a:xfrm>
          <a:custGeom>
            <a:avLst/>
            <a:gdLst/>
            <a:ahLst/>
            <a:cxnLst/>
            <a:rect l="l" t="t" r="r" b="b"/>
            <a:pathLst>
              <a:path w="60769" h="60744">
                <a:moveTo>
                  <a:pt x="60769" y="29895"/>
                </a:moveTo>
                <a:lnTo>
                  <a:pt x="57314" y="16282"/>
                </a:lnTo>
                <a:lnTo>
                  <a:pt x="48478" y="5959"/>
                </a:lnTo>
                <a:lnTo>
                  <a:pt x="35851" y="482"/>
                </a:lnTo>
                <a:lnTo>
                  <a:pt x="29921" y="0"/>
                </a:lnTo>
                <a:lnTo>
                  <a:pt x="16288" y="3451"/>
                </a:lnTo>
                <a:lnTo>
                  <a:pt x="5959" y="12291"/>
                </a:lnTo>
                <a:lnTo>
                  <a:pt x="483" y="24917"/>
                </a:lnTo>
                <a:lnTo>
                  <a:pt x="0" y="30822"/>
                </a:lnTo>
                <a:lnTo>
                  <a:pt x="3444" y="44448"/>
                </a:lnTo>
                <a:lnTo>
                  <a:pt x="12274" y="54773"/>
                </a:lnTo>
                <a:lnTo>
                  <a:pt x="24899" y="60255"/>
                </a:lnTo>
                <a:lnTo>
                  <a:pt x="30873" y="60744"/>
                </a:lnTo>
                <a:lnTo>
                  <a:pt x="44492" y="57302"/>
                </a:lnTo>
                <a:lnTo>
                  <a:pt x="54814" y="48466"/>
                </a:lnTo>
                <a:lnTo>
                  <a:pt x="60287" y="35831"/>
                </a:lnTo>
                <a:lnTo>
                  <a:pt x="60769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6629580" y="1092663"/>
            <a:ext cx="54267" cy="54152"/>
          </a:xfrm>
          <a:custGeom>
            <a:avLst/>
            <a:gdLst/>
            <a:ahLst/>
            <a:cxnLst/>
            <a:rect l="l" t="t" r="r" b="b"/>
            <a:pathLst>
              <a:path w="54267" h="54152">
                <a:moveTo>
                  <a:pt x="27076" y="54152"/>
                </a:moveTo>
                <a:lnTo>
                  <a:pt x="34759" y="54038"/>
                </a:lnTo>
                <a:lnTo>
                  <a:pt x="41503" y="51117"/>
                </a:lnTo>
                <a:lnTo>
                  <a:pt x="46532" y="45923"/>
                </a:lnTo>
                <a:lnTo>
                  <a:pt x="51561" y="40728"/>
                </a:lnTo>
                <a:lnTo>
                  <a:pt x="54267" y="33896"/>
                </a:lnTo>
                <a:lnTo>
                  <a:pt x="54149" y="26436"/>
                </a:lnTo>
                <a:lnTo>
                  <a:pt x="50229" y="13091"/>
                </a:lnTo>
                <a:lnTo>
                  <a:pt x="40415" y="3608"/>
                </a:lnTo>
                <a:lnTo>
                  <a:pt x="26669" y="0"/>
                </a:lnTo>
                <a:lnTo>
                  <a:pt x="26093" y="14"/>
                </a:lnTo>
                <a:lnTo>
                  <a:pt x="12763" y="4087"/>
                </a:lnTo>
                <a:lnTo>
                  <a:pt x="3411" y="13919"/>
                </a:lnTo>
                <a:lnTo>
                  <a:pt x="0" y="27482"/>
                </a:lnTo>
                <a:lnTo>
                  <a:pt x="3823" y="40885"/>
                </a:lnTo>
                <a:lnTo>
                  <a:pt x="13552" y="50494"/>
                </a:lnTo>
                <a:lnTo>
                  <a:pt x="27076" y="54152"/>
                </a:lnTo>
                <a:close/>
              </a:path>
            </a:pathLst>
          </a:custGeom>
          <a:solidFill>
            <a:srgbClr val="EB5E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6525405" y="1089362"/>
            <a:ext cx="60756" cy="60744"/>
          </a:xfrm>
          <a:custGeom>
            <a:avLst/>
            <a:gdLst/>
            <a:ahLst/>
            <a:cxnLst/>
            <a:rect l="l" t="t" r="r" b="b"/>
            <a:pathLst>
              <a:path w="60756" h="60744">
                <a:moveTo>
                  <a:pt x="60756" y="29895"/>
                </a:moveTo>
                <a:lnTo>
                  <a:pt x="57315" y="16282"/>
                </a:lnTo>
                <a:lnTo>
                  <a:pt x="48478" y="5959"/>
                </a:lnTo>
                <a:lnTo>
                  <a:pt x="35843" y="482"/>
                </a:lnTo>
                <a:lnTo>
                  <a:pt x="29908" y="0"/>
                </a:lnTo>
                <a:lnTo>
                  <a:pt x="16286" y="3452"/>
                </a:lnTo>
                <a:lnTo>
                  <a:pt x="5959" y="12295"/>
                </a:lnTo>
                <a:lnTo>
                  <a:pt x="482" y="24925"/>
                </a:lnTo>
                <a:lnTo>
                  <a:pt x="0" y="30822"/>
                </a:lnTo>
                <a:lnTo>
                  <a:pt x="3448" y="44450"/>
                </a:lnTo>
                <a:lnTo>
                  <a:pt x="12281" y="54776"/>
                </a:lnTo>
                <a:lnTo>
                  <a:pt x="24903" y="60257"/>
                </a:lnTo>
                <a:lnTo>
                  <a:pt x="30860" y="60744"/>
                </a:lnTo>
                <a:lnTo>
                  <a:pt x="44485" y="57302"/>
                </a:lnTo>
                <a:lnTo>
                  <a:pt x="54805" y="48466"/>
                </a:lnTo>
                <a:lnTo>
                  <a:pt x="60275" y="35831"/>
                </a:lnTo>
                <a:lnTo>
                  <a:pt x="60756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6528699" y="1092663"/>
            <a:ext cx="54292" cy="54152"/>
          </a:xfrm>
          <a:custGeom>
            <a:avLst/>
            <a:gdLst/>
            <a:ahLst/>
            <a:cxnLst/>
            <a:rect l="l" t="t" r="r" b="b"/>
            <a:pathLst>
              <a:path w="54292" h="54152">
                <a:moveTo>
                  <a:pt x="27101" y="54152"/>
                </a:moveTo>
                <a:lnTo>
                  <a:pt x="34747" y="54038"/>
                </a:lnTo>
                <a:lnTo>
                  <a:pt x="41490" y="51117"/>
                </a:lnTo>
                <a:lnTo>
                  <a:pt x="46532" y="45923"/>
                </a:lnTo>
                <a:lnTo>
                  <a:pt x="51574" y="40728"/>
                </a:lnTo>
                <a:lnTo>
                  <a:pt x="54292" y="33896"/>
                </a:lnTo>
                <a:lnTo>
                  <a:pt x="54161" y="26426"/>
                </a:lnTo>
                <a:lnTo>
                  <a:pt x="50246" y="13086"/>
                </a:lnTo>
                <a:lnTo>
                  <a:pt x="40430" y="3606"/>
                </a:lnTo>
                <a:lnTo>
                  <a:pt x="26669" y="0"/>
                </a:lnTo>
                <a:lnTo>
                  <a:pt x="26091" y="14"/>
                </a:lnTo>
                <a:lnTo>
                  <a:pt x="12770" y="4084"/>
                </a:lnTo>
                <a:lnTo>
                  <a:pt x="3415" y="13916"/>
                </a:lnTo>
                <a:lnTo>
                  <a:pt x="0" y="27482"/>
                </a:lnTo>
                <a:lnTo>
                  <a:pt x="3828" y="40897"/>
                </a:lnTo>
                <a:lnTo>
                  <a:pt x="13560" y="50498"/>
                </a:lnTo>
                <a:lnTo>
                  <a:pt x="27101" y="54152"/>
                </a:lnTo>
                <a:close/>
              </a:path>
            </a:pathLst>
          </a:custGeom>
          <a:solidFill>
            <a:srgbClr val="EB5E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6727167" y="1089362"/>
            <a:ext cx="60769" cy="60744"/>
          </a:xfrm>
          <a:custGeom>
            <a:avLst/>
            <a:gdLst/>
            <a:ahLst/>
            <a:cxnLst/>
            <a:rect l="l" t="t" r="r" b="b"/>
            <a:pathLst>
              <a:path w="60769" h="60744">
                <a:moveTo>
                  <a:pt x="60769" y="29895"/>
                </a:moveTo>
                <a:lnTo>
                  <a:pt x="57315" y="16284"/>
                </a:lnTo>
                <a:lnTo>
                  <a:pt x="48480" y="5962"/>
                </a:lnTo>
                <a:lnTo>
                  <a:pt x="35852" y="484"/>
                </a:lnTo>
                <a:lnTo>
                  <a:pt x="29908" y="0"/>
                </a:lnTo>
                <a:lnTo>
                  <a:pt x="16281" y="3452"/>
                </a:lnTo>
                <a:lnTo>
                  <a:pt x="5955" y="12295"/>
                </a:lnTo>
                <a:lnTo>
                  <a:pt x="481" y="24925"/>
                </a:lnTo>
                <a:lnTo>
                  <a:pt x="0" y="30822"/>
                </a:lnTo>
                <a:lnTo>
                  <a:pt x="3444" y="44448"/>
                </a:lnTo>
                <a:lnTo>
                  <a:pt x="12274" y="54773"/>
                </a:lnTo>
                <a:lnTo>
                  <a:pt x="24899" y="60255"/>
                </a:lnTo>
                <a:lnTo>
                  <a:pt x="30873" y="60744"/>
                </a:lnTo>
                <a:lnTo>
                  <a:pt x="44487" y="57302"/>
                </a:lnTo>
                <a:lnTo>
                  <a:pt x="54810" y="48466"/>
                </a:lnTo>
                <a:lnTo>
                  <a:pt x="60286" y="35831"/>
                </a:lnTo>
                <a:lnTo>
                  <a:pt x="60769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6730474" y="1092663"/>
            <a:ext cx="54267" cy="54152"/>
          </a:xfrm>
          <a:custGeom>
            <a:avLst/>
            <a:gdLst/>
            <a:ahLst/>
            <a:cxnLst/>
            <a:rect l="l" t="t" r="r" b="b"/>
            <a:pathLst>
              <a:path w="54267" h="54152">
                <a:moveTo>
                  <a:pt x="27076" y="54152"/>
                </a:moveTo>
                <a:lnTo>
                  <a:pt x="34747" y="54038"/>
                </a:lnTo>
                <a:lnTo>
                  <a:pt x="41490" y="51117"/>
                </a:lnTo>
                <a:lnTo>
                  <a:pt x="46507" y="45923"/>
                </a:lnTo>
                <a:lnTo>
                  <a:pt x="51561" y="40728"/>
                </a:lnTo>
                <a:lnTo>
                  <a:pt x="54267" y="33896"/>
                </a:lnTo>
                <a:lnTo>
                  <a:pt x="54149" y="26436"/>
                </a:lnTo>
                <a:lnTo>
                  <a:pt x="50229" y="13091"/>
                </a:lnTo>
                <a:lnTo>
                  <a:pt x="40415" y="3608"/>
                </a:lnTo>
                <a:lnTo>
                  <a:pt x="26669" y="0"/>
                </a:lnTo>
                <a:lnTo>
                  <a:pt x="26090" y="14"/>
                </a:lnTo>
                <a:lnTo>
                  <a:pt x="12759" y="4084"/>
                </a:lnTo>
                <a:lnTo>
                  <a:pt x="3409" y="13916"/>
                </a:lnTo>
                <a:lnTo>
                  <a:pt x="0" y="27482"/>
                </a:lnTo>
                <a:lnTo>
                  <a:pt x="3817" y="40885"/>
                </a:lnTo>
                <a:lnTo>
                  <a:pt x="13541" y="50494"/>
                </a:lnTo>
                <a:lnTo>
                  <a:pt x="27076" y="54152"/>
                </a:lnTo>
                <a:close/>
              </a:path>
            </a:pathLst>
          </a:custGeom>
          <a:solidFill>
            <a:srgbClr val="EB5E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6674022" y="1182614"/>
            <a:ext cx="60756" cy="60756"/>
          </a:xfrm>
          <a:custGeom>
            <a:avLst/>
            <a:gdLst/>
            <a:ahLst/>
            <a:cxnLst/>
            <a:rect l="l" t="t" r="r" b="b"/>
            <a:pathLst>
              <a:path w="60756" h="60756">
                <a:moveTo>
                  <a:pt x="60756" y="29895"/>
                </a:moveTo>
                <a:lnTo>
                  <a:pt x="57305" y="16284"/>
                </a:lnTo>
                <a:lnTo>
                  <a:pt x="48473" y="5962"/>
                </a:lnTo>
                <a:lnTo>
                  <a:pt x="35842" y="484"/>
                </a:lnTo>
                <a:lnTo>
                  <a:pt x="29895" y="0"/>
                </a:lnTo>
                <a:lnTo>
                  <a:pt x="16271" y="3461"/>
                </a:lnTo>
                <a:lnTo>
                  <a:pt x="5948" y="12306"/>
                </a:lnTo>
                <a:lnTo>
                  <a:pt x="479" y="24924"/>
                </a:lnTo>
                <a:lnTo>
                  <a:pt x="0" y="30822"/>
                </a:lnTo>
                <a:lnTo>
                  <a:pt x="3444" y="44453"/>
                </a:lnTo>
                <a:lnTo>
                  <a:pt x="12275" y="54782"/>
                </a:lnTo>
                <a:lnTo>
                  <a:pt x="24904" y="60267"/>
                </a:lnTo>
                <a:lnTo>
                  <a:pt x="30860" y="60756"/>
                </a:lnTo>
                <a:lnTo>
                  <a:pt x="44472" y="57302"/>
                </a:lnTo>
                <a:lnTo>
                  <a:pt x="54794" y="48467"/>
                </a:lnTo>
                <a:lnTo>
                  <a:pt x="60272" y="35839"/>
                </a:lnTo>
                <a:lnTo>
                  <a:pt x="60756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6677316" y="1185915"/>
            <a:ext cx="54267" cy="54152"/>
          </a:xfrm>
          <a:custGeom>
            <a:avLst/>
            <a:gdLst/>
            <a:ahLst/>
            <a:cxnLst/>
            <a:rect l="l" t="t" r="r" b="b"/>
            <a:pathLst>
              <a:path w="54267" h="54152">
                <a:moveTo>
                  <a:pt x="27076" y="54152"/>
                </a:moveTo>
                <a:lnTo>
                  <a:pt x="34747" y="54038"/>
                </a:lnTo>
                <a:lnTo>
                  <a:pt x="41490" y="51117"/>
                </a:lnTo>
                <a:lnTo>
                  <a:pt x="46507" y="45923"/>
                </a:lnTo>
                <a:lnTo>
                  <a:pt x="51574" y="40716"/>
                </a:lnTo>
                <a:lnTo>
                  <a:pt x="54267" y="33896"/>
                </a:lnTo>
                <a:lnTo>
                  <a:pt x="54161" y="26426"/>
                </a:lnTo>
                <a:lnTo>
                  <a:pt x="50232" y="13103"/>
                </a:lnTo>
                <a:lnTo>
                  <a:pt x="40419" y="3615"/>
                </a:lnTo>
                <a:lnTo>
                  <a:pt x="26669" y="0"/>
                </a:lnTo>
                <a:lnTo>
                  <a:pt x="26090" y="14"/>
                </a:lnTo>
                <a:lnTo>
                  <a:pt x="12759" y="4093"/>
                </a:lnTo>
                <a:lnTo>
                  <a:pt x="3409" y="13933"/>
                </a:lnTo>
                <a:lnTo>
                  <a:pt x="0" y="27482"/>
                </a:lnTo>
                <a:lnTo>
                  <a:pt x="3820" y="40885"/>
                </a:lnTo>
                <a:lnTo>
                  <a:pt x="13547" y="50494"/>
                </a:lnTo>
                <a:lnTo>
                  <a:pt x="27076" y="54152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6583993" y="1182614"/>
            <a:ext cx="60756" cy="60756"/>
          </a:xfrm>
          <a:custGeom>
            <a:avLst/>
            <a:gdLst/>
            <a:ahLst/>
            <a:cxnLst/>
            <a:rect l="l" t="t" r="r" b="b"/>
            <a:pathLst>
              <a:path w="60756" h="60756">
                <a:moveTo>
                  <a:pt x="60756" y="29895"/>
                </a:moveTo>
                <a:lnTo>
                  <a:pt x="57303" y="16282"/>
                </a:lnTo>
                <a:lnTo>
                  <a:pt x="48471" y="5959"/>
                </a:lnTo>
                <a:lnTo>
                  <a:pt x="35842" y="482"/>
                </a:lnTo>
                <a:lnTo>
                  <a:pt x="29908" y="0"/>
                </a:lnTo>
                <a:lnTo>
                  <a:pt x="16284" y="3460"/>
                </a:lnTo>
                <a:lnTo>
                  <a:pt x="5956" y="12301"/>
                </a:lnTo>
                <a:lnTo>
                  <a:pt x="481" y="24916"/>
                </a:lnTo>
                <a:lnTo>
                  <a:pt x="0" y="30822"/>
                </a:lnTo>
                <a:lnTo>
                  <a:pt x="3447" y="44453"/>
                </a:lnTo>
                <a:lnTo>
                  <a:pt x="12280" y="54782"/>
                </a:lnTo>
                <a:lnTo>
                  <a:pt x="24908" y="60267"/>
                </a:lnTo>
                <a:lnTo>
                  <a:pt x="30860" y="60756"/>
                </a:lnTo>
                <a:lnTo>
                  <a:pt x="44483" y="57302"/>
                </a:lnTo>
                <a:lnTo>
                  <a:pt x="54801" y="48467"/>
                </a:lnTo>
                <a:lnTo>
                  <a:pt x="60273" y="35839"/>
                </a:lnTo>
                <a:lnTo>
                  <a:pt x="60756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6587287" y="1185915"/>
            <a:ext cx="54279" cy="54152"/>
          </a:xfrm>
          <a:custGeom>
            <a:avLst/>
            <a:gdLst/>
            <a:ahLst/>
            <a:cxnLst/>
            <a:rect l="l" t="t" r="r" b="b"/>
            <a:pathLst>
              <a:path w="54279" h="54152">
                <a:moveTo>
                  <a:pt x="27089" y="54152"/>
                </a:moveTo>
                <a:lnTo>
                  <a:pt x="34759" y="54038"/>
                </a:lnTo>
                <a:lnTo>
                  <a:pt x="41516" y="51117"/>
                </a:lnTo>
                <a:lnTo>
                  <a:pt x="46532" y="45923"/>
                </a:lnTo>
                <a:lnTo>
                  <a:pt x="51574" y="40716"/>
                </a:lnTo>
                <a:lnTo>
                  <a:pt x="54279" y="33896"/>
                </a:lnTo>
                <a:lnTo>
                  <a:pt x="54161" y="26437"/>
                </a:lnTo>
                <a:lnTo>
                  <a:pt x="50236" y="13108"/>
                </a:lnTo>
                <a:lnTo>
                  <a:pt x="40425" y="3616"/>
                </a:lnTo>
                <a:lnTo>
                  <a:pt x="26682" y="0"/>
                </a:lnTo>
                <a:lnTo>
                  <a:pt x="26116" y="14"/>
                </a:lnTo>
                <a:lnTo>
                  <a:pt x="12780" y="4093"/>
                </a:lnTo>
                <a:lnTo>
                  <a:pt x="3421" y="13933"/>
                </a:lnTo>
                <a:lnTo>
                  <a:pt x="0" y="27482"/>
                </a:lnTo>
                <a:lnTo>
                  <a:pt x="3830" y="40891"/>
                </a:lnTo>
                <a:lnTo>
                  <a:pt x="13564" y="50496"/>
                </a:lnTo>
                <a:lnTo>
                  <a:pt x="27089" y="54152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6628989" y="1182614"/>
            <a:ext cx="60756" cy="60756"/>
          </a:xfrm>
          <a:custGeom>
            <a:avLst/>
            <a:gdLst/>
            <a:ahLst/>
            <a:cxnLst/>
            <a:rect l="l" t="t" r="r" b="b"/>
            <a:pathLst>
              <a:path w="60756" h="60756">
                <a:moveTo>
                  <a:pt x="60756" y="29895"/>
                </a:moveTo>
                <a:lnTo>
                  <a:pt x="57308" y="16279"/>
                </a:lnTo>
                <a:lnTo>
                  <a:pt x="48472" y="5955"/>
                </a:lnTo>
                <a:lnTo>
                  <a:pt x="35843" y="481"/>
                </a:lnTo>
                <a:lnTo>
                  <a:pt x="29921" y="0"/>
                </a:lnTo>
                <a:lnTo>
                  <a:pt x="16291" y="3464"/>
                </a:lnTo>
                <a:lnTo>
                  <a:pt x="5962" y="12315"/>
                </a:lnTo>
                <a:lnTo>
                  <a:pt x="484" y="24942"/>
                </a:lnTo>
                <a:lnTo>
                  <a:pt x="0" y="30822"/>
                </a:lnTo>
                <a:lnTo>
                  <a:pt x="3449" y="44453"/>
                </a:lnTo>
                <a:lnTo>
                  <a:pt x="12286" y="54782"/>
                </a:lnTo>
                <a:lnTo>
                  <a:pt x="24911" y="60267"/>
                </a:lnTo>
                <a:lnTo>
                  <a:pt x="30860" y="60756"/>
                </a:lnTo>
                <a:lnTo>
                  <a:pt x="44488" y="57302"/>
                </a:lnTo>
                <a:lnTo>
                  <a:pt x="54805" y="48467"/>
                </a:lnTo>
                <a:lnTo>
                  <a:pt x="60273" y="35839"/>
                </a:lnTo>
                <a:lnTo>
                  <a:pt x="60756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6632284" y="1185915"/>
            <a:ext cx="54292" cy="54152"/>
          </a:xfrm>
          <a:custGeom>
            <a:avLst/>
            <a:gdLst/>
            <a:ahLst/>
            <a:cxnLst/>
            <a:rect l="l" t="t" r="r" b="b"/>
            <a:pathLst>
              <a:path w="54292" h="54152">
                <a:moveTo>
                  <a:pt x="27101" y="54152"/>
                </a:moveTo>
                <a:lnTo>
                  <a:pt x="34772" y="54038"/>
                </a:lnTo>
                <a:lnTo>
                  <a:pt x="41516" y="51117"/>
                </a:lnTo>
                <a:lnTo>
                  <a:pt x="46558" y="45923"/>
                </a:lnTo>
                <a:lnTo>
                  <a:pt x="51574" y="40716"/>
                </a:lnTo>
                <a:lnTo>
                  <a:pt x="54292" y="33896"/>
                </a:lnTo>
                <a:lnTo>
                  <a:pt x="54161" y="26426"/>
                </a:lnTo>
                <a:lnTo>
                  <a:pt x="50240" y="13103"/>
                </a:lnTo>
                <a:lnTo>
                  <a:pt x="40427" y="3615"/>
                </a:lnTo>
                <a:lnTo>
                  <a:pt x="26669" y="0"/>
                </a:lnTo>
                <a:lnTo>
                  <a:pt x="26094" y="14"/>
                </a:lnTo>
                <a:lnTo>
                  <a:pt x="12780" y="4096"/>
                </a:lnTo>
                <a:lnTo>
                  <a:pt x="3419" y="13936"/>
                </a:lnTo>
                <a:lnTo>
                  <a:pt x="0" y="27482"/>
                </a:lnTo>
                <a:lnTo>
                  <a:pt x="3831" y="40897"/>
                </a:lnTo>
                <a:lnTo>
                  <a:pt x="13565" y="50498"/>
                </a:lnTo>
                <a:lnTo>
                  <a:pt x="27101" y="54152"/>
                </a:lnTo>
                <a:close/>
              </a:path>
            </a:pathLst>
          </a:custGeom>
          <a:solidFill>
            <a:srgbClr val="EB5E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6719018" y="1182614"/>
            <a:ext cx="60756" cy="60756"/>
          </a:xfrm>
          <a:custGeom>
            <a:avLst/>
            <a:gdLst/>
            <a:ahLst/>
            <a:cxnLst/>
            <a:rect l="l" t="t" r="r" b="b"/>
            <a:pathLst>
              <a:path w="60756" h="60756">
                <a:moveTo>
                  <a:pt x="60756" y="29895"/>
                </a:moveTo>
                <a:lnTo>
                  <a:pt x="57301" y="16282"/>
                </a:lnTo>
                <a:lnTo>
                  <a:pt x="48465" y="5959"/>
                </a:lnTo>
                <a:lnTo>
                  <a:pt x="35839" y="482"/>
                </a:lnTo>
                <a:lnTo>
                  <a:pt x="29908" y="0"/>
                </a:lnTo>
                <a:lnTo>
                  <a:pt x="16278" y="3460"/>
                </a:lnTo>
                <a:lnTo>
                  <a:pt x="5952" y="12301"/>
                </a:lnTo>
                <a:lnTo>
                  <a:pt x="480" y="24916"/>
                </a:lnTo>
                <a:lnTo>
                  <a:pt x="0" y="30822"/>
                </a:lnTo>
                <a:lnTo>
                  <a:pt x="3439" y="44453"/>
                </a:lnTo>
                <a:lnTo>
                  <a:pt x="12271" y="54782"/>
                </a:lnTo>
                <a:lnTo>
                  <a:pt x="24904" y="60267"/>
                </a:lnTo>
                <a:lnTo>
                  <a:pt x="30860" y="60756"/>
                </a:lnTo>
                <a:lnTo>
                  <a:pt x="44477" y="57302"/>
                </a:lnTo>
                <a:lnTo>
                  <a:pt x="54798" y="48467"/>
                </a:lnTo>
                <a:lnTo>
                  <a:pt x="60272" y="35839"/>
                </a:lnTo>
                <a:lnTo>
                  <a:pt x="60756" y="29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6722313" y="1185915"/>
            <a:ext cx="54267" cy="54152"/>
          </a:xfrm>
          <a:custGeom>
            <a:avLst/>
            <a:gdLst/>
            <a:ahLst/>
            <a:cxnLst/>
            <a:rect l="l" t="t" r="r" b="b"/>
            <a:pathLst>
              <a:path w="54267" h="54152">
                <a:moveTo>
                  <a:pt x="27076" y="54152"/>
                </a:moveTo>
                <a:lnTo>
                  <a:pt x="34759" y="54038"/>
                </a:lnTo>
                <a:lnTo>
                  <a:pt x="41503" y="51117"/>
                </a:lnTo>
                <a:lnTo>
                  <a:pt x="46532" y="45923"/>
                </a:lnTo>
                <a:lnTo>
                  <a:pt x="51561" y="40716"/>
                </a:lnTo>
                <a:lnTo>
                  <a:pt x="54267" y="33896"/>
                </a:lnTo>
                <a:lnTo>
                  <a:pt x="54149" y="26437"/>
                </a:lnTo>
                <a:lnTo>
                  <a:pt x="50229" y="13108"/>
                </a:lnTo>
                <a:lnTo>
                  <a:pt x="40415" y="3616"/>
                </a:lnTo>
                <a:lnTo>
                  <a:pt x="26669" y="0"/>
                </a:lnTo>
                <a:lnTo>
                  <a:pt x="26093" y="14"/>
                </a:lnTo>
                <a:lnTo>
                  <a:pt x="12768" y="4096"/>
                </a:lnTo>
                <a:lnTo>
                  <a:pt x="3414" y="13936"/>
                </a:lnTo>
                <a:lnTo>
                  <a:pt x="0" y="27482"/>
                </a:lnTo>
                <a:lnTo>
                  <a:pt x="3823" y="40885"/>
                </a:lnTo>
                <a:lnTo>
                  <a:pt x="13552" y="50494"/>
                </a:lnTo>
                <a:lnTo>
                  <a:pt x="27076" y="54152"/>
                </a:lnTo>
                <a:close/>
              </a:path>
            </a:pathLst>
          </a:custGeom>
          <a:solidFill>
            <a:srgbClr val="EB5E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477558" y="1421133"/>
            <a:ext cx="71691" cy="119189"/>
          </a:xfrm>
          <a:custGeom>
            <a:avLst/>
            <a:gdLst/>
            <a:ahLst/>
            <a:cxnLst/>
            <a:rect l="l" t="t" r="r" b="b"/>
            <a:pathLst>
              <a:path w="71691" h="119189">
                <a:moveTo>
                  <a:pt x="17081" y="104609"/>
                </a:moveTo>
                <a:lnTo>
                  <a:pt x="17081" y="64935"/>
                </a:lnTo>
                <a:lnTo>
                  <a:pt x="60477" y="64935"/>
                </a:lnTo>
                <a:lnTo>
                  <a:pt x="60477" y="50165"/>
                </a:lnTo>
                <a:lnTo>
                  <a:pt x="17081" y="50165"/>
                </a:lnTo>
                <a:lnTo>
                  <a:pt x="17081" y="14757"/>
                </a:lnTo>
                <a:lnTo>
                  <a:pt x="70980" y="14757"/>
                </a:lnTo>
                <a:lnTo>
                  <a:pt x="70980" y="0"/>
                </a:lnTo>
                <a:lnTo>
                  <a:pt x="0" y="0"/>
                </a:lnTo>
                <a:lnTo>
                  <a:pt x="0" y="119189"/>
                </a:lnTo>
                <a:lnTo>
                  <a:pt x="71691" y="119189"/>
                </a:lnTo>
                <a:lnTo>
                  <a:pt x="71691" y="104609"/>
                </a:lnTo>
                <a:lnTo>
                  <a:pt x="17081" y="1046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562725" y="14140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635626" y="14495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31" y="27494"/>
                </a:lnTo>
                <a:lnTo>
                  <a:pt x="27577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1"/>
                </a:lnTo>
                <a:lnTo>
                  <a:pt x="13844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44" y="8579"/>
                </a:lnTo>
                <a:lnTo>
                  <a:pt x="5927" y="19005"/>
                </a:lnTo>
                <a:lnTo>
                  <a:pt x="1425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730034" y="1418462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325"/>
                </a:moveTo>
                <a:lnTo>
                  <a:pt x="20472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72" y="15836"/>
                </a:lnTo>
                <a:lnTo>
                  <a:pt x="20472" y="10325"/>
                </a:lnTo>
                <a:close/>
              </a:path>
              <a:path w="20472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759199" y="1449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843650" y="1484637"/>
            <a:ext cx="72459" cy="150152"/>
          </a:xfrm>
          <a:custGeom>
            <a:avLst/>
            <a:gdLst/>
            <a:ahLst/>
            <a:cxnLst/>
            <a:rect l="l" t="t" r="r" b="b"/>
            <a:pathLst>
              <a:path w="72459" h="150152">
                <a:moveTo>
                  <a:pt x="20660" y="13459"/>
                </a:moveTo>
                <a:lnTo>
                  <a:pt x="17614" y="0"/>
                </a:lnTo>
                <a:lnTo>
                  <a:pt x="19037" y="59956"/>
                </a:lnTo>
                <a:lnTo>
                  <a:pt x="23304" y="55689"/>
                </a:lnTo>
                <a:lnTo>
                  <a:pt x="20660" y="13459"/>
                </a:lnTo>
                <a:close/>
              </a:path>
              <a:path w="72459" h="150152">
                <a:moveTo>
                  <a:pt x="75971" y="-12446"/>
                </a:moveTo>
                <a:lnTo>
                  <a:pt x="72936" y="-18503"/>
                </a:lnTo>
                <a:lnTo>
                  <a:pt x="68846" y="-23660"/>
                </a:lnTo>
                <a:lnTo>
                  <a:pt x="86639" y="-38239"/>
                </a:lnTo>
                <a:lnTo>
                  <a:pt x="75437" y="-50698"/>
                </a:lnTo>
                <a:lnTo>
                  <a:pt x="59956" y="-30949"/>
                </a:lnTo>
                <a:lnTo>
                  <a:pt x="54800" y="-33794"/>
                </a:lnTo>
                <a:lnTo>
                  <a:pt x="47853" y="-35039"/>
                </a:lnTo>
                <a:lnTo>
                  <a:pt x="37608" y="-34999"/>
                </a:lnTo>
                <a:lnTo>
                  <a:pt x="21574" y="-32585"/>
                </a:lnTo>
                <a:lnTo>
                  <a:pt x="10032" y="-26217"/>
                </a:lnTo>
                <a:lnTo>
                  <a:pt x="3053" y="-15578"/>
                </a:lnTo>
                <a:lnTo>
                  <a:pt x="711" y="-355"/>
                </a:lnTo>
                <a:lnTo>
                  <a:pt x="1537" y="8184"/>
                </a:lnTo>
                <a:lnTo>
                  <a:pt x="7049" y="20137"/>
                </a:lnTo>
                <a:lnTo>
                  <a:pt x="16725" y="27571"/>
                </a:lnTo>
                <a:lnTo>
                  <a:pt x="12814" y="30416"/>
                </a:lnTo>
                <a:lnTo>
                  <a:pt x="10858" y="33807"/>
                </a:lnTo>
                <a:lnTo>
                  <a:pt x="10325" y="37363"/>
                </a:lnTo>
                <a:lnTo>
                  <a:pt x="9258" y="42875"/>
                </a:lnTo>
                <a:lnTo>
                  <a:pt x="11201" y="48031"/>
                </a:lnTo>
                <a:lnTo>
                  <a:pt x="14947" y="50876"/>
                </a:lnTo>
                <a:lnTo>
                  <a:pt x="11175" y="53248"/>
                </a:lnTo>
                <a:lnTo>
                  <a:pt x="1830" y="64663"/>
                </a:lnTo>
                <a:lnTo>
                  <a:pt x="0" y="74891"/>
                </a:lnTo>
                <a:lnTo>
                  <a:pt x="1096" y="81504"/>
                </a:lnTo>
                <a:lnTo>
                  <a:pt x="8555" y="91377"/>
                </a:lnTo>
                <a:lnTo>
                  <a:pt x="21329" y="97409"/>
                </a:lnTo>
                <a:lnTo>
                  <a:pt x="19998" y="81307"/>
                </a:lnTo>
                <a:lnTo>
                  <a:pt x="16357" y="72758"/>
                </a:lnTo>
                <a:lnTo>
                  <a:pt x="16357" y="64579"/>
                </a:lnTo>
                <a:lnTo>
                  <a:pt x="19037" y="59956"/>
                </a:lnTo>
                <a:lnTo>
                  <a:pt x="17614" y="0"/>
                </a:lnTo>
                <a:lnTo>
                  <a:pt x="18154" y="-7354"/>
                </a:lnTo>
                <a:lnTo>
                  <a:pt x="24236" y="-18503"/>
                </a:lnTo>
                <a:lnTo>
                  <a:pt x="39319" y="-22237"/>
                </a:lnTo>
                <a:lnTo>
                  <a:pt x="43464" y="-22059"/>
                </a:lnTo>
                <a:lnTo>
                  <a:pt x="56266" y="-16130"/>
                </a:lnTo>
                <a:lnTo>
                  <a:pt x="59423" y="-2844"/>
                </a:lnTo>
                <a:lnTo>
                  <a:pt x="58763" y="4999"/>
                </a:lnTo>
                <a:lnTo>
                  <a:pt x="52367" y="15893"/>
                </a:lnTo>
                <a:lnTo>
                  <a:pt x="37185" y="19570"/>
                </a:lnTo>
                <a:lnTo>
                  <a:pt x="33443" y="19420"/>
                </a:lnTo>
                <a:lnTo>
                  <a:pt x="20660" y="13459"/>
                </a:lnTo>
                <a:lnTo>
                  <a:pt x="23304" y="55689"/>
                </a:lnTo>
                <a:lnTo>
                  <a:pt x="65646" y="55689"/>
                </a:lnTo>
                <a:lnTo>
                  <a:pt x="69735" y="63334"/>
                </a:lnTo>
                <a:lnTo>
                  <a:pt x="67957" y="71691"/>
                </a:lnTo>
                <a:lnTo>
                  <a:pt x="72459" y="90356"/>
                </a:lnTo>
                <a:lnTo>
                  <a:pt x="80753" y="81911"/>
                </a:lnTo>
                <a:lnTo>
                  <a:pt x="84861" y="71513"/>
                </a:lnTo>
                <a:lnTo>
                  <a:pt x="85278" y="66879"/>
                </a:lnTo>
                <a:lnTo>
                  <a:pt x="82848" y="55215"/>
                </a:lnTo>
                <a:lnTo>
                  <a:pt x="74128" y="45943"/>
                </a:lnTo>
                <a:lnTo>
                  <a:pt x="57467" y="42164"/>
                </a:lnTo>
                <a:lnTo>
                  <a:pt x="26682" y="42164"/>
                </a:lnTo>
                <a:lnTo>
                  <a:pt x="24206" y="38785"/>
                </a:lnTo>
                <a:lnTo>
                  <a:pt x="25438" y="32562"/>
                </a:lnTo>
                <a:lnTo>
                  <a:pt x="26873" y="30607"/>
                </a:lnTo>
                <a:lnTo>
                  <a:pt x="29705" y="31140"/>
                </a:lnTo>
                <a:lnTo>
                  <a:pt x="32727" y="31483"/>
                </a:lnTo>
                <a:lnTo>
                  <a:pt x="39139" y="31433"/>
                </a:lnTo>
                <a:lnTo>
                  <a:pt x="54761" y="29024"/>
                </a:lnTo>
                <a:lnTo>
                  <a:pt x="66326" y="22694"/>
                </a:lnTo>
                <a:lnTo>
                  <a:pt x="73505" y="12031"/>
                </a:lnTo>
                <a:lnTo>
                  <a:pt x="75971" y="-3378"/>
                </a:lnTo>
                <a:lnTo>
                  <a:pt x="75971" y="-12446"/>
                </a:lnTo>
                <a:close/>
              </a:path>
              <a:path w="72459" h="150152">
                <a:moveTo>
                  <a:pt x="19998" y="81307"/>
                </a:moveTo>
                <a:lnTo>
                  <a:pt x="21329" y="97409"/>
                </a:lnTo>
                <a:lnTo>
                  <a:pt x="37363" y="99453"/>
                </a:lnTo>
                <a:lnTo>
                  <a:pt x="43774" y="99241"/>
                </a:lnTo>
                <a:lnTo>
                  <a:pt x="60094" y="96311"/>
                </a:lnTo>
                <a:lnTo>
                  <a:pt x="72459" y="90356"/>
                </a:lnTo>
                <a:lnTo>
                  <a:pt x="67957" y="71691"/>
                </a:lnTo>
                <a:lnTo>
                  <a:pt x="65434" y="77193"/>
                </a:lnTo>
                <a:lnTo>
                  <a:pt x="54384" y="84389"/>
                </a:lnTo>
                <a:lnTo>
                  <a:pt x="39852" y="86817"/>
                </a:lnTo>
                <a:lnTo>
                  <a:pt x="35814" y="86690"/>
                </a:lnTo>
                <a:lnTo>
                  <a:pt x="19998" y="8130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935762" y="14495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020196" y="1403166"/>
            <a:ext cx="81305" cy="138938"/>
          </a:xfrm>
          <a:custGeom>
            <a:avLst/>
            <a:gdLst/>
            <a:ahLst/>
            <a:cxnLst/>
            <a:rect l="l" t="t" r="r" b="b"/>
            <a:pathLst>
              <a:path w="81305" h="138938">
                <a:moveTo>
                  <a:pt x="16535" y="94462"/>
                </a:moveTo>
                <a:lnTo>
                  <a:pt x="16825" y="86864"/>
                </a:lnTo>
                <a:lnTo>
                  <a:pt x="20278" y="71838"/>
                </a:lnTo>
                <a:lnTo>
                  <a:pt x="28277" y="62465"/>
                </a:lnTo>
                <a:lnTo>
                  <a:pt x="41630" y="59232"/>
                </a:lnTo>
                <a:lnTo>
                  <a:pt x="43164" y="59261"/>
                </a:lnTo>
                <a:lnTo>
                  <a:pt x="56340" y="63494"/>
                </a:lnTo>
                <a:lnTo>
                  <a:pt x="62948" y="74321"/>
                </a:lnTo>
                <a:lnTo>
                  <a:pt x="64757" y="90906"/>
                </a:lnTo>
                <a:lnTo>
                  <a:pt x="64465" y="98591"/>
                </a:lnTo>
                <a:lnTo>
                  <a:pt x="61024" y="113681"/>
                </a:lnTo>
                <a:lnTo>
                  <a:pt x="53081" y="123070"/>
                </a:lnTo>
                <a:lnTo>
                  <a:pt x="55437" y="136796"/>
                </a:lnTo>
                <a:lnTo>
                  <a:pt x="67178" y="130799"/>
                </a:lnTo>
                <a:lnTo>
                  <a:pt x="75215" y="121068"/>
                </a:lnTo>
                <a:lnTo>
                  <a:pt x="79829" y="107728"/>
                </a:lnTo>
                <a:lnTo>
                  <a:pt x="81305" y="90906"/>
                </a:lnTo>
                <a:lnTo>
                  <a:pt x="80506" y="78928"/>
                </a:lnTo>
                <a:lnTo>
                  <a:pt x="76203" y="64310"/>
                </a:lnTo>
                <a:lnTo>
                  <a:pt x="68323" y="54199"/>
                </a:lnTo>
                <a:lnTo>
                  <a:pt x="57038" y="48328"/>
                </a:lnTo>
                <a:lnTo>
                  <a:pt x="42519" y="46431"/>
                </a:lnTo>
                <a:lnTo>
                  <a:pt x="41608" y="46436"/>
                </a:lnTo>
                <a:lnTo>
                  <a:pt x="25919" y="48602"/>
                </a:lnTo>
                <a:lnTo>
                  <a:pt x="14180" y="54613"/>
                </a:lnTo>
                <a:lnTo>
                  <a:pt x="6125" y="64343"/>
                </a:lnTo>
                <a:lnTo>
                  <a:pt x="1486" y="77667"/>
                </a:lnTo>
                <a:lnTo>
                  <a:pt x="0" y="94462"/>
                </a:lnTo>
                <a:lnTo>
                  <a:pt x="827" y="106570"/>
                </a:lnTo>
                <a:lnTo>
                  <a:pt x="5190" y="121126"/>
                </a:lnTo>
                <a:lnTo>
                  <a:pt x="13127" y="131197"/>
                </a:lnTo>
                <a:lnTo>
                  <a:pt x="16535" y="94462"/>
                </a:lnTo>
                <a:close/>
              </a:path>
              <a:path w="81305" h="138938">
                <a:moveTo>
                  <a:pt x="39852" y="126301"/>
                </a:moveTo>
                <a:lnTo>
                  <a:pt x="37982" y="126258"/>
                </a:lnTo>
                <a:lnTo>
                  <a:pt x="24884" y="121939"/>
                </a:lnTo>
                <a:lnTo>
                  <a:pt x="18326" y="111080"/>
                </a:lnTo>
                <a:lnTo>
                  <a:pt x="16535" y="94462"/>
                </a:lnTo>
                <a:lnTo>
                  <a:pt x="13127" y="131197"/>
                </a:lnTo>
                <a:lnTo>
                  <a:pt x="24448" y="137046"/>
                </a:lnTo>
                <a:lnTo>
                  <a:pt x="38963" y="138938"/>
                </a:lnTo>
                <a:lnTo>
                  <a:pt x="39710" y="138934"/>
                </a:lnTo>
                <a:lnTo>
                  <a:pt x="55437" y="136796"/>
                </a:lnTo>
                <a:lnTo>
                  <a:pt x="53081" y="123070"/>
                </a:lnTo>
                <a:lnTo>
                  <a:pt x="39852" y="126301"/>
                </a:lnTo>
                <a:close/>
              </a:path>
              <a:path w="81305" h="138938">
                <a:moveTo>
                  <a:pt x="57111" y="0"/>
                </a:moveTo>
                <a:lnTo>
                  <a:pt x="29883" y="26149"/>
                </a:lnTo>
                <a:lnTo>
                  <a:pt x="39141" y="35039"/>
                </a:lnTo>
                <a:lnTo>
                  <a:pt x="67957" y="12446"/>
                </a:lnTo>
                <a:lnTo>
                  <a:pt x="57111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106777" y="1449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1172922" y="14229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1237297" y="14184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1268234" y="14495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1342894" y="1449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1475375" y="1449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1546148" y="1451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1680932" y="1414021"/>
            <a:ext cx="74180" cy="126301"/>
          </a:xfrm>
          <a:custGeom>
            <a:avLst/>
            <a:gdLst/>
            <a:ahLst/>
            <a:cxnLst/>
            <a:rect l="l" t="t" r="r" b="b"/>
            <a:pathLst>
              <a:path w="74180" h="126301">
                <a:moveTo>
                  <a:pt x="29883" y="49276"/>
                </a:moveTo>
                <a:lnTo>
                  <a:pt x="41890" y="49311"/>
                </a:lnTo>
                <a:lnTo>
                  <a:pt x="53995" y="55460"/>
                </a:lnTo>
                <a:lnTo>
                  <a:pt x="57632" y="69380"/>
                </a:lnTo>
                <a:lnTo>
                  <a:pt x="57632" y="126301"/>
                </a:lnTo>
                <a:lnTo>
                  <a:pt x="74180" y="126301"/>
                </a:lnTo>
                <a:lnTo>
                  <a:pt x="74180" y="64922"/>
                </a:lnTo>
                <a:lnTo>
                  <a:pt x="74023" y="60907"/>
                </a:lnTo>
                <a:lnTo>
                  <a:pt x="69778" y="46831"/>
                </a:lnTo>
                <a:lnTo>
                  <a:pt x="60116" y="38386"/>
                </a:lnTo>
                <a:lnTo>
                  <a:pt x="45542" y="35572"/>
                </a:lnTo>
                <a:lnTo>
                  <a:pt x="41553" y="35725"/>
                </a:lnTo>
                <a:lnTo>
                  <a:pt x="29377" y="38292"/>
                </a:lnTo>
                <a:lnTo>
                  <a:pt x="17424" y="44297"/>
                </a:lnTo>
                <a:lnTo>
                  <a:pt x="16548" y="44297"/>
                </a:ln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lnTo>
                  <a:pt x="16548" y="54610"/>
                </a:lnTo>
                <a:lnTo>
                  <a:pt x="22237" y="52298"/>
                </a:lnTo>
                <a:lnTo>
                  <a:pt x="29883" y="4927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1763591" y="1449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1848937" y="14495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1923614" y="1451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2050395" y="1449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2177016" y="14229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2243336" y="1449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2289202" y="1449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2367246" y="1451370"/>
            <a:ext cx="84327" cy="89839"/>
          </a:xfrm>
          <a:custGeom>
            <a:avLst/>
            <a:gdLst/>
            <a:ahLst/>
            <a:cxnLst/>
            <a:rect l="l" t="t" r="r" b="b"/>
            <a:pathLst>
              <a:path w="84327" h="89839">
                <a:moveTo>
                  <a:pt x="50520" y="89839"/>
                </a:moveTo>
                <a:lnTo>
                  <a:pt x="84327" y="0"/>
                </a:lnTo>
                <a:lnTo>
                  <a:pt x="66713" y="0"/>
                </a:lnTo>
                <a:lnTo>
                  <a:pt x="43065" y="69557"/>
                </a:lnTo>
                <a:lnTo>
                  <a:pt x="41998" y="69557"/>
                </a:lnTo>
                <a:lnTo>
                  <a:pt x="18326" y="0"/>
                </a:lnTo>
                <a:lnTo>
                  <a:pt x="0" y="0"/>
                </a:lnTo>
                <a:lnTo>
                  <a:pt x="33807" y="89839"/>
                </a:lnTo>
                <a:lnTo>
                  <a:pt x="50520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2449225" y="1403169"/>
            <a:ext cx="76847" cy="138938"/>
          </a:xfrm>
          <a:custGeom>
            <a:avLst/>
            <a:gdLst/>
            <a:ahLst/>
            <a:cxnLst/>
            <a:rect l="l" t="t" r="r" b="b"/>
            <a:pathLst>
              <a:path w="76847" h="138938">
                <a:moveTo>
                  <a:pt x="76752" y="81466"/>
                </a:moveTo>
                <a:lnTo>
                  <a:pt x="73892" y="66666"/>
                </a:lnTo>
                <a:lnTo>
                  <a:pt x="66912" y="55654"/>
                </a:lnTo>
                <a:lnTo>
                  <a:pt x="55627" y="48786"/>
                </a:lnTo>
                <a:lnTo>
                  <a:pt x="39852" y="46418"/>
                </a:lnTo>
                <a:lnTo>
                  <a:pt x="27671" y="47841"/>
                </a:lnTo>
                <a:lnTo>
                  <a:pt x="19074" y="73748"/>
                </a:lnTo>
                <a:lnTo>
                  <a:pt x="27187" y="63276"/>
                </a:lnTo>
                <a:lnTo>
                  <a:pt x="39662" y="60121"/>
                </a:lnTo>
                <a:lnTo>
                  <a:pt x="46029" y="60825"/>
                </a:lnTo>
                <a:lnTo>
                  <a:pt x="56499" y="68065"/>
                </a:lnTo>
                <a:lnTo>
                  <a:pt x="60299" y="82892"/>
                </a:lnTo>
                <a:lnTo>
                  <a:pt x="16890" y="82892"/>
                </a:lnTo>
                <a:lnTo>
                  <a:pt x="15790" y="53282"/>
                </a:lnTo>
                <a:lnTo>
                  <a:pt x="7118" y="62699"/>
                </a:lnTo>
                <a:lnTo>
                  <a:pt x="1804" y="75986"/>
                </a:lnTo>
                <a:lnTo>
                  <a:pt x="0" y="93040"/>
                </a:lnTo>
                <a:lnTo>
                  <a:pt x="1615" y="110461"/>
                </a:lnTo>
                <a:lnTo>
                  <a:pt x="6907" y="124090"/>
                </a:lnTo>
                <a:lnTo>
                  <a:pt x="15630" y="132859"/>
                </a:lnTo>
                <a:lnTo>
                  <a:pt x="27524" y="137548"/>
                </a:lnTo>
                <a:lnTo>
                  <a:pt x="42329" y="138938"/>
                </a:lnTo>
                <a:lnTo>
                  <a:pt x="47498" y="138796"/>
                </a:lnTo>
                <a:lnTo>
                  <a:pt x="60345" y="137006"/>
                </a:lnTo>
                <a:lnTo>
                  <a:pt x="71856" y="133235"/>
                </a:lnTo>
                <a:lnTo>
                  <a:pt x="68846" y="120967"/>
                </a:lnTo>
                <a:lnTo>
                  <a:pt x="68500" y="121093"/>
                </a:lnTo>
                <a:lnTo>
                  <a:pt x="56422" y="124163"/>
                </a:lnTo>
                <a:lnTo>
                  <a:pt x="43395" y="125412"/>
                </a:lnTo>
                <a:lnTo>
                  <a:pt x="40837" y="125363"/>
                </a:lnTo>
                <a:lnTo>
                  <a:pt x="28208" y="122556"/>
                </a:lnTo>
                <a:lnTo>
                  <a:pt x="19783" y="113465"/>
                </a:lnTo>
                <a:lnTo>
                  <a:pt x="16535" y="95351"/>
                </a:lnTo>
                <a:lnTo>
                  <a:pt x="75780" y="95351"/>
                </a:lnTo>
                <a:lnTo>
                  <a:pt x="76669" y="91795"/>
                </a:lnTo>
                <a:lnTo>
                  <a:pt x="76847" y="86626"/>
                </a:lnTo>
                <a:lnTo>
                  <a:pt x="76752" y="81466"/>
                </a:lnTo>
                <a:close/>
              </a:path>
              <a:path w="76847" h="138938">
                <a:moveTo>
                  <a:pt x="57099" y="0"/>
                </a:moveTo>
                <a:lnTo>
                  <a:pt x="29870" y="26149"/>
                </a:lnTo>
                <a:lnTo>
                  <a:pt x="39128" y="35039"/>
                </a:lnTo>
                <a:lnTo>
                  <a:pt x="67957" y="12446"/>
                </a:lnTo>
                <a:lnTo>
                  <a:pt x="57099" y="0"/>
                </a:lnTo>
                <a:close/>
              </a:path>
              <a:path w="76847" h="138938">
                <a:moveTo>
                  <a:pt x="19074" y="73748"/>
                </a:moveTo>
                <a:lnTo>
                  <a:pt x="27671" y="47841"/>
                </a:lnTo>
                <a:lnTo>
                  <a:pt x="15790" y="53282"/>
                </a:lnTo>
                <a:lnTo>
                  <a:pt x="16890" y="82892"/>
                </a:lnTo>
                <a:lnTo>
                  <a:pt x="19074" y="7374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2532240" y="1449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2648885" y="14495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28" y="27494"/>
                </a:lnTo>
                <a:lnTo>
                  <a:pt x="27571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2737791" y="1451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2872571" y="1449589"/>
            <a:ext cx="77736" cy="126314"/>
          </a:xfrm>
          <a:custGeom>
            <a:avLst/>
            <a:gdLst/>
            <a:ahLst/>
            <a:cxnLst/>
            <a:rect l="l" t="t" r="r" b="b"/>
            <a:pathLst>
              <a:path w="77736" h="126314">
                <a:moveTo>
                  <a:pt x="77736" y="44475"/>
                </a:moveTo>
                <a:lnTo>
                  <a:pt x="77465" y="37652"/>
                </a:lnTo>
                <a:lnTo>
                  <a:pt x="74652" y="23193"/>
                </a:lnTo>
                <a:lnTo>
                  <a:pt x="68344" y="11203"/>
                </a:lnTo>
                <a:lnTo>
                  <a:pt x="57989" y="3024"/>
                </a:lnTo>
                <a:lnTo>
                  <a:pt x="43040" y="0"/>
                </a:lnTo>
                <a:lnTo>
                  <a:pt x="41512" y="15"/>
                </a:lnTo>
                <a:lnTo>
                  <a:pt x="52920" y="18720"/>
                </a:lnTo>
                <a:lnTo>
                  <a:pt x="59068" y="30337"/>
                </a:lnTo>
                <a:lnTo>
                  <a:pt x="60464" y="45377"/>
                </a:lnTo>
                <a:lnTo>
                  <a:pt x="60331" y="50634"/>
                </a:lnTo>
                <a:lnTo>
                  <a:pt x="57563" y="65618"/>
                </a:lnTo>
                <a:lnTo>
                  <a:pt x="50009" y="75783"/>
                </a:lnTo>
                <a:lnTo>
                  <a:pt x="36093" y="79527"/>
                </a:lnTo>
                <a:lnTo>
                  <a:pt x="28994" y="79527"/>
                </a:lnTo>
                <a:lnTo>
                  <a:pt x="31292" y="92519"/>
                </a:lnTo>
                <a:lnTo>
                  <a:pt x="38595" y="92519"/>
                </a:lnTo>
                <a:lnTo>
                  <a:pt x="52229" y="90531"/>
                </a:lnTo>
                <a:lnTo>
                  <a:pt x="63897" y="83928"/>
                </a:lnTo>
                <a:lnTo>
                  <a:pt x="71811" y="73498"/>
                </a:lnTo>
                <a:lnTo>
                  <a:pt x="76312" y="60071"/>
                </a:lnTo>
                <a:lnTo>
                  <a:pt x="77736" y="44475"/>
                </a:lnTo>
                <a:close/>
              </a:path>
              <a:path w="77736" h="126314">
                <a:moveTo>
                  <a:pt x="29233" y="1877"/>
                </a:moveTo>
                <a:lnTo>
                  <a:pt x="17424" y="8013"/>
                </a:lnTo>
                <a:lnTo>
                  <a:pt x="16535" y="8013"/>
                </a:lnTo>
                <a:lnTo>
                  <a:pt x="16535" y="1790"/>
                </a:lnTo>
                <a:lnTo>
                  <a:pt x="0" y="1790"/>
                </a:lnTo>
                <a:lnTo>
                  <a:pt x="0" y="126314"/>
                </a:lnTo>
                <a:lnTo>
                  <a:pt x="16535" y="126314"/>
                </a:lnTo>
                <a:lnTo>
                  <a:pt x="16535" y="87528"/>
                </a:lnTo>
                <a:lnTo>
                  <a:pt x="17068" y="87172"/>
                </a:lnTo>
                <a:lnTo>
                  <a:pt x="23469" y="90728"/>
                </a:lnTo>
                <a:lnTo>
                  <a:pt x="31292" y="92519"/>
                </a:lnTo>
                <a:lnTo>
                  <a:pt x="28994" y="79527"/>
                </a:lnTo>
                <a:lnTo>
                  <a:pt x="23469" y="78638"/>
                </a:lnTo>
                <a:lnTo>
                  <a:pt x="16535" y="76860"/>
                </a:lnTo>
                <a:lnTo>
                  <a:pt x="16535" y="17259"/>
                </a:lnTo>
                <a:lnTo>
                  <a:pt x="23113" y="15481"/>
                </a:lnTo>
                <a:lnTo>
                  <a:pt x="27571" y="13703"/>
                </a:lnTo>
                <a:lnTo>
                  <a:pt x="39079" y="13722"/>
                </a:lnTo>
                <a:lnTo>
                  <a:pt x="52920" y="18720"/>
                </a:lnTo>
                <a:lnTo>
                  <a:pt x="41512" y="15"/>
                </a:lnTo>
                <a:lnTo>
                  <a:pt x="29233" y="18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2962709" y="1449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015689" y="1451376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101030" y="1451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3189935" y="1414016"/>
            <a:ext cx="77736" cy="128092"/>
          </a:xfrm>
          <a:custGeom>
            <a:avLst/>
            <a:gdLst/>
            <a:ahLst/>
            <a:cxnLst/>
            <a:rect l="l" t="t" r="r" b="b"/>
            <a:pathLst>
              <a:path w="77736" h="128092">
                <a:moveTo>
                  <a:pt x="77736" y="80048"/>
                </a:moveTo>
                <a:lnTo>
                  <a:pt x="77434" y="72988"/>
                </a:lnTo>
                <a:lnTo>
                  <a:pt x="74508" y="58610"/>
                </a:lnTo>
                <a:lnTo>
                  <a:pt x="68069" y="46696"/>
                </a:lnTo>
                <a:lnTo>
                  <a:pt x="57626" y="38574"/>
                </a:lnTo>
                <a:lnTo>
                  <a:pt x="42684" y="35572"/>
                </a:lnTo>
                <a:lnTo>
                  <a:pt x="41751" y="35579"/>
                </a:lnTo>
                <a:lnTo>
                  <a:pt x="53172" y="54578"/>
                </a:lnTo>
                <a:lnTo>
                  <a:pt x="59197" y="66131"/>
                </a:lnTo>
                <a:lnTo>
                  <a:pt x="60464" y="80949"/>
                </a:lnTo>
                <a:lnTo>
                  <a:pt x="60276" y="86950"/>
                </a:lnTo>
                <a:lnTo>
                  <a:pt x="57239" y="101567"/>
                </a:lnTo>
                <a:lnTo>
                  <a:pt x="49323" y="111461"/>
                </a:lnTo>
                <a:lnTo>
                  <a:pt x="35026" y="115100"/>
                </a:lnTo>
                <a:lnTo>
                  <a:pt x="36093" y="128092"/>
                </a:lnTo>
                <a:lnTo>
                  <a:pt x="51767" y="125633"/>
                </a:lnTo>
                <a:lnTo>
                  <a:pt x="63473" y="118832"/>
                </a:lnTo>
                <a:lnTo>
                  <a:pt x="71550" y="108456"/>
                </a:lnTo>
                <a:lnTo>
                  <a:pt x="76228" y="95272"/>
                </a:lnTo>
                <a:lnTo>
                  <a:pt x="77736" y="80048"/>
                </a:lnTo>
                <a:close/>
              </a:path>
              <a:path w="77736" h="128092">
                <a:moveTo>
                  <a:pt x="29811" y="37306"/>
                </a:moveTo>
                <a:lnTo>
                  <a:pt x="17424" y="43053"/>
                </a:lnTo>
                <a:lnTo>
                  <a:pt x="16535" y="43053"/>
                </a:lnTo>
                <a:lnTo>
                  <a:pt x="16535" y="0"/>
                </a:lnTo>
                <a:lnTo>
                  <a:pt x="0" y="1778"/>
                </a:lnTo>
                <a:lnTo>
                  <a:pt x="0" y="120967"/>
                </a:lnTo>
                <a:lnTo>
                  <a:pt x="8949" y="123774"/>
                </a:lnTo>
                <a:lnTo>
                  <a:pt x="21713" y="126755"/>
                </a:lnTo>
                <a:lnTo>
                  <a:pt x="36093" y="128092"/>
                </a:lnTo>
                <a:lnTo>
                  <a:pt x="35026" y="115100"/>
                </a:lnTo>
                <a:lnTo>
                  <a:pt x="28994" y="115100"/>
                </a:lnTo>
                <a:lnTo>
                  <a:pt x="23647" y="114211"/>
                </a:lnTo>
                <a:lnTo>
                  <a:pt x="16535" y="112433"/>
                </a:lnTo>
                <a:lnTo>
                  <a:pt x="16535" y="52832"/>
                </a:lnTo>
                <a:lnTo>
                  <a:pt x="22580" y="51054"/>
                </a:lnTo>
                <a:lnTo>
                  <a:pt x="27203" y="49276"/>
                </a:lnTo>
                <a:lnTo>
                  <a:pt x="39056" y="49336"/>
                </a:lnTo>
                <a:lnTo>
                  <a:pt x="53172" y="54578"/>
                </a:lnTo>
                <a:lnTo>
                  <a:pt x="41751" y="35579"/>
                </a:lnTo>
                <a:lnTo>
                  <a:pt x="29811" y="3730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270811" y="1449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356500" y="1449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479384" y="1449594"/>
            <a:ext cx="130047" cy="90728"/>
          </a:xfrm>
          <a:custGeom>
            <a:avLst/>
            <a:gdLst/>
            <a:ahLst/>
            <a:cxnLst/>
            <a:rect l="l" t="t" r="r" b="b"/>
            <a:pathLst>
              <a:path w="130047" h="90728">
                <a:moveTo>
                  <a:pt x="72047" y="20104"/>
                </a:moveTo>
                <a:lnTo>
                  <a:pt x="77558" y="17259"/>
                </a:lnTo>
                <a:lnTo>
                  <a:pt x="85572" y="13703"/>
                </a:lnTo>
                <a:lnTo>
                  <a:pt x="97874" y="13748"/>
                </a:lnTo>
                <a:lnTo>
                  <a:pt x="110271" y="19427"/>
                </a:lnTo>
                <a:lnTo>
                  <a:pt x="113499" y="33807"/>
                </a:lnTo>
                <a:lnTo>
                  <a:pt x="113499" y="90728"/>
                </a:lnTo>
                <a:lnTo>
                  <a:pt x="130047" y="90728"/>
                </a:lnTo>
                <a:lnTo>
                  <a:pt x="130047" y="29349"/>
                </a:lnTo>
                <a:lnTo>
                  <a:pt x="129855" y="25019"/>
                </a:lnTo>
                <a:lnTo>
                  <a:pt x="125387" y="11118"/>
                </a:lnTo>
                <a:lnTo>
                  <a:pt x="115543" y="2779"/>
                </a:lnTo>
                <a:lnTo>
                  <a:pt x="101041" y="0"/>
                </a:lnTo>
                <a:lnTo>
                  <a:pt x="92457" y="688"/>
                </a:lnTo>
                <a:lnTo>
                  <a:pt x="80242" y="4144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69" y="91"/>
                </a:lnTo>
                <a:lnTo>
                  <a:pt x="28442" y="2809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8638" y="13703"/>
                </a:lnTo>
                <a:lnTo>
                  <a:pt x="40975" y="13745"/>
                </a:lnTo>
                <a:lnTo>
                  <a:pt x="53452" y="19795"/>
                </a:lnTo>
                <a:lnTo>
                  <a:pt x="56565" y="33807"/>
                </a:lnTo>
                <a:lnTo>
                  <a:pt x="56565" y="90728"/>
                </a:lnTo>
                <a:lnTo>
                  <a:pt x="73113" y="90728"/>
                </a:lnTo>
                <a:lnTo>
                  <a:pt x="73113" y="25971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619667" y="1449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711755" y="14140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738783" y="1451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3821455" y="14495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3901465" y="1451376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3992667" y="14140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4017902" y="1449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4110720" y="1449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4158367" y="1451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4241383" y="1449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4358053" y="14495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28" y="27494"/>
                </a:lnTo>
                <a:lnTo>
                  <a:pt x="27571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4446958" y="1451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4535481" y="14140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4614645" y="1421128"/>
            <a:ext cx="69735" cy="119189"/>
          </a:xfrm>
          <a:custGeom>
            <a:avLst/>
            <a:gdLst/>
            <a:ahLst/>
            <a:cxnLst/>
            <a:rect l="l" t="t" r="r" b="b"/>
            <a:pathLst>
              <a:path w="69735" h="119189">
                <a:moveTo>
                  <a:pt x="17081" y="104609"/>
                </a:moveTo>
                <a:lnTo>
                  <a:pt x="17081" y="0"/>
                </a:lnTo>
                <a:lnTo>
                  <a:pt x="0" y="0"/>
                </a:lnTo>
                <a:lnTo>
                  <a:pt x="0" y="119189"/>
                </a:lnTo>
                <a:lnTo>
                  <a:pt x="69735" y="119189"/>
                </a:lnTo>
                <a:lnTo>
                  <a:pt x="69735" y="104609"/>
                </a:lnTo>
                <a:lnTo>
                  <a:pt x="17081" y="1046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4680597" y="1449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4772176" y="1414016"/>
            <a:ext cx="77736" cy="128092"/>
          </a:xfrm>
          <a:custGeom>
            <a:avLst/>
            <a:gdLst/>
            <a:ahLst/>
            <a:cxnLst/>
            <a:rect l="l" t="t" r="r" b="b"/>
            <a:pathLst>
              <a:path w="77736" h="128092">
                <a:moveTo>
                  <a:pt x="77736" y="80048"/>
                </a:moveTo>
                <a:lnTo>
                  <a:pt x="77434" y="72988"/>
                </a:lnTo>
                <a:lnTo>
                  <a:pt x="74508" y="58610"/>
                </a:lnTo>
                <a:lnTo>
                  <a:pt x="68069" y="46696"/>
                </a:lnTo>
                <a:lnTo>
                  <a:pt x="57626" y="38574"/>
                </a:lnTo>
                <a:lnTo>
                  <a:pt x="42684" y="35572"/>
                </a:lnTo>
                <a:lnTo>
                  <a:pt x="41751" y="35579"/>
                </a:lnTo>
                <a:lnTo>
                  <a:pt x="53172" y="54578"/>
                </a:lnTo>
                <a:lnTo>
                  <a:pt x="59197" y="66131"/>
                </a:lnTo>
                <a:lnTo>
                  <a:pt x="60464" y="80949"/>
                </a:lnTo>
                <a:lnTo>
                  <a:pt x="60276" y="86950"/>
                </a:lnTo>
                <a:lnTo>
                  <a:pt x="57239" y="101567"/>
                </a:lnTo>
                <a:lnTo>
                  <a:pt x="49323" y="111461"/>
                </a:lnTo>
                <a:lnTo>
                  <a:pt x="35026" y="115100"/>
                </a:lnTo>
                <a:lnTo>
                  <a:pt x="36093" y="128092"/>
                </a:lnTo>
                <a:lnTo>
                  <a:pt x="51767" y="125633"/>
                </a:lnTo>
                <a:lnTo>
                  <a:pt x="63473" y="118832"/>
                </a:lnTo>
                <a:lnTo>
                  <a:pt x="71550" y="108456"/>
                </a:lnTo>
                <a:lnTo>
                  <a:pt x="76228" y="95272"/>
                </a:lnTo>
                <a:lnTo>
                  <a:pt x="77736" y="80048"/>
                </a:lnTo>
                <a:close/>
              </a:path>
              <a:path w="77736" h="128092">
                <a:moveTo>
                  <a:pt x="29811" y="37306"/>
                </a:moveTo>
                <a:lnTo>
                  <a:pt x="17424" y="43053"/>
                </a:lnTo>
                <a:lnTo>
                  <a:pt x="16535" y="43053"/>
                </a:lnTo>
                <a:lnTo>
                  <a:pt x="16535" y="0"/>
                </a:lnTo>
                <a:lnTo>
                  <a:pt x="0" y="1778"/>
                </a:lnTo>
                <a:lnTo>
                  <a:pt x="0" y="120967"/>
                </a:lnTo>
                <a:lnTo>
                  <a:pt x="8949" y="123774"/>
                </a:lnTo>
                <a:lnTo>
                  <a:pt x="21713" y="126755"/>
                </a:lnTo>
                <a:lnTo>
                  <a:pt x="36093" y="128092"/>
                </a:lnTo>
                <a:lnTo>
                  <a:pt x="35026" y="115100"/>
                </a:lnTo>
                <a:lnTo>
                  <a:pt x="28994" y="115100"/>
                </a:lnTo>
                <a:lnTo>
                  <a:pt x="23647" y="114211"/>
                </a:lnTo>
                <a:lnTo>
                  <a:pt x="16535" y="112433"/>
                </a:lnTo>
                <a:lnTo>
                  <a:pt x="16535" y="52832"/>
                </a:lnTo>
                <a:lnTo>
                  <a:pt x="22580" y="51054"/>
                </a:lnTo>
                <a:lnTo>
                  <a:pt x="27203" y="49276"/>
                </a:lnTo>
                <a:lnTo>
                  <a:pt x="39056" y="49336"/>
                </a:lnTo>
                <a:lnTo>
                  <a:pt x="53172" y="54578"/>
                </a:lnTo>
                <a:lnTo>
                  <a:pt x="41751" y="35579"/>
                </a:lnTo>
                <a:lnTo>
                  <a:pt x="29811" y="3730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4854841" y="1449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4948548" y="1449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4994414" y="1449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5075120" y="14229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5133981" y="1449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5227688" y="1449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5280837" y="1418462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325"/>
                </a:moveTo>
                <a:lnTo>
                  <a:pt x="20472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72" y="15836"/>
                </a:lnTo>
                <a:lnTo>
                  <a:pt x="20472" y="10325"/>
                </a:lnTo>
                <a:close/>
              </a:path>
              <a:path w="20472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5311781" y="1449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5450114" y="1421131"/>
            <a:ext cx="93395" cy="119189"/>
          </a:xfrm>
          <a:custGeom>
            <a:avLst/>
            <a:gdLst/>
            <a:ahLst/>
            <a:cxnLst/>
            <a:rect l="l" t="t" r="r" b="b"/>
            <a:pathLst>
              <a:path w="93395" h="119189">
                <a:moveTo>
                  <a:pt x="0" y="119189"/>
                </a:moveTo>
                <a:lnTo>
                  <a:pt x="17081" y="119189"/>
                </a:lnTo>
                <a:lnTo>
                  <a:pt x="17081" y="29705"/>
                </a:lnTo>
                <a:lnTo>
                  <a:pt x="74548" y="119189"/>
                </a:lnTo>
                <a:lnTo>
                  <a:pt x="93395" y="119189"/>
                </a:lnTo>
                <a:lnTo>
                  <a:pt x="93395" y="0"/>
                </a:lnTo>
                <a:lnTo>
                  <a:pt x="76314" y="0"/>
                </a:lnTo>
                <a:lnTo>
                  <a:pt x="76314" y="90017"/>
                </a:lnTo>
                <a:lnTo>
                  <a:pt x="18681" y="0"/>
                </a:lnTo>
                <a:lnTo>
                  <a:pt x="0" y="0"/>
                </a:lnTo>
                <a:lnTo>
                  <a:pt x="0" y="1191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5552879" y="1449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5638225" y="14495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5718390" y="1418462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325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36"/>
                </a:lnTo>
                <a:lnTo>
                  <a:pt x="4635" y="20459"/>
                </a:lnTo>
                <a:lnTo>
                  <a:pt x="15836" y="20459"/>
                </a:lnTo>
                <a:lnTo>
                  <a:pt x="20472" y="15836"/>
                </a:lnTo>
                <a:lnTo>
                  <a:pt x="20472" y="10325"/>
                </a:lnTo>
                <a:close/>
              </a:path>
              <a:path w="20472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5749335" y="1449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5841795" y="14495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5924466" y="1449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6015676" y="14140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6088602" y="14495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28" y="27494"/>
                </a:lnTo>
                <a:lnTo>
                  <a:pt x="27571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6177505" y="1451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477566" y="1611636"/>
            <a:ext cx="84670" cy="119189"/>
          </a:xfrm>
          <a:custGeom>
            <a:avLst/>
            <a:gdLst/>
            <a:ahLst/>
            <a:cxnLst/>
            <a:rect l="l" t="t" r="r" b="b"/>
            <a:pathLst>
              <a:path w="84670" h="119189">
                <a:moveTo>
                  <a:pt x="84670" y="119189"/>
                </a:moveTo>
                <a:lnTo>
                  <a:pt x="48729" y="69557"/>
                </a:lnTo>
                <a:lnTo>
                  <a:pt x="36817" y="56388"/>
                </a:lnTo>
                <a:lnTo>
                  <a:pt x="17068" y="56388"/>
                </a:lnTo>
                <a:lnTo>
                  <a:pt x="17068" y="14935"/>
                </a:lnTo>
                <a:lnTo>
                  <a:pt x="39128" y="0"/>
                </a:lnTo>
                <a:lnTo>
                  <a:pt x="0" y="0"/>
                </a:lnTo>
                <a:lnTo>
                  <a:pt x="0" y="119189"/>
                </a:lnTo>
                <a:lnTo>
                  <a:pt x="17068" y="119189"/>
                </a:lnTo>
                <a:lnTo>
                  <a:pt x="17068" y="71158"/>
                </a:lnTo>
                <a:lnTo>
                  <a:pt x="29527" y="71158"/>
                </a:lnTo>
                <a:lnTo>
                  <a:pt x="62966" y="119189"/>
                </a:lnTo>
                <a:lnTo>
                  <a:pt x="84670" y="119189"/>
                </a:lnTo>
                <a:close/>
              </a:path>
              <a:path w="84670" h="119189">
                <a:moveTo>
                  <a:pt x="17068" y="14935"/>
                </a:moveTo>
                <a:lnTo>
                  <a:pt x="34861" y="14935"/>
                </a:lnTo>
                <a:lnTo>
                  <a:pt x="46385" y="15788"/>
                </a:lnTo>
                <a:lnTo>
                  <a:pt x="58047" y="21514"/>
                </a:lnTo>
                <a:lnTo>
                  <a:pt x="62255" y="35217"/>
                </a:lnTo>
                <a:lnTo>
                  <a:pt x="60762" y="43895"/>
                </a:lnTo>
                <a:lnTo>
                  <a:pt x="52181" y="53255"/>
                </a:lnTo>
                <a:lnTo>
                  <a:pt x="36817" y="56388"/>
                </a:lnTo>
                <a:lnTo>
                  <a:pt x="48729" y="69557"/>
                </a:lnTo>
                <a:lnTo>
                  <a:pt x="57018" y="67362"/>
                </a:lnTo>
                <a:lnTo>
                  <a:pt x="68470" y="60828"/>
                </a:lnTo>
                <a:lnTo>
                  <a:pt x="76484" y="50232"/>
                </a:lnTo>
                <a:lnTo>
                  <a:pt x="79501" y="35217"/>
                </a:lnTo>
                <a:lnTo>
                  <a:pt x="79395" y="31787"/>
                </a:lnTo>
                <a:lnTo>
                  <a:pt x="76187" y="18198"/>
                </a:lnTo>
                <a:lnTo>
                  <a:pt x="68454" y="8229"/>
                </a:lnTo>
                <a:lnTo>
                  <a:pt x="56125" y="2092"/>
                </a:lnTo>
                <a:lnTo>
                  <a:pt x="39128" y="0"/>
                </a:lnTo>
                <a:lnTo>
                  <a:pt x="17068" y="149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565570" y="1641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643262" y="1602743"/>
            <a:ext cx="58699" cy="128079"/>
          </a:xfrm>
          <a:custGeom>
            <a:avLst/>
            <a:gdLst/>
            <a:ahLst/>
            <a:cxnLst/>
            <a:rect l="l" t="t" r="r" b="b"/>
            <a:pathLst>
              <a:path w="58699" h="128079">
                <a:moveTo>
                  <a:pt x="31127" y="15646"/>
                </a:moveTo>
                <a:lnTo>
                  <a:pt x="38417" y="13690"/>
                </a:lnTo>
                <a:lnTo>
                  <a:pt x="48374" y="13690"/>
                </a:lnTo>
                <a:lnTo>
                  <a:pt x="56743" y="15468"/>
                </a:lnTo>
                <a:lnTo>
                  <a:pt x="58699" y="3200"/>
                </a:lnTo>
                <a:lnTo>
                  <a:pt x="51396" y="1066"/>
                </a:lnTo>
                <a:lnTo>
                  <a:pt x="45173" y="0"/>
                </a:lnTo>
                <a:lnTo>
                  <a:pt x="38773" y="0"/>
                </a:lnTo>
                <a:lnTo>
                  <a:pt x="29548" y="1118"/>
                </a:lnTo>
                <a:lnTo>
                  <a:pt x="18694" y="8172"/>
                </a:lnTo>
                <a:lnTo>
                  <a:pt x="14579" y="22948"/>
                </a:lnTo>
                <a:lnTo>
                  <a:pt x="14579" y="39128"/>
                </a:lnTo>
                <a:lnTo>
                  <a:pt x="0" y="39128"/>
                </a:lnTo>
                <a:lnTo>
                  <a:pt x="0" y="52298"/>
                </a:lnTo>
                <a:lnTo>
                  <a:pt x="14579" y="52298"/>
                </a:lnTo>
                <a:lnTo>
                  <a:pt x="14579" y="128079"/>
                </a:lnTo>
                <a:lnTo>
                  <a:pt x="31127" y="128079"/>
                </a:lnTo>
                <a:lnTo>
                  <a:pt x="31127" y="52298"/>
                </a:lnTo>
                <a:lnTo>
                  <a:pt x="54254" y="52298"/>
                </a:lnTo>
                <a:lnTo>
                  <a:pt x="56032" y="39128"/>
                </a:lnTo>
                <a:lnTo>
                  <a:pt x="31127" y="39128"/>
                </a:lnTo>
                <a:lnTo>
                  <a:pt x="31127" y="156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698907" y="1641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789049" y="16400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836697" y="1641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925593" y="16400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1010042" y="16400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1090218" y="16089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1119376" y="1640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1236395" y="16400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31" y="27494"/>
                </a:lnTo>
                <a:lnTo>
                  <a:pt x="27577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1"/>
                </a:lnTo>
                <a:lnTo>
                  <a:pt x="13844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44" y="8579"/>
                </a:lnTo>
                <a:lnTo>
                  <a:pt x="5927" y="19005"/>
                </a:lnTo>
                <a:lnTo>
                  <a:pt x="1425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1325288" y="1641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1433389" y="1611633"/>
            <a:ext cx="105321" cy="119722"/>
          </a:xfrm>
          <a:custGeom>
            <a:avLst/>
            <a:gdLst/>
            <a:ahLst/>
            <a:cxnLst/>
            <a:rect l="l" t="t" r="r" b="b"/>
            <a:pathLst>
              <a:path w="105321" h="119722">
                <a:moveTo>
                  <a:pt x="105321" y="0"/>
                </a:moveTo>
                <a:lnTo>
                  <a:pt x="86639" y="0"/>
                </a:lnTo>
                <a:lnTo>
                  <a:pt x="52311" y="96240"/>
                </a:lnTo>
                <a:lnTo>
                  <a:pt x="18681" y="0"/>
                </a:lnTo>
                <a:lnTo>
                  <a:pt x="0" y="0"/>
                </a:lnTo>
                <a:lnTo>
                  <a:pt x="43764" y="119722"/>
                </a:lnTo>
                <a:lnTo>
                  <a:pt x="59778" y="119722"/>
                </a:lnTo>
                <a:lnTo>
                  <a:pt x="105321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1542910" y="16089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1581323" y="16400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1628966" y="16400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1721067" y="16045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1748091" y="16400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1833420" y="1675137"/>
            <a:ext cx="72459" cy="150152"/>
          </a:xfrm>
          <a:custGeom>
            <a:avLst/>
            <a:gdLst/>
            <a:ahLst/>
            <a:cxnLst/>
            <a:rect l="l" t="t" r="r" b="b"/>
            <a:pathLst>
              <a:path w="72459" h="150152">
                <a:moveTo>
                  <a:pt x="20660" y="13459"/>
                </a:moveTo>
                <a:lnTo>
                  <a:pt x="17614" y="0"/>
                </a:lnTo>
                <a:lnTo>
                  <a:pt x="19037" y="59956"/>
                </a:lnTo>
                <a:lnTo>
                  <a:pt x="23304" y="55689"/>
                </a:lnTo>
                <a:lnTo>
                  <a:pt x="20660" y="13459"/>
                </a:lnTo>
                <a:close/>
              </a:path>
              <a:path w="72459" h="150152">
                <a:moveTo>
                  <a:pt x="75971" y="-12446"/>
                </a:moveTo>
                <a:lnTo>
                  <a:pt x="72936" y="-18503"/>
                </a:lnTo>
                <a:lnTo>
                  <a:pt x="68846" y="-23660"/>
                </a:lnTo>
                <a:lnTo>
                  <a:pt x="86639" y="-38239"/>
                </a:lnTo>
                <a:lnTo>
                  <a:pt x="75437" y="-50698"/>
                </a:lnTo>
                <a:lnTo>
                  <a:pt x="59956" y="-30949"/>
                </a:lnTo>
                <a:lnTo>
                  <a:pt x="54800" y="-33794"/>
                </a:lnTo>
                <a:lnTo>
                  <a:pt x="47853" y="-35039"/>
                </a:lnTo>
                <a:lnTo>
                  <a:pt x="37608" y="-34999"/>
                </a:lnTo>
                <a:lnTo>
                  <a:pt x="21574" y="-32585"/>
                </a:lnTo>
                <a:lnTo>
                  <a:pt x="10032" y="-26217"/>
                </a:lnTo>
                <a:lnTo>
                  <a:pt x="3053" y="-15578"/>
                </a:lnTo>
                <a:lnTo>
                  <a:pt x="711" y="-355"/>
                </a:lnTo>
                <a:lnTo>
                  <a:pt x="1537" y="8184"/>
                </a:lnTo>
                <a:lnTo>
                  <a:pt x="7049" y="20137"/>
                </a:lnTo>
                <a:lnTo>
                  <a:pt x="16725" y="27571"/>
                </a:lnTo>
                <a:lnTo>
                  <a:pt x="12814" y="30416"/>
                </a:lnTo>
                <a:lnTo>
                  <a:pt x="10858" y="33807"/>
                </a:lnTo>
                <a:lnTo>
                  <a:pt x="10325" y="37363"/>
                </a:lnTo>
                <a:lnTo>
                  <a:pt x="9258" y="42875"/>
                </a:lnTo>
                <a:lnTo>
                  <a:pt x="11201" y="48031"/>
                </a:lnTo>
                <a:lnTo>
                  <a:pt x="14947" y="50876"/>
                </a:lnTo>
                <a:lnTo>
                  <a:pt x="11175" y="53248"/>
                </a:lnTo>
                <a:lnTo>
                  <a:pt x="1830" y="64663"/>
                </a:lnTo>
                <a:lnTo>
                  <a:pt x="0" y="74891"/>
                </a:lnTo>
                <a:lnTo>
                  <a:pt x="1095" y="81504"/>
                </a:lnTo>
                <a:lnTo>
                  <a:pt x="8551" y="91377"/>
                </a:lnTo>
                <a:lnTo>
                  <a:pt x="21323" y="97409"/>
                </a:lnTo>
                <a:lnTo>
                  <a:pt x="19998" y="81307"/>
                </a:lnTo>
                <a:lnTo>
                  <a:pt x="16357" y="72758"/>
                </a:lnTo>
                <a:lnTo>
                  <a:pt x="16357" y="64579"/>
                </a:lnTo>
                <a:lnTo>
                  <a:pt x="19037" y="59956"/>
                </a:lnTo>
                <a:lnTo>
                  <a:pt x="17614" y="0"/>
                </a:lnTo>
                <a:lnTo>
                  <a:pt x="18154" y="-7354"/>
                </a:lnTo>
                <a:lnTo>
                  <a:pt x="24236" y="-18503"/>
                </a:lnTo>
                <a:lnTo>
                  <a:pt x="39319" y="-22237"/>
                </a:lnTo>
                <a:lnTo>
                  <a:pt x="43464" y="-22059"/>
                </a:lnTo>
                <a:lnTo>
                  <a:pt x="56266" y="-16130"/>
                </a:lnTo>
                <a:lnTo>
                  <a:pt x="59423" y="-2844"/>
                </a:lnTo>
                <a:lnTo>
                  <a:pt x="58763" y="4999"/>
                </a:lnTo>
                <a:lnTo>
                  <a:pt x="52367" y="15893"/>
                </a:lnTo>
                <a:lnTo>
                  <a:pt x="37185" y="19570"/>
                </a:lnTo>
                <a:lnTo>
                  <a:pt x="33443" y="19420"/>
                </a:lnTo>
                <a:lnTo>
                  <a:pt x="20660" y="13459"/>
                </a:lnTo>
                <a:lnTo>
                  <a:pt x="23304" y="55689"/>
                </a:lnTo>
                <a:lnTo>
                  <a:pt x="65646" y="55689"/>
                </a:lnTo>
                <a:lnTo>
                  <a:pt x="69735" y="63334"/>
                </a:lnTo>
                <a:lnTo>
                  <a:pt x="67957" y="71691"/>
                </a:lnTo>
                <a:lnTo>
                  <a:pt x="72459" y="90356"/>
                </a:lnTo>
                <a:lnTo>
                  <a:pt x="80753" y="81911"/>
                </a:lnTo>
                <a:lnTo>
                  <a:pt x="84861" y="71513"/>
                </a:lnTo>
                <a:lnTo>
                  <a:pt x="85278" y="66879"/>
                </a:lnTo>
                <a:lnTo>
                  <a:pt x="82848" y="55215"/>
                </a:lnTo>
                <a:lnTo>
                  <a:pt x="74128" y="45943"/>
                </a:lnTo>
                <a:lnTo>
                  <a:pt x="57467" y="42164"/>
                </a:lnTo>
                <a:lnTo>
                  <a:pt x="26682" y="42164"/>
                </a:lnTo>
                <a:lnTo>
                  <a:pt x="24206" y="38785"/>
                </a:lnTo>
                <a:lnTo>
                  <a:pt x="25438" y="32562"/>
                </a:lnTo>
                <a:lnTo>
                  <a:pt x="26873" y="30607"/>
                </a:lnTo>
                <a:lnTo>
                  <a:pt x="29705" y="31140"/>
                </a:lnTo>
                <a:lnTo>
                  <a:pt x="32727" y="31483"/>
                </a:lnTo>
                <a:lnTo>
                  <a:pt x="39139" y="31433"/>
                </a:lnTo>
                <a:lnTo>
                  <a:pt x="54761" y="29024"/>
                </a:lnTo>
                <a:lnTo>
                  <a:pt x="66326" y="22694"/>
                </a:lnTo>
                <a:lnTo>
                  <a:pt x="73505" y="12031"/>
                </a:lnTo>
                <a:lnTo>
                  <a:pt x="75971" y="-3378"/>
                </a:lnTo>
                <a:lnTo>
                  <a:pt x="75971" y="-12446"/>
                </a:lnTo>
                <a:close/>
              </a:path>
              <a:path w="72459" h="150152">
                <a:moveTo>
                  <a:pt x="19998" y="81307"/>
                </a:moveTo>
                <a:lnTo>
                  <a:pt x="21323" y="97409"/>
                </a:lnTo>
                <a:lnTo>
                  <a:pt x="37363" y="99453"/>
                </a:lnTo>
                <a:lnTo>
                  <a:pt x="43774" y="99241"/>
                </a:lnTo>
                <a:lnTo>
                  <a:pt x="60094" y="96311"/>
                </a:lnTo>
                <a:lnTo>
                  <a:pt x="72459" y="90356"/>
                </a:lnTo>
                <a:lnTo>
                  <a:pt x="67957" y="71691"/>
                </a:lnTo>
                <a:lnTo>
                  <a:pt x="65434" y="77193"/>
                </a:lnTo>
                <a:lnTo>
                  <a:pt x="54384" y="84389"/>
                </a:lnTo>
                <a:lnTo>
                  <a:pt x="39852" y="86817"/>
                </a:lnTo>
                <a:lnTo>
                  <a:pt x="35814" y="86690"/>
                </a:lnTo>
                <a:lnTo>
                  <a:pt x="19998" y="8130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1926071" y="1593669"/>
            <a:ext cx="38239" cy="137160"/>
          </a:xfrm>
          <a:custGeom>
            <a:avLst/>
            <a:gdLst/>
            <a:ahLst/>
            <a:cxnLst/>
            <a:rect l="l" t="t" r="r" b="b"/>
            <a:pathLst>
              <a:path w="38239" h="137160">
                <a:moveTo>
                  <a:pt x="27393" y="0"/>
                </a:moveTo>
                <a:lnTo>
                  <a:pt x="165" y="26149"/>
                </a:lnTo>
                <a:lnTo>
                  <a:pt x="9423" y="35039"/>
                </a:lnTo>
                <a:lnTo>
                  <a:pt x="38239" y="12446"/>
                </a:lnTo>
                <a:lnTo>
                  <a:pt x="27393" y="0"/>
                </a:lnTo>
                <a:close/>
              </a:path>
              <a:path w="38239" h="137160">
                <a:moveTo>
                  <a:pt x="0" y="48209"/>
                </a:moveTo>
                <a:lnTo>
                  <a:pt x="0" y="137160"/>
                </a:lnTo>
                <a:lnTo>
                  <a:pt x="16548" y="137160"/>
                </a:lnTo>
                <a:lnTo>
                  <a:pt x="16548" y="48209"/>
                </a:lnTo>
                <a:lnTo>
                  <a:pt x="0" y="482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1952379" y="1640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2069373" y="16400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28" y="27494"/>
                </a:lnTo>
                <a:lnTo>
                  <a:pt x="27571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2158278" y="1641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2246815" y="16045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2319915" y="1611629"/>
            <a:ext cx="0" cy="119189"/>
          </a:xfrm>
          <a:custGeom>
            <a:avLst/>
            <a:gdLst/>
            <a:ahLst/>
            <a:cxnLst/>
            <a:rect l="l" t="t" r="r" b="b"/>
            <a:pathLst>
              <a:path w="0" h="119189">
                <a:moveTo>
                  <a:pt x="0" y="0"/>
                </a:moveTo>
                <a:lnTo>
                  <a:pt x="0" y="119189"/>
                </a:lnTo>
              </a:path>
            </a:pathLst>
          </a:custGeom>
          <a:ln w="18351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2345152" y="16400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2429946" y="16400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2496090" y="16134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2560446" y="16089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2586763" y="16134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2650962" y="1641876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2731673" y="16134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2790532" y="16400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2914653" y="1611631"/>
            <a:ext cx="93395" cy="119189"/>
          </a:xfrm>
          <a:custGeom>
            <a:avLst/>
            <a:gdLst/>
            <a:ahLst/>
            <a:cxnLst/>
            <a:rect l="l" t="t" r="r" b="b"/>
            <a:pathLst>
              <a:path w="93395" h="119189">
                <a:moveTo>
                  <a:pt x="0" y="119189"/>
                </a:moveTo>
                <a:lnTo>
                  <a:pt x="17081" y="119189"/>
                </a:lnTo>
                <a:lnTo>
                  <a:pt x="17081" y="29705"/>
                </a:lnTo>
                <a:lnTo>
                  <a:pt x="74548" y="119189"/>
                </a:lnTo>
                <a:lnTo>
                  <a:pt x="93395" y="119189"/>
                </a:lnTo>
                <a:lnTo>
                  <a:pt x="93395" y="0"/>
                </a:lnTo>
                <a:lnTo>
                  <a:pt x="76314" y="0"/>
                </a:lnTo>
                <a:lnTo>
                  <a:pt x="76314" y="90017"/>
                </a:lnTo>
                <a:lnTo>
                  <a:pt x="18681" y="0"/>
                </a:lnTo>
                <a:lnTo>
                  <a:pt x="0" y="0"/>
                </a:lnTo>
                <a:lnTo>
                  <a:pt x="0" y="1191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3017418" y="1640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3102764" y="16400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3182937" y="16089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3213874" y="16400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3306334" y="16400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3389005" y="1640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3480215" y="16045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3538903" y="16400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28" y="27494"/>
                </a:lnTo>
                <a:lnTo>
                  <a:pt x="27571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3627808" y="1641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3742474" y="16400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3811466" y="1640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3902676" y="16045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3935026" y="1641876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4020361" y="16400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28" y="27494"/>
                </a:lnTo>
                <a:lnTo>
                  <a:pt x="27571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4140936" y="1678171"/>
            <a:ext cx="48552" cy="0"/>
          </a:xfrm>
          <a:custGeom>
            <a:avLst/>
            <a:gdLst/>
            <a:ahLst/>
            <a:cxnLst/>
            <a:rect l="l" t="t" r="r" b="b"/>
            <a:pathLst>
              <a:path w="48552" h="0">
                <a:moveTo>
                  <a:pt x="0" y="0"/>
                </a:moveTo>
                <a:lnTo>
                  <a:pt x="48552" y="0"/>
                </a:lnTo>
              </a:path>
            </a:pathLst>
          </a:custGeom>
          <a:ln w="15862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4240498" y="1611629"/>
            <a:ext cx="0" cy="119189"/>
          </a:xfrm>
          <a:custGeom>
            <a:avLst/>
            <a:gdLst/>
            <a:ahLst/>
            <a:cxnLst/>
            <a:rect l="l" t="t" r="r" b="b"/>
            <a:pathLst>
              <a:path w="0" h="119189">
                <a:moveTo>
                  <a:pt x="0" y="0"/>
                </a:moveTo>
                <a:lnTo>
                  <a:pt x="0" y="119189"/>
                </a:lnTo>
              </a:path>
            </a:pathLst>
          </a:custGeom>
          <a:ln w="18351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4265739" y="1611631"/>
            <a:ext cx="93395" cy="119189"/>
          </a:xfrm>
          <a:custGeom>
            <a:avLst/>
            <a:gdLst/>
            <a:ahLst/>
            <a:cxnLst/>
            <a:rect l="l" t="t" r="r" b="b"/>
            <a:pathLst>
              <a:path w="93395" h="119189">
                <a:moveTo>
                  <a:pt x="0" y="119189"/>
                </a:moveTo>
                <a:lnTo>
                  <a:pt x="17081" y="119189"/>
                </a:lnTo>
                <a:lnTo>
                  <a:pt x="17081" y="29705"/>
                </a:lnTo>
                <a:lnTo>
                  <a:pt x="74548" y="119189"/>
                </a:lnTo>
                <a:lnTo>
                  <a:pt x="93395" y="119189"/>
                </a:lnTo>
                <a:lnTo>
                  <a:pt x="93395" y="0"/>
                </a:lnTo>
                <a:lnTo>
                  <a:pt x="76314" y="0"/>
                </a:lnTo>
                <a:lnTo>
                  <a:pt x="76314" y="90017"/>
                </a:lnTo>
                <a:lnTo>
                  <a:pt x="18681" y="0"/>
                </a:lnTo>
                <a:lnTo>
                  <a:pt x="0" y="0"/>
                </a:lnTo>
                <a:lnTo>
                  <a:pt x="0" y="1191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4371153" y="1609855"/>
            <a:ext cx="78625" cy="122745"/>
          </a:xfrm>
          <a:custGeom>
            <a:avLst/>
            <a:gdLst/>
            <a:ahLst/>
            <a:cxnLst/>
            <a:rect l="l" t="t" r="r" b="b"/>
            <a:pathLst>
              <a:path w="78625" h="122745">
                <a:moveTo>
                  <a:pt x="67930" y="3891"/>
                </a:moveTo>
                <a:lnTo>
                  <a:pt x="55703" y="1128"/>
                </a:lnTo>
                <a:lnTo>
                  <a:pt x="41452" y="0"/>
                </a:lnTo>
                <a:lnTo>
                  <a:pt x="39583" y="26"/>
                </a:lnTo>
                <a:lnTo>
                  <a:pt x="24350" y="2503"/>
                </a:lnTo>
                <a:lnTo>
                  <a:pt x="12010" y="8891"/>
                </a:lnTo>
                <a:lnTo>
                  <a:pt x="3741" y="19021"/>
                </a:lnTo>
                <a:lnTo>
                  <a:pt x="723" y="32727"/>
                </a:lnTo>
                <a:lnTo>
                  <a:pt x="2966" y="45402"/>
                </a:lnTo>
                <a:lnTo>
                  <a:pt x="10231" y="55355"/>
                </a:lnTo>
                <a:lnTo>
                  <a:pt x="21599" y="62172"/>
                </a:lnTo>
                <a:lnTo>
                  <a:pt x="36118" y="67246"/>
                </a:lnTo>
                <a:lnTo>
                  <a:pt x="45627" y="70531"/>
                </a:lnTo>
                <a:lnTo>
                  <a:pt x="56783" y="77735"/>
                </a:lnTo>
                <a:lnTo>
                  <a:pt x="61023" y="89484"/>
                </a:lnTo>
                <a:lnTo>
                  <a:pt x="60461" y="94320"/>
                </a:lnTo>
                <a:lnTo>
                  <a:pt x="53031" y="104351"/>
                </a:lnTo>
                <a:lnTo>
                  <a:pt x="37541" y="107988"/>
                </a:lnTo>
                <a:lnTo>
                  <a:pt x="29848" y="107529"/>
                </a:lnTo>
                <a:lnTo>
                  <a:pt x="16682" y="105274"/>
                </a:lnTo>
                <a:lnTo>
                  <a:pt x="4267" y="101396"/>
                </a:lnTo>
                <a:lnTo>
                  <a:pt x="0" y="115277"/>
                </a:lnTo>
                <a:lnTo>
                  <a:pt x="467" y="115507"/>
                </a:lnTo>
                <a:lnTo>
                  <a:pt x="10572" y="119229"/>
                </a:lnTo>
                <a:lnTo>
                  <a:pt x="23318" y="121791"/>
                </a:lnTo>
                <a:lnTo>
                  <a:pt x="38074" y="122745"/>
                </a:lnTo>
                <a:lnTo>
                  <a:pt x="41649" y="122639"/>
                </a:lnTo>
                <a:lnTo>
                  <a:pt x="56418" y="119583"/>
                </a:lnTo>
                <a:lnTo>
                  <a:pt x="68130" y="112533"/>
                </a:lnTo>
                <a:lnTo>
                  <a:pt x="75845" y="101799"/>
                </a:lnTo>
                <a:lnTo>
                  <a:pt x="78625" y="87693"/>
                </a:lnTo>
                <a:lnTo>
                  <a:pt x="76609" y="76092"/>
                </a:lnTo>
                <a:lnTo>
                  <a:pt x="69847" y="65960"/>
                </a:lnTo>
                <a:lnTo>
                  <a:pt x="58796" y="58288"/>
                </a:lnTo>
                <a:lnTo>
                  <a:pt x="43941" y="52476"/>
                </a:lnTo>
                <a:lnTo>
                  <a:pt x="34689" y="49400"/>
                </a:lnTo>
                <a:lnTo>
                  <a:pt x="22983" y="42563"/>
                </a:lnTo>
                <a:lnTo>
                  <a:pt x="18326" y="31305"/>
                </a:lnTo>
                <a:lnTo>
                  <a:pt x="18607" y="28156"/>
                </a:lnTo>
                <a:lnTo>
                  <a:pt x="26129" y="18161"/>
                </a:lnTo>
                <a:lnTo>
                  <a:pt x="41274" y="14935"/>
                </a:lnTo>
                <a:lnTo>
                  <a:pt x="44136" y="15026"/>
                </a:lnTo>
                <a:lnTo>
                  <a:pt x="56627" y="16819"/>
                </a:lnTo>
                <a:lnTo>
                  <a:pt x="69570" y="20637"/>
                </a:lnTo>
                <a:lnTo>
                  <a:pt x="73659" y="5867"/>
                </a:lnTo>
                <a:lnTo>
                  <a:pt x="67930" y="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4487273" y="1640090"/>
            <a:ext cx="42697" cy="126314"/>
          </a:xfrm>
          <a:custGeom>
            <a:avLst/>
            <a:gdLst/>
            <a:ahLst/>
            <a:cxnLst/>
            <a:rect l="l" t="t" r="r" b="b"/>
            <a:pathLst>
              <a:path w="42697" h="126314">
                <a:moveTo>
                  <a:pt x="17259" y="47155"/>
                </a:moveTo>
                <a:lnTo>
                  <a:pt x="17437" y="41309"/>
                </a:lnTo>
                <a:lnTo>
                  <a:pt x="20452" y="26668"/>
                </a:lnTo>
                <a:lnTo>
                  <a:pt x="28367" y="16792"/>
                </a:lnTo>
                <a:lnTo>
                  <a:pt x="42697" y="13169"/>
                </a:lnTo>
                <a:lnTo>
                  <a:pt x="41630" y="0"/>
                </a:lnTo>
                <a:lnTo>
                  <a:pt x="25972" y="2452"/>
                </a:lnTo>
                <a:lnTo>
                  <a:pt x="14263" y="9247"/>
                </a:lnTo>
                <a:lnTo>
                  <a:pt x="17259" y="47155"/>
                </a:lnTo>
                <a:close/>
              </a:path>
              <a:path w="42697" h="126314">
                <a:moveTo>
                  <a:pt x="18516" y="61959"/>
                </a:moveTo>
                <a:lnTo>
                  <a:pt x="17259" y="47155"/>
                </a:lnTo>
                <a:lnTo>
                  <a:pt x="14263" y="9247"/>
                </a:lnTo>
                <a:lnTo>
                  <a:pt x="6185" y="19620"/>
                </a:lnTo>
                <a:lnTo>
                  <a:pt x="1507" y="32803"/>
                </a:lnTo>
                <a:lnTo>
                  <a:pt x="0" y="48031"/>
                </a:lnTo>
                <a:lnTo>
                  <a:pt x="300" y="55085"/>
                </a:lnTo>
                <a:lnTo>
                  <a:pt x="3223" y="69469"/>
                </a:lnTo>
                <a:lnTo>
                  <a:pt x="9657" y="81384"/>
                </a:lnTo>
                <a:lnTo>
                  <a:pt x="20097" y="89505"/>
                </a:lnTo>
                <a:lnTo>
                  <a:pt x="35039" y="92506"/>
                </a:lnTo>
                <a:lnTo>
                  <a:pt x="35921" y="92500"/>
                </a:lnTo>
                <a:lnTo>
                  <a:pt x="47888" y="90811"/>
                </a:lnTo>
                <a:lnTo>
                  <a:pt x="60299" y="85217"/>
                </a:lnTo>
                <a:lnTo>
                  <a:pt x="61201" y="85217"/>
                </a:lnTo>
                <a:lnTo>
                  <a:pt x="61201" y="126314"/>
                </a:lnTo>
                <a:lnTo>
                  <a:pt x="77736" y="126314"/>
                </a:lnTo>
                <a:lnTo>
                  <a:pt x="77736" y="7124"/>
                </a:lnTo>
                <a:lnTo>
                  <a:pt x="68771" y="4315"/>
                </a:lnTo>
                <a:lnTo>
                  <a:pt x="56006" y="1335"/>
                </a:lnTo>
                <a:lnTo>
                  <a:pt x="41630" y="0"/>
                </a:lnTo>
                <a:lnTo>
                  <a:pt x="42697" y="13169"/>
                </a:lnTo>
                <a:lnTo>
                  <a:pt x="48742" y="13169"/>
                </a:lnTo>
                <a:lnTo>
                  <a:pt x="54076" y="14058"/>
                </a:lnTo>
                <a:lnTo>
                  <a:pt x="61201" y="15836"/>
                </a:lnTo>
                <a:lnTo>
                  <a:pt x="61201" y="75438"/>
                </a:lnTo>
                <a:lnTo>
                  <a:pt x="55143" y="77216"/>
                </a:lnTo>
                <a:lnTo>
                  <a:pt x="50520" y="78994"/>
                </a:lnTo>
                <a:lnTo>
                  <a:pt x="38475" y="78920"/>
                </a:lnTo>
                <a:lnTo>
                  <a:pt x="24487" y="73576"/>
                </a:lnTo>
                <a:lnTo>
                  <a:pt x="18516" y="6195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4581498" y="1641876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64" y="90590"/>
                </a:lnTo>
                <a:lnTo>
                  <a:pt x="44845" y="88072"/>
                </a:lnTo>
                <a:lnTo>
                  <a:pt x="56756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4666838" y="1641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4781173" y="16400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4861171" y="1641876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64" y="90590"/>
                </a:lnTo>
                <a:lnTo>
                  <a:pt x="44845" y="88072"/>
                </a:lnTo>
                <a:lnTo>
                  <a:pt x="56756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" name="object 273"/>
          <p:cNvSpPr/>
          <p:nvPr/>
        </p:nvSpPr>
        <p:spPr>
          <a:xfrm>
            <a:off x="4946511" y="1641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5035407" y="16400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5115229" y="16134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5172300" y="1640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5289309" y="16400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2" y="4253"/>
                </a:lnTo>
                <a:lnTo>
                  <a:pt x="54643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5363982" y="16400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5456429" y="16400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5578406" y="16045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" name="object 281"/>
          <p:cNvSpPr/>
          <p:nvPr/>
        </p:nvSpPr>
        <p:spPr>
          <a:xfrm>
            <a:off x="5603642" y="1640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" name="object 282"/>
          <p:cNvSpPr/>
          <p:nvPr/>
        </p:nvSpPr>
        <p:spPr>
          <a:xfrm>
            <a:off x="5720651" y="16400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" name="object 283"/>
          <p:cNvSpPr/>
          <p:nvPr/>
        </p:nvSpPr>
        <p:spPr>
          <a:xfrm>
            <a:off x="5793534" y="1640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" name="object 284"/>
          <p:cNvSpPr/>
          <p:nvPr/>
        </p:nvSpPr>
        <p:spPr>
          <a:xfrm>
            <a:off x="5885112" y="1640089"/>
            <a:ext cx="77736" cy="126314"/>
          </a:xfrm>
          <a:custGeom>
            <a:avLst/>
            <a:gdLst/>
            <a:ahLst/>
            <a:cxnLst/>
            <a:rect l="l" t="t" r="r" b="b"/>
            <a:pathLst>
              <a:path w="77736" h="126314">
                <a:moveTo>
                  <a:pt x="77736" y="44475"/>
                </a:moveTo>
                <a:lnTo>
                  <a:pt x="77465" y="37652"/>
                </a:lnTo>
                <a:lnTo>
                  <a:pt x="74652" y="23193"/>
                </a:lnTo>
                <a:lnTo>
                  <a:pt x="68344" y="11203"/>
                </a:lnTo>
                <a:lnTo>
                  <a:pt x="57989" y="3024"/>
                </a:lnTo>
                <a:lnTo>
                  <a:pt x="43040" y="0"/>
                </a:lnTo>
                <a:lnTo>
                  <a:pt x="41512" y="15"/>
                </a:lnTo>
                <a:lnTo>
                  <a:pt x="52920" y="18720"/>
                </a:lnTo>
                <a:lnTo>
                  <a:pt x="59068" y="30337"/>
                </a:lnTo>
                <a:lnTo>
                  <a:pt x="60464" y="45377"/>
                </a:lnTo>
                <a:lnTo>
                  <a:pt x="60331" y="50634"/>
                </a:lnTo>
                <a:lnTo>
                  <a:pt x="57563" y="65618"/>
                </a:lnTo>
                <a:lnTo>
                  <a:pt x="50009" y="75783"/>
                </a:lnTo>
                <a:lnTo>
                  <a:pt x="36093" y="79527"/>
                </a:lnTo>
                <a:lnTo>
                  <a:pt x="28994" y="79527"/>
                </a:lnTo>
                <a:lnTo>
                  <a:pt x="31292" y="92519"/>
                </a:lnTo>
                <a:lnTo>
                  <a:pt x="38595" y="92519"/>
                </a:lnTo>
                <a:lnTo>
                  <a:pt x="52229" y="90531"/>
                </a:lnTo>
                <a:lnTo>
                  <a:pt x="63897" y="83928"/>
                </a:lnTo>
                <a:lnTo>
                  <a:pt x="71811" y="73498"/>
                </a:lnTo>
                <a:lnTo>
                  <a:pt x="76312" y="60071"/>
                </a:lnTo>
                <a:lnTo>
                  <a:pt x="77736" y="44475"/>
                </a:lnTo>
                <a:close/>
              </a:path>
              <a:path w="77736" h="126314">
                <a:moveTo>
                  <a:pt x="29233" y="1877"/>
                </a:moveTo>
                <a:lnTo>
                  <a:pt x="17424" y="8013"/>
                </a:lnTo>
                <a:lnTo>
                  <a:pt x="16535" y="8013"/>
                </a:lnTo>
                <a:lnTo>
                  <a:pt x="16535" y="1790"/>
                </a:lnTo>
                <a:lnTo>
                  <a:pt x="0" y="1790"/>
                </a:lnTo>
                <a:lnTo>
                  <a:pt x="0" y="126314"/>
                </a:lnTo>
                <a:lnTo>
                  <a:pt x="16535" y="126314"/>
                </a:lnTo>
                <a:lnTo>
                  <a:pt x="16535" y="87528"/>
                </a:lnTo>
                <a:lnTo>
                  <a:pt x="17068" y="87172"/>
                </a:lnTo>
                <a:lnTo>
                  <a:pt x="23469" y="90728"/>
                </a:lnTo>
                <a:lnTo>
                  <a:pt x="31292" y="92519"/>
                </a:lnTo>
                <a:lnTo>
                  <a:pt x="28994" y="79527"/>
                </a:lnTo>
                <a:lnTo>
                  <a:pt x="23469" y="78638"/>
                </a:lnTo>
                <a:lnTo>
                  <a:pt x="16535" y="76860"/>
                </a:lnTo>
                <a:lnTo>
                  <a:pt x="16535" y="17259"/>
                </a:lnTo>
                <a:lnTo>
                  <a:pt x="23113" y="15481"/>
                </a:lnTo>
                <a:lnTo>
                  <a:pt x="27571" y="13703"/>
                </a:lnTo>
                <a:lnTo>
                  <a:pt x="39079" y="13722"/>
                </a:lnTo>
                <a:lnTo>
                  <a:pt x="52920" y="18720"/>
                </a:lnTo>
                <a:lnTo>
                  <a:pt x="41512" y="15"/>
                </a:lnTo>
                <a:lnTo>
                  <a:pt x="29233" y="18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" name="object 285"/>
          <p:cNvSpPr/>
          <p:nvPr/>
        </p:nvSpPr>
        <p:spPr>
          <a:xfrm>
            <a:off x="5966001" y="1640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" name="object 286"/>
          <p:cNvSpPr/>
          <p:nvPr/>
        </p:nvSpPr>
        <p:spPr>
          <a:xfrm>
            <a:off x="6051347" y="16400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" name="object 287"/>
          <p:cNvSpPr/>
          <p:nvPr/>
        </p:nvSpPr>
        <p:spPr>
          <a:xfrm>
            <a:off x="6131534" y="16089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" name="object 288"/>
          <p:cNvSpPr/>
          <p:nvPr/>
        </p:nvSpPr>
        <p:spPr>
          <a:xfrm>
            <a:off x="6162457" y="16400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31" y="27494"/>
                </a:lnTo>
                <a:lnTo>
                  <a:pt x="27577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1"/>
                </a:lnTo>
                <a:lnTo>
                  <a:pt x="13844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44" y="8579"/>
                </a:lnTo>
                <a:lnTo>
                  <a:pt x="5927" y="19005"/>
                </a:lnTo>
                <a:lnTo>
                  <a:pt x="1425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" name="object 289"/>
          <p:cNvSpPr/>
          <p:nvPr/>
        </p:nvSpPr>
        <p:spPr>
          <a:xfrm>
            <a:off x="6249580" y="1640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" name="object 290"/>
          <p:cNvSpPr/>
          <p:nvPr/>
        </p:nvSpPr>
        <p:spPr>
          <a:xfrm>
            <a:off x="6334924" y="16400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31" y="27494"/>
                </a:lnTo>
                <a:lnTo>
                  <a:pt x="27577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1"/>
                </a:lnTo>
                <a:lnTo>
                  <a:pt x="13844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44" y="8579"/>
                </a:lnTo>
                <a:lnTo>
                  <a:pt x="5927" y="19005"/>
                </a:lnTo>
                <a:lnTo>
                  <a:pt x="1425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" name="object 291"/>
          <p:cNvSpPr/>
          <p:nvPr/>
        </p:nvSpPr>
        <p:spPr>
          <a:xfrm>
            <a:off x="6455474" y="16400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31" y="27494"/>
                </a:lnTo>
                <a:lnTo>
                  <a:pt x="27577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1"/>
                </a:lnTo>
                <a:lnTo>
                  <a:pt x="13844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44" y="8579"/>
                </a:lnTo>
                <a:lnTo>
                  <a:pt x="5927" y="19005"/>
                </a:lnTo>
                <a:lnTo>
                  <a:pt x="1425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52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" name="object 292"/>
          <p:cNvSpPr/>
          <p:nvPr/>
        </p:nvSpPr>
        <p:spPr>
          <a:xfrm>
            <a:off x="6544379" y="1641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" name="object 293"/>
          <p:cNvSpPr/>
          <p:nvPr/>
        </p:nvSpPr>
        <p:spPr>
          <a:xfrm>
            <a:off x="6666172" y="16400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" name="object 294"/>
          <p:cNvSpPr/>
          <p:nvPr/>
        </p:nvSpPr>
        <p:spPr>
          <a:xfrm>
            <a:off x="6713820" y="1641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" name="object 295"/>
          <p:cNvSpPr/>
          <p:nvPr/>
        </p:nvSpPr>
        <p:spPr>
          <a:xfrm>
            <a:off x="6794713" y="1640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" name="object 296"/>
          <p:cNvSpPr/>
          <p:nvPr/>
        </p:nvSpPr>
        <p:spPr>
          <a:xfrm>
            <a:off x="6885923" y="16045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" name="object 297"/>
          <p:cNvSpPr/>
          <p:nvPr/>
        </p:nvSpPr>
        <p:spPr>
          <a:xfrm>
            <a:off x="6918451" y="1608962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325"/>
                </a:moveTo>
                <a:lnTo>
                  <a:pt x="20472" y="4622"/>
                </a:lnTo>
                <a:lnTo>
                  <a:pt x="15849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36"/>
                </a:lnTo>
                <a:lnTo>
                  <a:pt x="4635" y="20459"/>
                </a:lnTo>
                <a:lnTo>
                  <a:pt x="15849" y="20459"/>
                </a:lnTo>
                <a:lnTo>
                  <a:pt x="20472" y="15836"/>
                </a:lnTo>
                <a:lnTo>
                  <a:pt x="20472" y="10325"/>
                </a:lnTo>
                <a:close/>
              </a:path>
              <a:path w="20472" h="121856">
                <a:moveTo>
                  <a:pt x="1968" y="32905"/>
                </a:moveTo>
                <a:lnTo>
                  <a:pt x="1968" y="121856"/>
                </a:lnTo>
                <a:lnTo>
                  <a:pt x="18516" y="121856"/>
                </a:lnTo>
                <a:lnTo>
                  <a:pt x="18516" y="32905"/>
                </a:lnTo>
                <a:lnTo>
                  <a:pt x="1968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" name="object 298"/>
          <p:cNvSpPr/>
          <p:nvPr/>
        </p:nvSpPr>
        <p:spPr>
          <a:xfrm>
            <a:off x="6947598" y="1641879"/>
            <a:ext cx="68846" cy="88938"/>
          </a:xfrm>
          <a:custGeom>
            <a:avLst/>
            <a:gdLst/>
            <a:ahLst/>
            <a:cxnLst/>
            <a:rect l="l" t="t" r="r" b="b"/>
            <a:pathLst>
              <a:path w="68846" h="88938">
                <a:moveTo>
                  <a:pt x="20104" y="75069"/>
                </a:moveTo>
                <a:lnTo>
                  <a:pt x="67957" y="11912"/>
                </a:lnTo>
                <a:lnTo>
                  <a:pt x="67957" y="0"/>
                </a:lnTo>
                <a:lnTo>
                  <a:pt x="2666" y="0"/>
                </a:lnTo>
                <a:lnTo>
                  <a:pt x="2666" y="14046"/>
                </a:lnTo>
                <a:lnTo>
                  <a:pt x="48742" y="14046"/>
                </a:lnTo>
                <a:lnTo>
                  <a:pt x="0" y="77736"/>
                </a:lnTo>
                <a:lnTo>
                  <a:pt x="0" y="88938"/>
                </a:lnTo>
                <a:lnTo>
                  <a:pt x="68846" y="88938"/>
                </a:lnTo>
                <a:lnTo>
                  <a:pt x="68846" y="75069"/>
                </a:lnTo>
                <a:lnTo>
                  <a:pt x="20104" y="750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" name="object 299"/>
          <p:cNvSpPr/>
          <p:nvPr/>
        </p:nvSpPr>
        <p:spPr>
          <a:xfrm>
            <a:off x="7019617" y="1640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" name="object 300"/>
          <p:cNvSpPr/>
          <p:nvPr/>
        </p:nvSpPr>
        <p:spPr>
          <a:xfrm>
            <a:off x="7112434" y="16400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" name="object 301"/>
          <p:cNvSpPr/>
          <p:nvPr/>
        </p:nvSpPr>
        <p:spPr>
          <a:xfrm>
            <a:off x="471336" y="1832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" name="object 302"/>
          <p:cNvSpPr/>
          <p:nvPr/>
        </p:nvSpPr>
        <p:spPr>
          <a:xfrm>
            <a:off x="559873" y="17950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" name="object 303"/>
          <p:cNvSpPr/>
          <p:nvPr/>
        </p:nvSpPr>
        <p:spPr>
          <a:xfrm>
            <a:off x="613065" y="18305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28" y="27494"/>
                </a:lnTo>
                <a:lnTo>
                  <a:pt x="27571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" name="object 304"/>
          <p:cNvSpPr/>
          <p:nvPr/>
        </p:nvSpPr>
        <p:spPr>
          <a:xfrm>
            <a:off x="707478" y="17994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" name="object 305"/>
          <p:cNvSpPr/>
          <p:nvPr/>
        </p:nvSpPr>
        <p:spPr>
          <a:xfrm>
            <a:off x="736640" y="1830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" name="object 306"/>
          <p:cNvSpPr/>
          <p:nvPr/>
        </p:nvSpPr>
        <p:spPr>
          <a:xfrm>
            <a:off x="821079" y="1865637"/>
            <a:ext cx="72459" cy="150152"/>
          </a:xfrm>
          <a:custGeom>
            <a:avLst/>
            <a:gdLst/>
            <a:ahLst/>
            <a:cxnLst/>
            <a:rect l="l" t="t" r="r" b="b"/>
            <a:pathLst>
              <a:path w="72459" h="150152">
                <a:moveTo>
                  <a:pt x="20660" y="13459"/>
                </a:moveTo>
                <a:lnTo>
                  <a:pt x="17614" y="0"/>
                </a:lnTo>
                <a:lnTo>
                  <a:pt x="19037" y="59956"/>
                </a:lnTo>
                <a:lnTo>
                  <a:pt x="23304" y="55689"/>
                </a:lnTo>
                <a:lnTo>
                  <a:pt x="20660" y="13459"/>
                </a:lnTo>
                <a:close/>
              </a:path>
              <a:path w="72459" h="150152">
                <a:moveTo>
                  <a:pt x="75971" y="-12446"/>
                </a:moveTo>
                <a:lnTo>
                  <a:pt x="72936" y="-18503"/>
                </a:lnTo>
                <a:lnTo>
                  <a:pt x="68846" y="-23660"/>
                </a:lnTo>
                <a:lnTo>
                  <a:pt x="86639" y="-38239"/>
                </a:lnTo>
                <a:lnTo>
                  <a:pt x="75437" y="-50698"/>
                </a:lnTo>
                <a:lnTo>
                  <a:pt x="59956" y="-30949"/>
                </a:lnTo>
                <a:lnTo>
                  <a:pt x="54800" y="-33794"/>
                </a:lnTo>
                <a:lnTo>
                  <a:pt x="47853" y="-35039"/>
                </a:lnTo>
                <a:lnTo>
                  <a:pt x="37608" y="-34999"/>
                </a:lnTo>
                <a:lnTo>
                  <a:pt x="21574" y="-32585"/>
                </a:lnTo>
                <a:lnTo>
                  <a:pt x="10032" y="-26217"/>
                </a:lnTo>
                <a:lnTo>
                  <a:pt x="3053" y="-15578"/>
                </a:lnTo>
                <a:lnTo>
                  <a:pt x="711" y="-355"/>
                </a:lnTo>
                <a:lnTo>
                  <a:pt x="1537" y="8184"/>
                </a:lnTo>
                <a:lnTo>
                  <a:pt x="7049" y="20137"/>
                </a:lnTo>
                <a:lnTo>
                  <a:pt x="16725" y="27571"/>
                </a:lnTo>
                <a:lnTo>
                  <a:pt x="12814" y="30416"/>
                </a:lnTo>
                <a:lnTo>
                  <a:pt x="10858" y="33807"/>
                </a:lnTo>
                <a:lnTo>
                  <a:pt x="10325" y="37363"/>
                </a:lnTo>
                <a:lnTo>
                  <a:pt x="9258" y="42875"/>
                </a:lnTo>
                <a:lnTo>
                  <a:pt x="11201" y="48031"/>
                </a:lnTo>
                <a:lnTo>
                  <a:pt x="14947" y="50876"/>
                </a:lnTo>
                <a:lnTo>
                  <a:pt x="11175" y="53248"/>
                </a:lnTo>
                <a:lnTo>
                  <a:pt x="1830" y="64663"/>
                </a:lnTo>
                <a:lnTo>
                  <a:pt x="0" y="74891"/>
                </a:lnTo>
                <a:lnTo>
                  <a:pt x="1096" y="81504"/>
                </a:lnTo>
                <a:lnTo>
                  <a:pt x="8555" y="91377"/>
                </a:lnTo>
                <a:lnTo>
                  <a:pt x="21329" y="97409"/>
                </a:lnTo>
                <a:lnTo>
                  <a:pt x="19998" y="81307"/>
                </a:lnTo>
                <a:lnTo>
                  <a:pt x="16357" y="72758"/>
                </a:lnTo>
                <a:lnTo>
                  <a:pt x="16357" y="64579"/>
                </a:lnTo>
                <a:lnTo>
                  <a:pt x="19037" y="59956"/>
                </a:lnTo>
                <a:lnTo>
                  <a:pt x="17614" y="0"/>
                </a:lnTo>
                <a:lnTo>
                  <a:pt x="18154" y="-7354"/>
                </a:lnTo>
                <a:lnTo>
                  <a:pt x="24236" y="-18503"/>
                </a:lnTo>
                <a:lnTo>
                  <a:pt x="39319" y="-22237"/>
                </a:lnTo>
                <a:lnTo>
                  <a:pt x="43464" y="-22059"/>
                </a:lnTo>
                <a:lnTo>
                  <a:pt x="56266" y="-16130"/>
                </a:lnTo>
                <a:lnTo>
                  <a:pt x="59423" y="-2844"/>
                </a:lnTo>
                <a:lnTo>
                  <a:pt x="58763" y="4999"/>
                </a:lnTo>
                <a:lnTo>
                  <a:pt x="52367" y="15893"/>
                </a:lnTo>
                <a:lnTo>
                  <a:pt x="37185" y="19570"/>
                </a:lnTo>
                <a:lnTo>
                  <a:pt x="33443" y="19420"/>
                </a:lnTo>
                <a:lnTo>
                  <a:pt x="20660" y="13459"/>
                </a:lnTo>
                <a:lnTo>
                  <a:pt x="23304" y="55689"/>
                </a:lnTo>
                <a:lnTo>
                  <a:pt x="65646" y="55689"/>
                </a:lnTo>
                <a:lnTo>
                  <a:pt x="69735" y="63334"/>
                </a:lnTo>
                <a:lnTo>
                  <a:pt x="67957" y="71691"/>
                </a:lnTo>
                <a:lnTo>
                  <a:pt x="72459" y="90356"/>
                </a:lnTo>
                <a:lnTo>
                  <a:pt x="80753" y="81911"/>
                </a:lnTo>
                <a:lnTo>
                  <a:pt x="84861" y="71513"/>
                </a:lnTo>
                <a:lnTo>
                  <a:pt x="85278" y="66879"/>
                </a:lnTo>
                <a:lnTo>
                  <a:pt x="82848" y="55215"/>
                </a:lnTo>
                <a:lnTo>
                  <a:pt x="74128" y="45943"/>
                </a:lnTo>
                <a:lnTo>
                  <a:pt x="57467" y="42164"/>
                </a:lnTo>
                <a:lnTo>
                  <a:pt x="26682" y="42164"/>
                </a:lnTo>
                <a:lnTo>
                  <a:pt x="24206" y="38785"/>
                </a:lnTo>
                <a:lnTo>
                  <a:pt x="25438" y="32562"/>
                </a:lnTo>
                <a:lnTo>
                  <a:pt x="26873" y="30607"/>
                </a:lnTo>
                <a:lnTo>
                  <a:pt x="29705" y="31140"/>
                </a:lnTo>
                <a:lnTo>
                  <a:pt x="32727" y="31483"/>
                </a:lnTo>
                <a:lnTo>
                  <a:pt x="39139" y="31433"/>
                </a:lnTo>
                <a:lnTo>
                  <a:pt x="54761" y="29024"/>
                </a:lnTo>
                <a:lnTo>
                  <a:pt x="66326" y="22694"/>
                </a:lnTo>
                <a:lnTo>
                  <a:pt x="73505" y="12031"/>
                </a:lnTo>
                <a:lnTo>
                  <a:pt x="75971" y="-3378"/>
                </a:lnTo>
                <a:lnTo>
                  <a:pt x="75971" y="-12446"/>
                </a:lnTo>
                <a:close/>
              </a:path>
              <a:path w="72459" h="150152">
                <a:moveTo>
                  <a:pt x="19998" y="81307"/>
                </a:moveTo>
                <a:lnTo>
                  <a:pt x="21329" y="97409"/>
                </a:lnTo>
                <a:lnTo>
                  <a:pt x="37363" y="99453"/>
                </a:lnTo>
                <a:lnTo>
                  <a:pt x="43774" y="99241"/>
                </a:lnTo>
                <a:lnTo>
                  <a:pt x="60094" y="96311"/>
                </a:lnTo>
                <a:lnTo>
                  <a:pt x="72459" y="90356"/>
                </a:lnTo>
                <a:lnTo>
                  <a:pt x="67957" y="71691"/>
                </a:lnTo>
                <a:lnTo>
                  <a:pt x="65434" y="77193"/>
                </a:lnTo>
                <a:lnTo>
                  <a:pt x="54384" y="84389"/>
                </a:lnTo>
                <a:lnTo>
                  <a:pt x="39852" y="86817"/>
                </a:lnTo>
                <a:lnTo>
                  <a:pt x="35814" y="86690"/>
                </a:lnTo>
                <a:lnTo>
                  <a:pt x="19998" y="8130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" name="object 307"/>
          <p:cNvSpPr/>
          <p:nvPr/>
        </p:nvSpPr>
        <p:spPr>
          <a:xfrm>
            <a:off x="913190" y="18305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" name="object 308"/>
          <p:cNvSpPr/>
          <p:nvPr/>
        </p:nvSpPr>
        <p:spPr>
          <a:xfrm>
            <a:off x="997635" y="1784166"/>
            <a:ext cx="81305" cy="138938"/>
          </a:xfrm>
          <a:custGeom>
            <a:avLst/>
            <a:gdLst/>
            <a:ahLst/>
            <a:cxnLst/>
            <a:rect l="l" t="t" r="r" b="b"/>
            <a:pathLst>
              <a:path w="81305" h="138938">
                <a:moveTo>
                  <a:pt x="16548" y="94462"/>
                </a:moveTo>
                <a:lnTo>
                  <a:pt x="16836" y="86873"/>
                </a:lnTo>
                <a:lnTo>
                  <a:pt x="20284" y="71842"/>
                </a:lnTo>
                <a:lnTo>
                  <a:pt x="28278" y="62466"/>
                </a:lnTo>
                <a:lnTo>
                  <a:pt x="41630" y="59232"/>
                </a:lnTo>
                <a:lnTo>
                  <a:pt x="43164" y="59261"/>
                </a:lnTo>
                <a:lnTo>
                  <a:pt x="56340" y="63494"/>
                </a:lnTo>
                <a:lnTo>
                  <a:pt x="62948" y="74321"/>
                </a:lnTo>
                <a:lnTo>
                  <a:pt x="64757" y="90906"/>
                </a:lnTo>
                <a:lnTo>
                  <a:pt x="64465" y="98591"/>
                </a:lnTo>
                <a:lnTo>
                  <a:pt x="61024" y="113681"/>
                </a:lnTo>
                <a:lnTo>
                  <a:pt x="53081" y="123070"/>
                </a:lnTo>
                <a:lnTo>
                  <a:pt x="55437" y="136796"/>
                </a:lnTo>
                <a:lnTo>
                  <a:pt x="67178" y="130799"/>
                </a:lnTo>
                <a:lnTo>
                  <a:pt x="75215" y="121068"/>
                </a:lnTo>
                <a:lnTo>
                  <a:pt x="79829" y="107728"/>
                </a:lnTo>
                <a:lnTo>
                  <a:pt x="81305" y="90906"/>
                </a:lnTo>
                <a:lnTo>
                  <a:pt x="80506" y="78928"/>
                </a:lnTo>
                <a:lnTo>
                  <a:pt x="76203" y="64310"/>
                </a:lnTo>
                <a:lnTo>
                  <a:pt x="68323" y="54199"/>
                </a:lnTo>
                <a:lnTo>
                  <a:pt x="57038" y="48328"/>
                </a:lnTo>
                <a:lnTo>
                  <a:pt x="42519" y="46431"/>
                </a:lnTo>
                <a:lnTo>
                  <a:pt x="41608" y="46436"/>
                </a:lnTo>
                <a:lnTo>
                  <a:pt x="25919" y="48602"/>
                </a:lnTo>
                <a:lnTo>
                  <a:pt x="14180" y="54613"/>
                </a:lnTo>
                <a:lnTo>
                  <a:pt x="6125" y="64343"/>
                </a:lnTo>
                <a:lnTo>
                  <a:pt x="1486" y="77667"/>
                </a:lnTo>
                <a:lnTo>
                  <a:pt x="0" y="94462"/>
                </a:lnTo>
                <a:lnTo>
                  <a:pt x="827" y="106570"/>
                </a:lnTo>
                <a:lnTo>
                  <a:pt x="5190" y="121126"/>
                </a:lnTo>
                <a:lnTo>
                  <a:pt x="13127" y="131197"/>
                </a:lnTo>
                <a:lnTo>
                  <a:pt x="16548" y="94462"/>
                </a:lnTo>
                <a:close/>
              </a:path>
              <a:path w="81305" h="138938">
                <a:moveTo>
                  <a:pt x="39852" y="126301"/>
                </a:moveTo>
                <a:lnTo>
                  <a:pt x="37992" y="126259"/>
                </a:lnTo>
                <a:lnTo>
                  <a:pt x="24891" y="121942"/>
                </a:lnTo>
                <a:lnTo>
                  <a:pt x="18337" y="111083"/>
                </a:lnTo>
                <a:lnTo>
                  <a:pt x="16548" y="94462"/>
                </a:lnTo>
                <a:lnTo>
                  <a:pt x="13127" y="131197"/>
                </a:lnTo>
                <a:lnTo>
                  <a:pt x="24448" y="137046"/>
                </a:lnTo>
                <a:lnTo>
                  <a:pt x="38963" y="138938"/>
                </a:lnTo>
                <a:lnTo>
                  <a:pt x="39710" y="138934"/>
                </a:lnTo>
                <a:lnTo>
                  <a:pt x="55437" y="136796"/>
                </a:lnTo>
                <a:lnTo>
                  <a:pt x="53081" y="123070"/>
                </a:lnTo>
                <a:lnTo>
                  <a:pt x="39852" y="126301"/>
                </a:lnTo>
                <a:close/>
              </a:path>
              <a:path w="81305" h="138938">
                <a:moveTo>
                  <a:pt x="57111" y="0"/>
                </a:moveTo>
                <a:lnTo>
                  <a:pt x="29883" y="26149"/>
                </a:lnTo>
                <a:lnTo>
                  <a:pt x="39141" y="35039"/>
                </a:lnTo>
                <a:lnTo>
                  <a:pt x="67957" y="12446"/>
                </a:lnTo>
                <a:lnTo>
                  <a:pt x="57111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" name="object 309"/>
          <p:cNvSpPr/>
          <p:nvPr/>
        </p:nvSpPr>
        <p:spPr>
          <a:xfrm>
            <a:off x="1084218" y="1830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" name="object 310"/>
          <p:cNvSpPr/>
          <p:nvPr/>
        </p:nvSpPr>
        <p:spPr>
          <a:xfrm>
            <a:off x="1150362" y="18039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" name="object 311"/>
          <p:cNvSpPr/>
          <p:nvPr/>
        </p:nvSpPr>
        <p:spPr>
          <a:xfrm>
            <a:off x="1214716" y="1799462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325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36"/>
                </a:lnTo>
                <a:lnTo>
                  <a:pt x="4635" y="20459"/>
                </a:lnTo>
                <a:lnTo>
                  <a:pt x="15836" y="20459"/>
                </a:lnTo>
                <a:lnTo>
                  <a:pt x="20472" y="15836"/>
                </a:lnTo>
                <a:lnTo>
                  <a:pt x="20472" y="10325"/>
                </a:lnTo>
                <a:close/>
              </a:path>
              <a:path w="20472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" name="object 312"/>
          <p:cNvSpPr/>
          <p:nvPr/>
        </p:nvSpPr>
        <p:spPr>
          <a:xfrm>
            <a:off x="1245662" y="18305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" name="object 313"/>
          <p:cNvSpPr/>
          <p:nvPr/>
        </p:nvSpPr>
        <p:spPr>
          <a:xfrm>
            <a:off x="1320333" y="1830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" name="object 314"/>
          <p:cNvSpPr/>
          <p:nvPr/>
        </p:nvSpPr>
        <p:spPr>
          <a:xfrm>
            <a:off x="1410119" y="1846785"/>
            <a:ext cx="21704" cy="101752"/>
          </a:xfrm>
          <a:custGeom>
            <a:avLst/>
            <a:gdLst/>
            <a:ahLst/>
            <a:cxnLst/>
            <a:rect l="l" t="t" r="r" b="b"/>
            <a:pathLst>
              <a:path w="21704" h="101752">
                <a:moveTo>
                  <a:pt x="8724" y="101752"/>
                </a:moveTo>
                <a:lnTo>
                  <a:pt x="15005" y="91559"/>
                </a:lnTo>
                <a:lnTo>
                  <a:pt x="19989" y="79540"/>
                </a:lnTo>
                <a:lnTo>
                  <a:pt x="21704" y="68491"/>
                </a:lnTo>
                <a:lnTo>
                  <a:pt x="21704" y="61556"/>
                </a:lnTo>
                <a:lnTo>
                  <a:pt x="18503" y="54432"/>
                </a:lnTo>
                <a:lnTo>
                  <a:pt x="4813" y="54432"/>
                </a:lnTo>
                <a:lnTo>
                  <a:pt x="0" y="59245"/>
                </a:lnTo>
                <a:lnTo>
                  <a:pt x="0" y="70802"/>
                </a:lnTo>
                <a:lnTo>
                  <a:pt x="4089" y="75425"/>
                </a:lnTo>
                <a:lnTo>
                  <a:pt x="9791" y="75603"/>
                </a:lnTo>
                <a:lnTo>
                  <a:pt x="9613" y="84328"/>
                </a:lnTo>
                <a:lnTo>
                  <a:pt x="4991" y="92151"/>
                </a:lnTo>
                <a:lnTo>
                  <a:pt x="1612" y="97840"/>
                </a:lnTo>
                <a:lnTo>
                  <a:pt x="8724" y="101752"/>
                </a:lnTo>
                <a:close/>
              </a:path>
              <a:path w="21704" h="101752">
                <a:moveTo>
                  <a:pt x="21526" y="10668"/>
                </a:moveTo>
                <a:lnTo>
                  <a:pt x="21526" y="4800"/>
                </a:lnTo>
                <a:lnTo>
                  <a:pt x="16725" y="0"/>
                </a:lnTo>
                <a:lnTo>
                  <a:pt x="4813" y="0"/>
                </a:lnTo>
                <a:lnTo>
                  <a:pt x="0" y="4800"/>
                </a:lnTo>
                <a:lnTo>
                  <a:pt x="0" y="16548"/>
                </a:lnTo>
                <a:lnTo>
                  <a:pt x="4813" y="21170"/>
                </a:lnTo>
                <a:lnTo>
                  <a:pt x="16725" y="21170"/>
                </a:lnTo>
                <a:lnTo>
                  <a:pt x="21526" y="16548"/>
                </a:lnTo>
                <a:lnTo>
                  <a:pt x="21526" y="106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" name="object 315"/>
          <p:cNvSpPr/>
          <p:nvPr/>
        </p:nvSpPr>
        <p:spPr>
          <a:xfrm>
            <a:off x="1467040" y="1830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" name="object 316"/>
          <p:cNvSpPr/>
          <p:nvPr/>
        </p:nvSpPr>
        <p:spPr>
          <a:xfrm>
            <a:off x="1543316" y="1799462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325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36"/>
                </a:lnTo>
                <a:lnTo>
                  <a:pt x="4635" y="20459"/>
                </a:lnTo>
                <a:lnTo>
                  <a:pt x="15836" y="20459"/>
                </a:lnTo>
                <a:lnTo>
                  <a:pt x="20472" y="15836"/>
                </a:lnTo>
                <a:lnTo>
                  <a:pt x="20472" y="10325"/>
                </a:lnTo>
                <a:close/>
              </a:path>
              <a:path w="20472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" name="object 317"/>
          <p:cNvSpPr/>
          <p:nvPr/>
        </p:nvSpPr>
        <p:spPr>
          <a:xfrm>
            <a:off x="1580474" y="18305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" name="object 318"/>
          <p:cNvSpPr/>
          <p:nvPr/>
        </p:nvSpPr>
        <p:spPr>
          <a:xfrm>
            <a:off x="1691107" y="1832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" name="object 319"/>
          <p:cNvSpPr/>
          <p:nvPr/>
        </p:nvSpPr>
        <p:spPr>
          <a:xfrm>
            <a:off x="1780002" y="1830594"/>
            <a:ext cx="130047" cy="90728"/>
          </a:xfrm>
          <a:custGeom>
            <a:avLst/>
            <a:gdLst/>
            <a:ahLst/>
            <a:cxnLst/>
            <a:rect l="l" t="t" r="r" b="b"/>
            <a:pathLst>
              <a:path w="130047" h="90728">
                <a:moveTo>
                  <a:pt x="72047" y="20104"/>
                </a:moveTo>
                <a:lnTo>
                  <a:pt x="77558" y="17259"/>
                </a:lnTo>
                <a:lnTo>
                  <a:pt x="85572" y="13703"/>
                </a:lnTo>
                <a:lnTo>
                  <a:pt x="97874" y="13748"/>
                </a:lnTo>
                <a:lnTo>
                  <a:pt x="110271" y="19427"/>
                </a:lnTo>
                <a:lnTo>
                  <a:pt x="113499" y="33807"/>
                </a:lnTo>
                <a:lnTo>
                  <a:pt x="113499" y="90728"/>
                </a:lnTo>
                <a:lnTo>
                  <a:pt x="130047" y="90728"/>
                </a:lnTo>
                <a:lnTo>
                  <a:pt x="130047" y="29349"/>
                </a:lnTo>
                <a:lnTo>
                  <a:pt x="129855" y="25019"/>
                </a:lnTo>
                <a:lnTo>
                  <a:pt x="125387" y="11118"/>
                </a:lnTo>
                <a:lnTo>
                  <a:pt x="115543" y="2779"/>
                </a:lnTo>
                <a:lnTo>
                  <a:pt x="101041" y="0"/>
                </a:lnTo>
                <a:lnTo>
                  <a:pt x="92457" y="688"/>
                </a:lnTo>
                <a:lnTo>
                  <a:pt x="80242" y="4144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69" y="91"/>
                </a:lnTo>
                <a:lnTo>
                  <a:pt x="28442" y="2809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8638" y="13703"/>
                </a:lnTo>
                <a:lnTo>
                  <a:pt x="40975" y="13745"/>
                </a:lnTo>
                <a:lnTo>
                  <a:pt x="53452" y="19795"/>
                </a:lnTo>
                <a:lnTo>
                  <a:pt x="56565" y="33807"/>
                </a:lnTo>
                <a:lnTo>
                  <a:pt x="56565" y="90728"/>
                </a:lnTo>
                <a:lnTo>
                  <a:pt x="73113" y="90728"/>
                </a:lnTo>
                <a:lnTo>
                  <a:pt x="73113" y="25971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" name="object 320"/>
          <p:cNvSpPr/>
          <p:nvPr/>
        </p:nvSpPr>
        <p:spPr>
          <a:xfrm>
            <a:off x="1926520" y="1795016"/>
            <a:ext cx="77736" cy="128092"/>
          </a:xfrm>
          <a:custGeom>
            <a:avLst/>
            <a:gdLst/>
            <a:ahLst/>
            <a:cxnLst/>
            <a:rect l="l" t="t" r="r" b="b"/>
            <a:pathLst>
              <a:path w="77736" h="128092">
                <a:moveTo>
                  <a:pt x="77736" y="80048"/>
                </a:moveTo>
                <a:lnTo>
                  <a:pt x="77434" y="72988"/>
                </a:lnTo>
                <a:lnTo>
                  <a:pt x="74508" y="58610"/>
                </a:lnTo>
                <a:lnTo>
                  <a:pt x="68069" y="46696"/>
                </a:lnTo>
                <a:lnTo>
                  <a:pt x="57626" y="38574"/>
                </a:lnTo>
                <a:lnTo>
                  <a:pt x="42684" y="35572"/>
                </a:lnTo>
                <a:lnTo>
                  <a:pt x="41751" y="35579"/>
                </a:lnTo>
                <a:lnTo>
                  <a:pt x="53172" y="54578"/>
                </a:lnTo>
                <a:lnTo>
                  <a:pt x="59197" y="66131"/>
                </a:lnTo>
                <a:lnTo>
                  <a:pt x="60464" y="80949"/>
                </a:lnTo>
                <a:lnTo>
                  <a:pt x="60276" y="86950"/>
                </a:lnTo>
                <a:lnTo>
                  <a:pt x="57239" y="101567"/>
                </a:lnTo>
                <a:lnTo>
                  <a:pt x="49323" y="111461"/>
                </a:lnTo>
                <a:lnTo>
                  <a:pt x="35026" y="115100"/>
                </a:lnTo>
                <a:lnTo>
                  <a:pt x="36093" y="128092"/>
                </a:lnTo>
                <a:lnTo>
                  <a:pt x="51767" y="125633"/>
                </a:lnTo>
                <a:lnTo>
                  <a:pt x="63473" y="118832"/>
                </a:lnTo>
                <a:lnTo>
                  <a:pt x="71550" y="108456"/>
                </a:lnTo>
                <a:lnTo>
                  <a:pt x="76228" y="95272"/>
                </a:lnTo>
                <a:lnTo>
                  <a:pt x="77736" y="80048"/>
                </a:lnTo>
                <a:close/>
              </a:path>
              <a:path w="77736" h="128092">
                <a:moveTo>
                  <a:pt x="29811" y="37306"/>
                </a:moveTo>
                <a:lnTo>
                  <a:pt x="17424" y="43053"/>
                </a:lnTo>
                <a:lnTo>
                  <a:pt x="16535" y="43053"/>
                </a:lnTo>
                <a:lnTo>
                  <a:pt x="16535" y="0"/>
                </a:lnTo>
                <a:lnTo>
                  <a:pt x="0" y="1778"/>
                </a:lnTo>
                <a:lnTo>
                  <a:pt x="0" y="120967"/>
                </a:lnTo>
                <a:lnTo>
                  <a:pt x="8949" y="123774"/>
                </a:lnTo>
                <a:lnTo>
                  <a:pt x="21713" y="126755"/>
                </a:lnTo>
                <a:lnTo>
                  <a:pt x="36093" y="128092"/>
                </a:lnTo>
                <a:lnTo>
                  <a:pt x="35026" y="115100"/>
                </a:lnTo>
                <a:lnTo>
                  <a:pt x="28994" y="115100"/>
                </a:lnTo>
                <a:lnTo>
                  <a:pt x="23647" y="114211"/>
                </a:lnTo>
                <a:lnTo>
                  <a:pt x="16535" y="112433"/>
                </a:lnTo>
                <a:lnTo>
                  <a:pt x="16535" y="52832"/>
                </a:lnTo>
                <a:lnTo>
                  <a:pt x="22580" y="51054"/>
                </a:lnTo>
                <a:lnTo>
                  <a:pt x="27203" y="49276"/>
                </a:lnTo>
                <a:lnTo>
                  <a:pt x="39056" y="49336"/>
                </a:lnTo>
                <a:lnTo>
                  <a:pt x="53172" y="54578"/>
                </a:lnTo>
                <a:lnTo>
                  <a:pt x="41751" y="35579"/>
                </a:lnTo>
                <a:lnTo>
                  <a:pt x="29811" y="3730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" name="object 321"/>
          <p:cNvSpPr/>
          <p:nvPr/>
        </p:nvSpPr>
        <p:spPr>
          <a:xfrm>
            <a:off x="2007408" y="1830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" name="object 322"/>
          <p:cNvSpPr/>
          <p:nvPr/>
        </p:nvSpPr>
        <p:spPr>
          <a:xfrm>
            <a:off x="2100225" y="1830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" name="object 323"/>
          <p:cNvSpPr/>
          <p:nvPr/>
        </p:nvSpPr>
        <p:spPr>
          <a:xfrm>
            <a:off x="2146964" y="1865637"/>
            <a:ext cx="72459" cy="150152"/>
          </a:xfrm>
          <a:custGeom>
            <a:avLst/>
            <a:gdLst/>
            <a:ahLst/>
            <a:cxnLst/>
            <a:rect l="l" t="t" r="r" b="b"/>
            <a:pathLst>
              <a:path w="72459" h="150152">
                <a:moveTo>
                  <a:pt x="20660" y="13459"/>
                </a:moveTo>
                <a:lnTo>
                  <a:pt x="17614" y="0"/>
                </a:lnTo>
                <a:lnTo>
                  <a:pt x="19037" y="59956"/>
                </a:lnTo>
                <a:lnTo>
                  <a:pt x="23304" y="55689"/>
                </a:lnTo>
                <a:lnTo>
                  <a:pt x="20660" y="13459"/>
                </a:lnTo>
                <a:close/>
              </a:path>
              <a:path w="72459" h="150152">
                <a:moveTo>
                  <a:pt x="75971" y="-12446"/>
                </a:moveTo>
                <a:lnTo>
                  <a:pt x="72936" y="-18503"/>
                </a:lnTo>
                <a:lnTo>
                  <a:pt x="68846" y="-23660"/>
                </a:lnTo>
                <a:lnTo>
                  <a:pt x="86639" y="-38239"/>
                </a:lnTo>
                <a:lnTo>
                  <a:pt x="75437" y="-50698"/>
                </a:lnTo>
                <a:lnTo>
                  <a:pt x="59956" y="-30949"/>
                </a:lnTo>
                <a:lnTo>
                  <a:pt x="54800" y="-33794"/>
                </a:lnTo>
                <a:lnTo>
                  <a:pt x="47853" y="-35039"/>
                </a:lnTo>
                <a:lnTo>
                  <a:pt x="37608" y="-34999"/>
                </a:lnTo>
                <a:lnTo>
                  <a:pt x="21574" y="-32585"/>
                </a:lnTo>
                <a:lnTo>
                  <a:pt x="10032" y="-26217"/>
                </a:lnTo>
                <a:lnTo>
                  <a:pt x="3053" y="-15578"/>
                </a:lnTo>
                <a:lnTo>
                  <a:pt x="711" y="-355"/>
                </a:lnTo>
                <a:lnTo>
                  <a:pt x="1537" y="8184"/>
                </a:lnTo>
                <a:lnTo>
                  <a:pt x="7049" y="20137"/>
                </a:lnTo>
                <a:lnTo>
                  <a:pt x="16725" y="27571"/>
                </a:lnTo>
                <a:lnTo>
                  <a:pt x="12814" y="30416"/>
                </a:lnTo>
                <a:lnTo>
                  <a:pt x="10858" y="33807"/>
                </a:lnTo>
                <a:lnTo>
                  <a:pt x="10325" y="37363"/>
                </a:lnTo>
                <a:lnTo>
                  <a:pt x="9258" y="42875"/>
                </a:lnTo>
                <a:lnTo>
                  <a:pt x="11201" y="48031"/>
                </a:lnTo>
                <a:lnTo>
                  <a:pt x="14947" y="50876"/>
                </a:lnTo>
                <a:lnTo>
                  <a:pt x="11175" y="53248"/>
                </a:lnTo>
                <a:lnTo>
                  <a:pt x="1830" y="64663"/>
                </a:lnTo>
                <a:lnTo>
                  <a:pt x="0" y="74891"/>
                </a:lnTo>
                <a:lnTo>
                  <a:pt x="1096" y="81504"/>
                </a:lnTo>
                <a:lnTo>
                  <a:pt x="8555" y="91377"/>
                </a:lnTo>
                <a:lnTo>
                  <a:pt x="21329" y="97409"/>
                </a:lnTo>
                <a:lnTo>
                  <a:pt x="19998" y="81307"/>
                </a:lnTo>
                <a:lnTo>
                  <a:pt x="16357" y="72758"/>
                </a:lnTo>
                <a:lnTo>
                  <a:pt x="16357" y="64579"/>
                </a:lnTo>
                <a:lnTo>
                  <a:pt x="19037" y="59956"/>
                </a:lnTo>
                <a:lnTo>
                  <a:pt x="17614" y="0"/>
                </a:lnTo>
                <a:lnTo>
                  <a:pt x="18154" y="-7354"/>
                </a:lnTo>
                <a:lnTo>
                  <a:pt x="24236" y="-18503"/>
                </a:lnTo>
                <a:lnTo>
                  <a:pt x="39319" y="-22237"/>
                </a:lnTo>
                <a:lnTo>
                  <a:pt x="43464" y="-22059"/>
                </a:lnTo>
                <a:lnTo>
                  <a:pt x="56266" y="-16130"/>
                </a:lnTo>
                <a:lnTo>
                  <a:pt x="59423" y="-2844"/>
                </a:lnTo>
                <a:lnTo>
                  <a:pt x="58763" y="4999"/>
                </a:lnTo>
                <a:lnTo>
                  <a:pt x="52367" y="15893"/>
                </a:lnTo>
                <a:lnTo>
                  <a:pt x="37185" y="19570"/>
                </a:lnTo>
                <a:lnTo>
                  <a:pt x="33443" y="19420"/>
                </a:lnTo>
                <a:lnTo>
                  <a:pt x="20660" y="13459"/>
                </a:lnTo>
                <a:lnTo>
                  <a:pt x="23304" y="55689"/>
                </a:lnTo>
                <a:lnTo>
                  <a:pt x="65646" y="55689"/>
                </a:lnTo>
                <a:lnTo>
                  <a:pt x="69735" y="63334"/>
                </a:lnTo>
                <a:lnTo>
                  <a:pt x="67957" y="71691"/>
                </a:lnTo>
                <a:lnTo>
                  <a:pt x="72459" y="90356"/>
                </a:lnTo>
                <a:lnTo>
                  <a:pt x="80753" y="81911"/>
                </a:lnTo>
                <a:lnTo>
                  <a:pt x="84861" y="71513"/>
                </a:lnTo>
                <a:lnTo>
                  <a:pt x="85278" y="66879"/>
                </a:lnTo>
                <a:lnTo>
                  <a:pt x="82848" y="55215"/>
                </a:lnTo>
                <a:lnTo>
                  <a:pt x="74128" y="45943"/>
                </a:lnTo>
                <a:lnTo>
                  <a:pt x="57467" y="42164"/>
                </a:lnTo>
                <a:lnTo>
                  <a:pt x="26682" y="42164"/>
                </a:lnTo>
                <a:lnTo>
                  <a:pt x="24206" y="38785"/>
                </a:lnTo>
                <a:lnTo>
                  <a:pt x="25438" y="32562"/>
                </a:lnTo>
                <a:lnTo>
                  <a:pt x="26873" y="30607"/>
                </a:lnTo>
                <a:lnTo>
                  <a:pt x="29705" y="31140"/>
                </a:lnTo>
                <a:lnTo>
                  <a:pt x="32727" y="31483"/>
                </a:lnTo>
                <a:lnTo>
                  <a:pt x="39139" y="31433"/>
                </a:lnTo>
                <a:lnTo>
                  <a:pt x="54761" y="29024"/>
                </a:lnTo>
                <a:lnTo>
                  <a:pt x="66326" y="22694"/>
                </a:lnTo>
                <a:lnTo>
                  <a:pt x="73505" y="12031"/>
                </a:lnTo>
                <a:lnTo>
                  <a:pt x="75971" y="-3378"/>
                </a:lnTo>
                <a:lnTo>
                  <a:pt x="75971" y="-12446"/>
                </a:lnTo>
                <a:close/>
              </a:path>
              <a:path w="72459" h="150152">
                <a:moveTo>
                  <a:pt x="19998" y="81307"/>
                </a:moveTo>
                <a:lnTo>
                  <a:pt x="21329" y="97409"/>
                </a:lnTo>
                <a:lnTo>
                  <a:pt x="37363" y="99453"/>
                </a:lnTo>
                <a:lnTo>
                  <a:pt x="43774" y="99241"/>
                </a:lnTo>
                <a:lnTo>
                  <a:pt x="60094" y="96311"/>
                </a:lnTo>
                <a:lnTo>
                  <a:pt x="72459" y="90356"/>
                </a:lnTo>
                <a:lnTo>
                  <a:pt x="67957" y="71691"/>
                </a:lnTo>
                <a:lnTo>
                  <a:pt x="65434" y="77193"/>
                </a:lnTo>
                <a:lnTo>
                  <a:pt x="54384" y="84389"/>
                </a:lnTo>
                <a:lnTo>
                  <a:pt x="39852" y="86817"/>
                </a:lnTo>
                <a:lnTo>
                  <a:pt x="35814" y="86690"/>
                </a:lnTo>
                <a:lnTo>
                  <a:pt x="19998" y="8130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" name="object 324"/>
          <p:cNvSpPr/>
          <p:nvPr/>
        </p:nvSpPr>
        <p:spPr>
          <a:xfrm>
            <a:off x="2232849" y="1830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" name="object 325"/>
          <p:cNvSpPr/>
          <p:nvPr/>
        </p:nvSpPr>
        <p:spPr>
          <a:xfrm>
            <a:off x="2322634" y="1901217"/>
            <a:ext cx="21704" cy="47320"/>
          </a:xfrm>
          <a:custGeom>
            <a:avLst/>
            <a:gdLst/>
            <a:ahLst/>
            <a:cxnLst/>
            <a:rect l="l" t="t" r="r" b="b"/>
            <a:pathLst>
              <a:path w="21704" h="47320">
                <a:moveTo>
                  <a:pt x="8724" y="47320"/>
                </a:moveTo>
                <a:lnTo>
                  <a:pt x="15005" y="37126"/>
                </a:lnTo>
                <a:lnTo>
                  <a:pt x="19989" y="25108"/>
                </a:lnTo>
                <a:lnTo>
                  <a:pt x="21704" y="14058"/>
                </a:lnTo>
                <a:lnTo>
                  <a:pt x="21704" y="7124"/>
                </a:lnTo>
                <a:lnTo>
                  <a:pt x="18503" y="0"/>
                </a:lnTo>
                <a:lnTo>
                  <a:pt x="4813" y="0"/>
                </a:lnTo>
                <a:lnTo>
                  <a:pt x="0" y="4813"/>
                </a:lnTo>
                <a:lnTo>
                  <a:pt x="0" y="16370"/>
                </a:lnTo>
                <a:lnTo>
                  <a:pt x="4089" y="20993"/>
                </a:lnTo>
                <a:lnTo>
                  <a:pt x="9791" y="21170"/>
                </a:lnTo>
                <a:lnTo>
                  <a:pt x="9613" y="29895"/>
                </a:lnTo>
                <a:lnTo>
                  <a:pt x="4991" y="37719"/>
                </a:lnTo>
                <a:lnTo>
                  <a:pt x="1612" y="43408"/>
                </a:lnTo>
                <a:lnTo>
                  <a:pt x="8724" y="4732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" name="object 326"/>
          <p:cNvSpPr/>
          <p:nvPr/>
        </p:nvSpPr>
        <p:spPr>
          <a:xfrm>
            <a:off x="2385456" y="1830589"/>
            <a:ext cx="77736" cy="126314"/>
          </a:xfrm>
          <a:custGeom>
            <a:avLst/>
            <a:gdLst/>
            <a:ahLst/>
            <a:cxnLst/>
            <a:rect l="l" t="t" r="r" b="b"/>
            <a:pathLst>
              <a:path w="77736" h="126314">
                <a:moveTo>
                  <a:pt x="77736" y="44475"/>
                </a:moveTo>
                <a:lnTo>
                  <a:pt x="77465" y="37652"/>
                </a:lnTo>
                <a:lnTo>
                  <a:pt x="74652" y="23193"/>
                </a:lnTo>
                <a:lnTo>
                  <a:pt x="68344" y="11203"/>
                </a:lnTo>
                <a:lnTo>
                  <a:pt x="57989" y="3024"/>
                </a:lnTo>
                <a:lnTo>
                  <a:pt x="43040" y="0"/>
                </a:lnTo>
                <a:lnTo>
                  <a:pt x="41512" y="15"/>
                </a:lnTo>
                <a:lnTo>
                  <a:pt x="52920" y="18720"/>
                </a:lnTo>
                <a:lnTo>
                  <a:pt x="59068" y="30337"/>
                </a:lnTo>
                <a:lnTo>
                  <a:pt x="60464" y="45377"/>
                </a:lnTo>
                <a:lnTo>
                  <a:pt x="60331" y="50634"/>
                </a:lnTo>
                <a:lnTo>
                  <a:pt x="57563" y="65618"/>
                </a:lnTo>
                <a:lnTo>
                  <a:pt x="50009" y="75783"/>
                </a:lnTo>
                <a:lnTo>
                  <a:pt x="36093" y="79527"/>
                </a:lnTo>
                <a:lnTo>
                  <a:pt x="28994" y="79527"/>
                </a:lnTo>
                <a:lnTo>
                  <a:pt x="31292" y="92519"/>
                </a:lnTo>
                <a:lnTo>
                  <a:pt x="38595" y="92519"/>
                </a:lnTo>
                <a:lnTo>
                  <a:pt x="52229" y="90531"/>
                </a:lnTo>
                <a:lnTo>
                  <a:pt x="63897" y="83928"/>
                </a:lnTo>
                <a:lnTo>
                  <a:pt x="71811" y="73498"/>
                </a:lnTo>
                <a:lnTo>
                  <a:pt x="76312" y="60071"/>
                </a:lnTo>
                <a:lnTo>
                  <a:pt x="77736" y="44475"/>
                </a:lnTo>
                <a:close/>
              </a:path>
              <a:path w="77736" h="126314">
                <a:moveTo>
                  <a:pt x="29233" y="1877"/>
                </a:moveTo>
                <a:lnTo>
                  <a:pt x="17424" y="8013"/>
                </a:lnTo>
                <a:lnTo>
                  <a:pt x="16535" y="8013"/>
                </a:lnTo>
                <a:lnTo>
                  <a:pt x="16535" y="1790"/>
                </a:lnTo>
                <a:lnTo>
                  <a:pt x="0" y="1790"/>
                </a:lnTo>
                <a:lnTo>
                  <a:pt x="0" y="126314"/>
                </a:lnTo>
                <a:lnTo>
                  <a:pt x="16535" y="126314"/>
                </a:lnTo>
                <a:lnTo>
                  <a:pt x="16535" y="87528"/>
                </a:lnTo>
                <a:lnTo>
                  <a:pt x="17068" y="87172"/>
                </a:lnTo>
                <a:lnTo>
                  <a:pt x="23469" y="90728"/>
                </a:lnTo>
                <a:lnTo>
                  <a:pt x="31292" y="92519"/>
                </a:lnTo>
                <a:lnTo>
                  <a:pt x="28994" y="79527"/>
                </a:lnTo>
                <a:lnTo>
                  <a:pt x="23469" y="78638"/>
                </a:lnTo>
                <a:lnTo>
                  <a:pt x="16535" y="76860"/>
                </a:lnTo>
                <a:lnTo>
                  <a:pt x="16535" y="17259"/>
                </a:lnTo>
                <a:lnTo>
                  <a:pt x="23113" y="15481"/>
                </a:lnTo>
                <a:lnTo>
                  <a:pt x="27571" y="13703"/>
                </a:lnTo>
                <a:lnTo>
                  <a:pt x="39079" y="13722"/>
                </a:lnTo>
                <a:lnTo>
                  <a:pt x="52920" y="18720"/>
                </a:lnTo>
                <a:lnTo>
                  <a:pt x="41512" y="15"/>
                </a:lnTo>
                <a:lnTo>
                  <a:pt x="29233" y="18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" name="object 327"/>
          <p:cNvSpPr/>
          <p:nvPr/>
        </p:nvSpPr>
        <p:spPr>
          <a:xfrm>
            <a:off x="2475595" y="1830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" name="object 328"/>
          <p:cNvSpPr/>
          <p:nvPr/>
        </p:nvSpPr>
        <p:spPr>
          <a:xfrm>
            <a:off x="2528747" y="17994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" name="object 329"/>
          <p:cNvSpPr/>
          <p:nvPr/>
        </p:nvSpPr>
        <p:spPr>
          <a:xfrm>
            <a:off x="2565902" y="1830594"/>
            <a:ext cx="130047" cy="90728"/>
          </a:xfrm>
          <a:custGeom>
            <a:avLst/>
            <a:gdLst/>
            <a:ahLst/>
            <a:cxnLst/>
            <a:rect l="l" t="t" r="r" b="b"/>
            <a:pathLst>
              <a:path w="130047" h="90728">
                <a:moveTo>
                  <a:pt x="72047" y="20104"/>
                </a:moveTo>
                <a:lnTo>
                  <a:pt x="77558" y="17259"/>
                </a:lnTo>
                <a:lnTo>
                  <a:pt x="85572" y="13703"/>
                </a:lnTo>
                <a:lnTo>
                  <a:pt x="97874" y="13748"/>
                </a:lnTo>
                <a:lnTo>
                  <a:pt x="110271" y="19427"/>
                </a:lnTo>
                <a:lnTo>
                  <a:pt x="113499" y="33807"/>
                </a:lnTo>
                <a:lnTo>
                  <a:pt x="113499" y="90728"/>
                </a:lnTo>
                <a:lnTo>
                  <a:pt x="130047" y="90728"/>
                </a:lnTo>
                <a:lnTo>
                  <a:pt x="130047" y="29349"/>
                </a:lnTo>
                <a:lnTo>
                  <a:pt x="129855" y="25019"/>
                </a:lnTo>
                <a:lnTo>
                  <a:pt x="125387" y="11118"/>
                </a:lnTo>
                <a:lnTo>
                  <a:pt x="115543" y="2779"/>
                </a:lnTo>
                <a:lnTo>
                  <a:pt x="101041" y="0"/>
                </a:lnTo>
                <a:lnTo>
                  <a:pt x="92457" y="688"/>
                </a:lnTo>
                <a:lnTo>
                  <a:pt x="80242" y="4144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69" y="91"/>
                </a:lnTo>
                <a:lnTo>
                  <a:pt x="28442" y="2809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8638" y="13703"/>
                </a:lnTo>
                <a:lnTo>
                  <a:pt x="40975" y="13745"/>
                </a:lnTo>
                <a:lnTo>
                  <a:pt x="53452" y="19795"/>
                </a:lnTo>
                <a:lnTo>
                  <a:pt x="56565" y="33807"/>
                </a:lnTo>
                <a:lnTo>
                  <a:pt x="56565" y="90728"/>
                </a:lnTo>
                <a:lnTo>
                  <a:pt x="73113" y="90728"/>
                </a:lnTo>
                <a:lnTo>
                  <a:pt x="73113" y="25971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" name="object 330"/>
          <p:cNvSpPr/>
          <p:nvPr/>
        </p:nvSpPr>
        <p:spPr>
          <a:xfrm>
            <a:off x="2706189" y="1832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" name="object 331"/>
          <p:cNvSpPr/>
          <p:nvPr/>
        </p:nvSpPr>
        <p:spPr>
          <a:xfrm>
            <a:off x="2796331" y="1830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" name="object 332"/>
          <p:cNvSpPr/>
          <p:nvPr/>
        </p:nvSpPr>
        <p:spPr>
          <a:xfrm>
            <a:off x="2843974" y="1830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" name="object 333"/>
          <p:cNvSpPr/>
          <p:nvPr/>
        </p:nvSpPr>
        <p:spPr>
          <a:xfrm>
            <a:off x="2956723" y="1830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" name="object 334"/>
          <p:cNvSpPr/>
          <p:nvPr/>
        </p:nvSpPr>
        <p:spPr>
          <a:xfrm>
            <a:off x="3027497" y="1832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" name="object 335"/>
          <p:cNvSpPr/>
          <p:nvPr/>
        </p:nvSpPr>
        <p:spPr>
          <a:xfrm>
            <a:off x="3136334" y="18305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31" y="27494"/>
                </a:lnTo>
                <a:lnTo>
                  <a:pt x="27577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1"/>
                </a:lnTo>
                <a:lnTo>
                  <a:pt x="13844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44" y="8579"/>
                </a:lnTo>
                <a:lnTo>
                  <a:pt x="5927" y="19005"/>
                </a:lnTo>
                <a:lnTo>
                  <a:pt x="1425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" name="object 336"/>
          <p:cNvSpPr/>
          <p:nvPr/>
        </p:nvSpPr>
        <p:spPr>
          <a:xfrm>
            <a:off x="3225239" y="1832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" name="object 337"/>
          <p:cNvSpPr/>
          <p:nvPr/>
        </p:nvSpPr>
        <p:spPr>
          <a:xfrm>
            <a:off x="3308255" y="1830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" name="object 338"/>
          <p:cNvSpPr/>
          <p:nvPr/>
        </p:nvSpPr>
        <p:spPr>
          <a:xfrm>
            <a:off x="3379014" y="18305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" name="object 339"/>
          <p:cNvSpPr/>
          <p:nvPr/>
        </p:nvSpPr>
        <p:spPr>
          <a:xfrm>
            <a:off x="3451909" y="1830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" name="object 340"/>
          <p:cNvSpPr/>
          <p:nvPr/>
        </p:nvSpPr>
        <p:spPr>
          <a:xfrm>
            <a:off x="3544726" y="1830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" name="object 341"/>
          <p:cNvSpPr/>
          <p:nvPr/>
        </p:nvSpPr>
        <p:spPr>
          <a:xfrm>
            <a:off x="3587744" y="18039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" name="object 342"/>
          <p:cNvSpPr/>
          <p:nvPr/>
        </p:nvSpPr>
        <p:spPr>
          <a:xfrm>
            <a:off x="3644828" y="1830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" name="object 343"/>
          <p:cNvSpPr/>
          <p:nvPr/>
        </p:nvSpPr>
        <p:spPr>
          <a:xfrm>
            <a:off x="3756341" y="1830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" name="object 344"/>
          <p:cNvSpPr/>
          <p:nvPr/>
        </p:nvSpPr>
        <p:spPr>
          <a:xfrm>
            <a:off x="3868746" y="18305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2" y="4253"/>
                </a:lnTo>
                <a:lnTo>
                  <a:pt x="54643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" name="object 345"/>
          <p:cNvSpPr/>
          <p:nvPr/>
        </p:nvSpPr>
        <p:spPr>
          <a:xfrm>
            <a:off x="3943417" y="1830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" name="object 346"/>
          <p:cNvSpPr/>
          <p:nvPr/>
        </p:nvSpPr>
        <p:spPr>
          <a:xfrm>
            <a:off x="4035865" y="18305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" name="object 347"/>
          <p:cNvSpPr/>
          <p:nvPr/>
        </p:nvSpPr>
        <p:spPr>
          <a:xfrm>
            <a:off x="4115334" y="1799464"/>
            <a:ext cx="95173" cy="26682"/>
          </a:xfrm>
          <a:custGeom>
            <a:avLst/>
            <a:gdLst/>
            <a:ahLst/>
            <a:cxnLst/>
            <a:rect l="l" t="t" r="r" b="b"/>
            <a:pathLst>
              <a:path w="95173" h="26682">
                <a:moveTo>
                  <a:pt x="95173" y="10312"/>
                </a:moveTo>
                <a:lnTo>
                  <a:pt x="95173" y="4622"/>
                </a:lnTo>
                <a:lnTo>
                  <a:pt x="90550" y="0"/>
                </a:lnTo>
                <a:lnTo>
                  <a:pt x="79336" y="0"/>
                </a:lnTo>
                <a:lnTo>
                  <a:pt x="74714" y="4622"/>
                </a:lnTo>
                <a:lnTo>
                  <a:pt x="74714" y="15836"/>
                </a:lnTo>
                <a:lnTo>
                  <a:pt x="79336" y="20459"/>
                </a:lnTo>
                <a:lnTo>
                  <a:pt x="90550" y="20459"/>
                </a:lnTo>
                <a:lnTo>
                  <a:pt x="95173" y="15836"/>
                </a:lnTo>
                <a:lnTo>
                  <a:pt x="95173" y="10312"/>
                </a:lnTo>
                <a:close/>
              </a:path>
              <a:path w="95173" h="26682">
                <a:moveTo>
                  <a:pt x="31127" y="9436"/>
                </a:moveTo>
                <a:lnTo>
                  <a:pt x="38417" y="7467"/>
                </a:lnTo>
                <a:lnTo>
                  <a:pt x="48374" y="7467"/>
                </a:lnTo>
                <a:lnTo>
                  <a:pt x="56743" y="9258"/>
                </a:lnTo>
                <a:lnTo>
                  <a:pt x="58699" y="-3022"/>
                </a:lnTo>
                <a:lnTo>
                  <a:pt x="51409" y="-5156"/>
                </a:lnTo>
                <a:lnTo>
                  <a:pt x="45173" y="-6223"/>
                </a:lnTo>
                <a:lnTo>
                  <a:pt x="38773" y="-6223"/>
                </a:lnTo>
                <a:lnTo>
                  <a:pt x="29554" y="-5104"/>
                </a:lnTo>
                <a:lnTo>
                  <a:pt x="18697" y="1949"/>
                </a:lnTo>
                <a:lnTo>
                  <a:pt x="14579" y="16725"/>
                </a:lnTo>
                <a:lnTo>
                  <a:pt x="14579" y="32905"/>
                </a:lnTo>
                <a:lnTo>
                  <a:pt x="0" y="32905"/>
                </a:lnTo>
                <a:lnTo>
                  <a:pt x="0" y="46075"/>
                </a:lnTo>
                <a:lnTo>
                  <a:pt x="14579" y="46075"/>
                </a:lnTo>
                <a:lnTo>
                  <a:pt x="14579" y="121856"/>
                </a:lnTo>
                <a:lnTo>
                  <a:pt x="31127" y="121856"/>
                </a:lnTo>
                <a:lnTo>
                  <a:pt x="31127" y="46075"/>
                </a:lnTo>
                <a:lnTo>
                  <a:pt x="76669" y="46075"/>
                </a:lnTo>
                <a:lnTo>
                  <a:pt x="76669" y="121856"/>
                </a:lnTo>
                <a:lnTo>
                  <a:pt x="93217" y="121856"/>
                </a:lnTo>
                <a:lnTo>
                  <a:pt x="93217" y="32905"/>
                </a:lnTo>
                <a:lnTo>
                  <a:pt x="31127" y="32905"/>
                </a:lnTo>
                <a:lnTo>
                  <a:pt x="31127" y="94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" name="object 348"/>
          <p:cNvSpPr/>
          <p:nvPr/>
        </p:nvSpPr>
        <p:spPr>
          <a:xfrm>
            <a:off x="4228245" y="1830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" name="object 349"/>
          <p:cNvSpPr/>
          <p:nvPr/>
        </p:nvSpPr>
        <p:spPr>
          <a:xfrm>
            <a:off x="4282113" y="1830594"/>
            <a:ext cx="130047" cy="90728"/>
          </a:xfrm>
          <a:custGeom>
            <a:avLst/>
            <a:gdLst/>
            <a:ahLst/>
            <a:cxnLst/>
            <a:rect l="l" t="t" r="r" b="b"/>
            <a:pathLst>
              <a:path w="130047" h="90728">
                <a:moveTo>
                  <a:pt x="72047" y="20104"/>
                </a:moveTo>
                <a:lnTo>
                  <a:pt x="77558" y="17259"/>
                </a:lnTo>
                <a:lnTo>
                  <a:pt x="85572" y="13703"/>
                </a:lnTo>
                <a:lnTo>
                  <a:pt x="97874" y="13748"/>
                </a:lnTo>
                <a:lnTo>
                  <a:pt x="110271" y="19427"/>
                </a:lnTo>
                <a:lnTo>
                  <a:pt x="113499" y="33807"/>
                </a:lnTo>
                <a:lnTo>
                  <a:pt x="113499" y="90728"/>
                </a:lnTo>
                <a:lnTo>
                  <a:pt x="130047" y="90728"/>
                </a:lnTo>
                <a:lnTo>
                  <a:pt x="130047" y="29349"/>
                </a:lnTo>
                <a:lnTo>
                  <a:pt x="129855" y="25019"/>
                </a:lnTo>
                <a:lnTo>
                  <a:pt x="125387" y="11118"/>
                </a:lnTo>
                <a:lnTo>
                  <a:pt x="115543" y="2779"/>
                </a:lnTo>
                <a:lnTo>
                  <a:pt x="101041" y="0"/>
                </a:lnTo>
                <a:lnTo>
                  <a:pt x="92457" y="688"/>
                </a:lnTo>
                <a:lnTo>
                  <a:pt x="80242" y="4144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69" y="91"/>
                </a:lnTo>
                <a:lnTo>
                  <a:pt x="28442" y="2809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8638" y="13703"/>
                </a:lnTo>
                <a:lnTo>
                  <a:pt x="40975" y="13745"/>
                </a:lnTo>
                <a:lnTo>
                  <a:pt x="53452" y="19795"/>
                </a:lnTo>
                <a:lnTo>
                  <a:pt x="56565" y="33807"/>
                </a:lnTo>
                <a:lnTo>
                  <a:pt x="56565" y="90728"/>
                </a:lnTo>
                <a:lnTo>
                  <a:pt x="73113" y="90728"/>
                </a:lnTo>
                <a:lnTo>
                  <a:pt x="73113" y="25971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" name="object 350"/>
          <p:cNvSpPr/>
          <p:nvPr/>
        </p:nvSpPr>
        <p:spPr>
          <a:xfrm>
            <a:off x="4420619" y="1830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" name="object 351"/>
          <p:cNvSpPr/>
          <p:nvPr/>
        </p:nvSpPr>
        <p:spPr>
          <a:xfrm>
            <a:off x="4538010" y="17950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" name="object 352"/>
          <p:cNvSpPr/>
          <p:nvPr/>
        </p:nvSpPr>
        <p:spPr>
          <a:xfrm>
            <a:off x="4563247" y="1830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" name="object 353"/>
          <p:cNvSpPr/>
          <p:nvPr/>
        </p:nvSpPr>
        <p:spPr>
          <a:xfrm>
            <a:off x="4681006" y="1830589"/>
            <a:ext cx="77736" cy="126314"/>
          </a:xfrm>
          <a:custGeom>
            <a:avLst/>
            <a:gdLst/>
            <a:ahLst/>
            <a:cxnLst/>
            <a:rect l="l" t="t" r="r" b="b"/>
            <a:pathLst>
              <a:path w="77736" h="126314">
                <a:moveTo>
                  <a:pt x="77736" y="44475"/>
                </a:moveTo>
                <a:lnTo>
                  <a:pt x="77465" y="37652"/>
                </a:lnTo>
                <a:lnTo>
                  <a:pt x="74652" y="23193"/>
                </a:lnTo>
                <a:lnTo>
                  <a:pt x="68344" y="11203"/>
                </a:lnTo>
                <a:lnTo>
                  <a:pt x="57989" y="3024"/>
                </a:lnTo>
                <a:lnTo>
                  <a:pt x="43040" y="0"/>
                </a:lnTo>
                <a:lnTo>
                  <a:pt x="41512" y="15"/>
                </a:lnTo>
                <a:lnTo>
                  <a:pt x="52920" y="18720"/>
                </a:lnTo>
                <a:lnTo>
                  <a:pt x="59068" y="30337"/>
                </a:lnTo>
                <a:lnTo>
                  <a:pt x="60464" y="45377"/>
                </a:lnTo>
                <a:lnTo>
                  <a:pt x="60331" y="50634"/>
                </a:lnTo>
                <a:lnTo>
                  <a:pt x="57563" y="65618"/>
                </a:lnTo>
                <a:lnTo>
                  <a:pt x="50009" y="75783"/>
                </a:lnTo>
                <a:lnTo>
                  <a:pt x="36093" y="79527"/>
                </a:lnTo>
                <a:lnTo>
                  <a:pt x="28994" y="79527"/>
                </a:lnTo>
                <a:lnTo>
                  <a:pt x="31292" y="92519"/>
                </a:lnTo>
                <a:lnTo>
                  <a:pt x="38595" y="92519"/>
                </a:lnTo>
                <a:lnTo>
                  <a:pt x="52229" y="90531"/>
                </a:lnTo>
                <a:lnTo>
                  <a:pt x="63897" y="83928"/>
                </a:lnTo>
                <a:lnTo>
                  <a:pt x="71811" y="73498"/>
                </a:lnTo>
                <a:lnTo>
                  <a:pt x="76312" y="60071"/>
                </a:lnTo>
                <a:lnTo>
                  <a:pt x="77736" y="44475"/>
                </a:lnTo>
                <a:close/>
              </a:path>
              <a:path w="77736" h="126314">
                <a:moveTo>
                  <a:pt x="29233" y="1877"/>
                </a:moveTo>
                <a:lnTo>
                  <a:pt x="17424" y="8013"/>
                </a:lnTo>
                <a:lnTo>
                  <a:pt x="16535" y="8013"/>
                </a:lnTo>
                <a:lnTo>
                  <a:pt x="16535" y="1790"/>
                </a:lnTo>
                <a:lnTo>
                  <a:pt x="0" y="1790"/>
                </a:lnTo>
                <a:lnTo>
                  <a:pt x="0" y="126314"/>
                </a:lnTo>
                <a:lnTo>
                  <a:pt x="16535" y="126314"/>
                </a:lnTo>
                <a:lnTo>
                  <a:pt x="16535" y="87528"/>
                </a:lnTo>
                <a:lnTo>
                  <a:pt x="17068" y="87172"/>
                </a:lnTo>
                <a:lnTo>
                  <a:pt x="23469" y="90728"/>
                </a:lnTo>
                <a:lnTo>
                  <a:pt x="31292" y="92519"/>
                </a:lnTo>
                <a:lnTo>
                  <a:pt x="28994" y="79527"/>
                </a:lnTo>
                <a:lnTo>
                  <a:pt x="23469" y="78638"/>
                </a:lnTo>
                <a:lnTo>
                  <a:pt x="16535" y="76860"/>
                </a:lnTo>
                <a:lnTo>
                  <a:pt x="16535" y="17259"/>
                </a:lnTo>
                <a:lnTo>
                  <a:pt x="23113" y="15481"/>
                </a:lnTo>
                <a:lnTo>
                  <a:pt x="27571" y="13703"/>
                </a:lnTo>
                <a:lnTo>
                  <a:pt x="39079" y="13722"/>
                </a:lnTo>
                <a:lnTo>
                  <a:pt x="52920" y="18720"/>
                </a:lnTo>
                <a:lnTo>
                  <a:pt x="41512" y="15"/>
                </a:lnTo>
                <a:lnTo>
                  <a:pt x="29233" y="18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" name="object 354"/>
          <p:cNvSpPr/>
          <p:nvPr/>
        </p:nvSpPr>
        <p:spPr>
          <a:xfrm>
            <a:off x="4771132" y="1830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" name="object 355"/>
          <p:cNvSpPr/>
          <p:nvPr/>
        </p:nvSpPr>
        <p:spPr>
          <a:xfrm>
            <a:off x="4818779" y="1832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" name="object 356"/>
          <p:cNvSpPr/>
          <p:nvPr/>
        </p:nvSpPr>
        <p:spPr>
          <a:xfrm>
            <a:off x="4901794" y="1830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" name="object 357"/>
          <p:cNvSpPr/>
          <p:nvPr/>
        </p:nvSpPr>
        <p:spPr>
          <a:xfrm>
            <a:off x="4972569" y="1832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" name="object 358"/>
          <p:cNvSpPr/>
          <p:nvPr/>
        </p:nvSpPr>
        <p:spPr>
          <a:xfrm>
            <a:off x="5061464" y="18305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" name="object 359"/>
          <p:cNvSpPr/>
          <p:nvPr/>
        </p:nvSpPr>
        <p:spPr>
          <a:xfrm>
            <a:off x="5145901" y="18305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" name="object 360"/>
          <p:cNvSpPr/>
          <p:nvPr/>
        </p:nvSpPr>
        <p:spPr>
          <a:xfrm>
            <a:off x="5226088" y="17994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" name="object 361"/>
          <p:cNvSpPr/>
          <p:nvPr/>
        </p:nvSpPr>
        <p:spPr>
          <a:xfrm>
            <a:off x="5255248" y="1830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" name="object 362"/>
          <p:cNvSpPr/>
          <p:nvPr/>
        </p:nvSpPr>
        <p:spPr>
          <a:xfrm>
            <a:off x="5366760" y="18305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28" y="27494"/>
                </a:lnTo>
                <a:lnTo>
                  <a:pt x="27571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" name="object 363"/>
          <p:cNvSpPr/>
          <p:nvPr/>
        </p:nvSpPr>
        <p:spPr>
          <a:xfrm>
            <a:off x="5455664" y="1832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" name="object 364"/>
          <p:cNvSpPr/>
          <p:nvPr/>
        </p:nvSpPr>
        <p:spPr>
          <a:xfrm>
            <a:off x="5564503" y="1830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" name="object 365"/>
          <p:cNvSpPr/>
          <p:nvPr/>
        </p:nvSpPr>
        <p:spPr>
          <a:xfrm>
            <a:off x="5646112" y="18039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" name="object 366"/>
          <p:cNvSpPr/>
          <p:nvPr/>
        </p:nvSpPr>
        <p:spPr>
          <a:xfrm>
            <a:off x="5712445" y="1830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" name="object 367"/>
          <p:cNvSpPr/>
          <p:nvPr/>
        </p:nvSpPr>
        <p:spPr>
          <a:xfrm>
            <a:off x="5760076" y="1830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" name="object 368"/>
          <p:cNvSpPr/>
          <p:nvPr/>
        </p:nvSpPr>
        <p:spPr>
          <a:xfrm>
            <a:off x="5846655" y="1830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" name="object 369"/>
          <p:cNvSpPr/>
          <p:nvPr/>
        </p:nvSpPr>
        <p:spPr>
          <a:xfrm>
            <a:off x="5936293" y="1832370"/>
            <a:ext cx="84327" cy="89839"/>
          </a:xfrm>
          <a:custGeom>
            <a:avLst/>
            <a:gdLst/>
            <a:ahLst/>
            <a:cxnLst/>
            <a:rect l="l" t="t" r="r" b="b"/>
            <a:pathLst>
              <a:path w="84327" h="89839">
                <a:moveTo>
                  <a:pt x="50520" y="89839"/>
                </a:moveTo>
                <a:lnTo>
                  <a:pt x="84327" y="0"/>
                </a:lnTo>
                <a:lnTo>
                  <a:pt x="66713" y="0"/>
                </a:lnTo>
                <a:lnTo>
                  <a:pt x="43065" y="69557"/>
                </a:lnTo>
                <a:lnTo>
                  <a:pt x="41998" y="69557"/>
                </a:lnTo>
                <a:lnTo>
                  <a:pt x="18326" y="0"/>
                </a:lnTo>
                <a:lnTo>
                  <a:pt x="0" y="0"/>
                </a:lnTo>
                <a:lnTo>
                  <a:pt x="33807" y="89839"/>
                </a:lnTo>
                <a:lnTo>
                  <a:pt x="50520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" name="object 370"/>
          <p:cNvSpPr/>
          <p:nvPr/>
        </p:nvSpPr>
        <p:spPr>
          <a:xfrm>
            <a:off x="6023774" y="1799462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325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36"/>
                </a:lnTo>
                <a:lnTo>
                  <a:pt x="4635" y="20459"/>
                </a:lnTo>
                <a:lnTo>
                  <a:pt x="15836" y="20459"/>
                </a:lnTo>
                <a:lnTo>
                  <a:pt x="20472" y="15836"/>
                </a:lnTo>
                <a:lnTo>
                  <a:pt x="20472" y="10325"/>
                </a:lnTo>
                <a:close/>
              </a:path>
              <a:path w="20472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" name="object 371"/>
          <p:cNvSpPr/>
          <p:nvPr/>
        </p:nvSpPr>
        <p:spPr>
          <a:xfrm>
            <a:off x="6062191" y="1830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" name="object 372"/>
          <p:cNvSpPr/>
          <p:nvPr/>
        </p:nvSpPr>
        <p:spPr>
          <a:xfrm>
            <a:off x="6115171" y="1832376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64" y="90590"/>
                </a:lnTo>
                <a:lnTo>
                  <a:pt x="44845" y="88072"/>
                </a:lnTo>
                <a:lnTo>
                  <a:pt x="56756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" name="object 373"/>
          <p:cNvSpPr/>
          <p:nvPr/>
        </p:nvSpPr>
        <p:spPr>
          <a:xfrm>
            <a:off x="6200842" y="1830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" name="object 374"/>
          <p:cNvSpPr/>
          <p:nvPr/>
        </p:nvSpPr>
        <p:spPr>
          <a:xfrm>
            <a:off x="6305265" y="1830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" name="object 375"/>
          <p:cNvSpPr/>
          <p:nvPr/>
        </p:nvSpPr>
        <p:spPr>
          <a:xfrm>
            <a:off x="6352900" y="1832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" name="object 376"/>
          <p:cNvSpPr/>
          <p:nvPr/>
        </p:nvSpPr>
        <p:spPr>
          <a:xfrm>
            <a:off x="6435915" y="1830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" name="object 377"/>
          <p:cNvSpPr/>
          <p:nvPr/>
        </p:nvSpPr>
        <p:spPr>
          <a:xfrm>
            <a:off x="6512919" y="1830589"/>
            <a:ext cx="77736" cy="126314"/>
          </a:xfrm>
          <a:custGeom>
            <a:avLst/>
            <a:gdLst/>
            <a:ahLst/>
            <a:cxnLst/>
            <a:rect l="l" t="t" r="r" b="b"/>
            <a:pathLst>
              <a:path w="77736" h="126314">
                <a:moveTo>
                  <a:pt x="77736" y="44475"/>
                </a:moveTo>
                <a:lnTo>
                  <a:pt x="77465" y="37652"/>
                </a:lnTo>
                <a:lnTo>
                  <a:pt x="74652" y="23193"/>
                </a:lnTo>
                <a:lnTo>
                  <a:pt x="68344" y="11203"/>
                </a:lnTo>
                <a:lnTo>
                  <a:pt x="57989" y="3024"/>
                </a:lnTo>
                <a:lnTo>
                  <a:pt x="43040" y="0"/>
                </a:lnTo>
                <a:lnTo>
                  <a:pt x="41512" y="15"/>
                </a:lnTo>
                <a:lnTo>
                  <a:pt x="52920" y="18720"/>
                </a:lnTo>
                <a:lnTo>
                  <a:pt x="59068" y="30337"/>
                </a:lnTo>
                <a:lnTo>
                  <a:pt x="60464" y="45377"/>
                </a:lnTo>
                <a:lnTo>
                  <a:pt x="60331" y="50634"/>
                </a:lnTo>
                <a:lnTo>
                  <a:pt x="57563" y="65618"/>
                </a:lnTo>
                <a:lnTo>
                  <a:pt x="50009" y="75783"/>
                </a:lnTo>
                <a:lnTo>
                  <a:pt x="36093" y="79527"/>
                </a:lnTo>
                <a:lnTo>
                  <a:pt x="28994" y="79527"/>
                </a:lnTo>
                <a:lnTo>
                  <a:pt x="31292" y="92519"/>
                </a:lnTo>
                <a:lnTo>
                  <a:pt x="38595" y="92519"/>
                </a:lnTo>
                <a:lnTo>
                  <a:pt x="52229" y="90531"/>
                </a:lnTo>
                <a:lnTo>
                  <a:pt x="63897" y="83928"/>
                </a:lnTo>
                <a:lnTo>
                  <a:pt x="71811" y="73498"/>
                </a:lnTo>
                <a:lnTo>
                  <a:pt x="76312" y="60071"/>
                </a:lnTo>
                <a:lnTo>
                  <a:pt x="77736" y="44475"/>
                </a:lnTo>
                <a:close/>
              </a:path>
              <a:path w="77736" h="126314">
                <a:moveTo>
                  <a:pt x="29233" y="1877"/>
                </a:moveTo>
                <a:lnTo>
                  <a:pt x="17424" y="8013"/>
                </a:lnTo>
                <a:lnTo>
                  <a:pt x="16535" y="8013"/>
                </a:lnTo>
                <a:lnTo>
                  <a:pt x="16535" y="1790"/>
                </a:lnTo>
                <a:lnTo>
                  <a:pt x="0" y="1790"/>
                </a:lnTo>
                <a:lnTo>
                  <a:pt x="0" y="126314"/>
                </a:lnTo>
                <a:lnTo>
                  <a:pt x="16535" y="126314"/>
                </a:lnTo>
                <a:lnTo>
                  <a:pt x="16535" y="87528"/>
                </a:lnTo>
                <a:lnTo>
                  <a:pt x="17068" y="87172"/>
                </a:lnTo>
                <a:lnTo>
                  <a:pt x="23469" y="90728"/>
                </a:lnTo>
                <a:lnTo>
                  <a:pt x="31292" y="92519"/>
                </a:lnTo>
                <a:lnTo>
                  <a:pt x="28994" y="79527"/>
                </a:lnTo>
                <a:lnTo>
                  <a:pt x="23469" y="78638"/>
                </a:lnTo>
                <a:lnTo>
                  <a:pt x="16535" y="76860"/>
                </a:lnTo>
                <a:lnTo>
                  <a:pt x="16535" y="17259"/>
                </a:lnTo>
                <a:lnTo>
                  <a:pt x="23113" y="15481"/>
                </a:lnTo>
                <a:lnTo>
                  <a:pt x="27571" y="13703"/>
                </a:lnTo>
                <a:lnTo>
                  <a:pt x="39079" y="13722"/>
                </a:lnTo>
                <a:lnTo>
                  <a:pt x="52920" y="18720"/>
                </a:lnTo>
                <a:lnTo>
                  <a:pt x="41512" y="15"/>
                </a:lnTo>
                <a:lnTo>
                  <a:pt x="29233" y="18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" name="object 378"/>
          <p:cNvSpPr/>
          <p:nvPr/>
        </p:nvSpPr>
        <p:spPr>
          <a:xfrm>
            <a:off x="6601091" y="1799462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325"/>
                </a:moveTo>
                <a:lnTo>
                  <a:pt x="20472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72" y="15836"/>
                </a:lnTo>
                <a:lnTo>
                  <a:pt x="20472" y="10325"/>
                </a:lnTo>
                <a:close/>
              </a:path>
              <a:path w="20472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" name="object 379"/>
          <p:cNvSpPr/>
          <p:nvPr/>
        </p:nvSpPr>
        <p:spPr>
          <a:xfrm>
            <a:off x="6639507" y="1830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" name="object 380"/>
          <p:cNvSpPr/>
          <p:nvPr/>
        </p:nvSpPr>
        <p:spPr>
          <a:xfrm>
            <a:off x="6685361" y="1830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" name="object 381"/>
          <p:cNvSpPr/>
          <p:nvPr/>
        </p:nvSpPr>
        <p:spPr>
          <a:xfrm>
            <a:off x="6766081" y="18039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" name="object 382"/>
          <p:cNvSpPr/>
          <p:nvPr/>
        </p:nvSpPr>
        <p:spPr>
          <a:xfrm>
            <a:off x="6824940" y="1830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" name="object 383"/>
          <p:cNvSpPr/>
          <p:nvPr/>
        </p:nvSpPr>
        <p:spPr>
          <a:xfrm>
            <a:off x="6918647" y="1830592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" name="object 384"/>
          <p:cNvSpPr/>
          <p:nvPr/>
        </p:nvSpPr>
        <p:spPr>
          <a:xfrm>
            <a:off x="6971804" y="17994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" name="object 385"/>
          <p:cNvSpPr/>
          <p:nvPr/>
        </p:nvSpPr>
        <p:spPr>
          <a:xfrm>
            <a:off x="7002727" y="1830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" name="object 386"/>
          <p:cNvSpPr/>
          <p:nvPr/>
        </p:nvSpPr>
        <p:spPr>
          <a:xfrm>
            <a:off x="7089307" y="1830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" name="object 387"/>
          <p:cNvSpPr/>
          <p:nvPr/>
        </p:nvSpPr>
        <p:spPr>
          <a:xfrm>
            <a:off x="471335" y="20210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" name="object 388"/>
          <p:cNvSpPr/>
          <p:nvPr/>
        </p:nvSpPr>
        <p:spPr>
          <a:xfrm>
            <a:off x="546006" y="20210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" name="object 389"/>
          <p:cNvSpPr/>
          <p:nvPr/>
        </p:nvSpPr>
        <p:spPr>
          <a:xfrm>
            <a:off x="638467" y="2021094"/>
            <a:ext cx="130047" cy="90728"/>
          </a:xfrm>
          <a:custGeom>
            <a:avLst/>
            <a:gdLst/>
            <a:ahLst/>
            <a:cxnLst/>
            <a:rect l="l" t="t" r="r" b="b"/>
            <a:pathLst>
              <a:path w="130047" h="90728">
                <a:moveTo>
                  <a:pt x="72047" y="20104"/>
                </a:moveTo>
                <a:lnTo>
                  <a:pt x="77558" y="17259"/>
                </a:lnTo>
                <a:lnTo>
                  <a:pt x="85572" y="13703"/>
                </a:lnTo>
                <a:lnTo>
                  <a:pt x="97874" y="13748"/>
                </a:lnTo>
                <a:lnTo>
                  <a:pt x="110271" y="19427"/>
                </a:lnTo>
                <a:lnTo>
                  <a:pt x="113499" y="33807"/>
                </a:lnTo>
                <a:lnTo>
                  <a:pt x="113499" y="90728"/>
                </a:lnTo>
                <a:lnTo>
                  <a:pt x="130047" y="90728"/>
                </a:lnTo>
                <a:lnTo>
                  <a:pt x="130047" y="29349"/>
                </a:lnTo>
                <a:lnTo>
                  <a:pt x="129855" y="25019"/>
                </a:lnTo>
                <a:lnTo>
                  <a:pt x="125387" y="11118"/>
                </a:lnTo>
                <a:lnTo>
                  <a:pt x="115543" y="2779"/>
                </a:lnTo>
                <a:lnTo>
                  <a:pt x="101041" y="0"/>
                </a:lnTo>
                <a:lnTo>
                  <a:pt x="92457" y="688"/>
                </a:lnTo>
                <a:lnTo>
                  <a:pt x="80242" y="4144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69" y="91"/>
                </a:lnTo>
                <a:lnTo>
                  <a:pt x="28442" y="2809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8638" y="13703"/>
                </a:lnTo>
                <a:lnTo>
                  <a:pt x="40975" y="13745"/>
                </a:lnTo>
                <a:lnTo>
                  <a:pt x="53452" y="19795"/>
                </a:lnTo>
                <a:lnTo>
                  <a:pt x="56565" y="33807"/>
                </a:lnTo>
                <a:lnTo>
                  <a:pt x="56565" y="90728"/>
                </a:lnTo>
                <a:lnTo>
                  <a:pt x="73113" y="90728"/>
                </a:lnTo>
                <a:lnTo>
                  <a:pt x="73113" y="25971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" name="object 390"/>
          <p:cNvSpPr/>
          <p:nvPr/>
        </p:nvSpPr>
        <p:spPr>
          <a:xfrm>
            <a:off x="784075" y="2022876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64" y="90590"/>
                </a:lnTo>
                <a:lnTo>
                  <a:pt x="44845" y="88072"/>
                </a:lnTo>
                <a:lnTo>
                  <a:pt x="56756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" name="object 391"/>
          <p:cNvSpPr/>
          <p:nvPr/>
        </p:nvSpPr>
        <p:spPr>
          <a:xfrm>
            <a:off x="875637" y="20210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" name="object 392"/>
          <p:cNvSpPr/>
          <p:nvPr/>
        </p:nvSpPr>
        <p:spPr>
          <a:xfrm>
            <a:off x="960088" y="2022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" name="object 393"/>
          <p:cNvSpPr/>
          <p:nvPr/>
        </p:nvSpPr>
        <p:spPr>
          <a:xfrm>
            <a:off x="1043104" y="20210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" name="object 394"/>
          <p:cNvSpPr/>
          <p:nvPr/>
        </p:nvSpPr>
        <p:spPr>
          <a:xfrm>
            <a:off x="1150237" y="2022871"/>
            <a:ext cx="81660" cy="125603"/>
          </a:xfrm>
          <a:custGeom>
            <a:avLst/>
            <a:gdLst/>
            <a:ahLst/>
            <a:cxnLst/>
            <a:rect l="l" t="t" r="r" b="b"/>
            <a:pathLst>
              <a:path w="81660" h="125603">
                <a:moveTo>
                  <a:pt x="6769" y="124891"/>
                </a:moveTo>
                <a:lnTo>
                  <a:pt x="11036" y="125603"/>
                </a:lnTo>
                <a:lnTo>
                  <a:pt x="15303" y="125603"/>
                </a:lnTo>
                <a:lnTo>
                  <a:pt x="26597" y="124201"/>
                </a:lnTo>
                <a:lnTo>
                  <a:pt x="36390" y="119414"/>
                </a:lnTo>
                <a:lnTo>
                  <a:pt x="44841" y="110720"/>
                </a:lnTo>
                <a:lnTo>
                  <a:pt x="52158" y="97598"/>
                </a:lnTo>
                <a:lnTo>
                  <a:pt x="58546" y="79527"/>
                </a:lnTo>
                <a:lnTo>
                  <a:pt x="81660" y="0"/>
                </a:lnTo>
                <a:lnTo>
                  <a:pt x="64046" y="0"/>
                </a:lnTo>
                <a:lnTo>
                  <a:pt x="44830" y="71869"/>
                </a:lnTo>
                <a:lnTo>
                  <a:pt x="43599" y="71869"/>
                </a:lnTo>
                <a:lnTo>
                  <a:pt x="18338" y="0"/>
                </a:lnTo>
                <a:lnTo>
                  <a:pt x="0" y="0"/>
                </a:lnTo>
                <a:lnTo>
                  <a:pt x="31851" y="87172"/>
                </a:lnTo>
                <a:lnTo>
                  <a:pt x="39674" y="87172"/>
                </a:lnTo>
                <a:lnTo>
                  <a:pt x="38333" y="91237"/>
                </a:lnTo>
                <a:lnTo>
                  <a:pt x="31952" y="103160"/>
                </a:lnTo>
                <a:lnTo>
                  <a:pt x="18338" y="111899"/>
                </a:lnTo>
                <a:lnTo>
                  <a:pt x="15481" y="112433"/>
                </a:lnTo>
                <a:lnTo>
                  <a:pt x="9791" y="112433"/>
                </a:lnTo>
                <a:lnTo>
                  <a:pt x="4457" y="111188"/>
                </a:lnTo>
                <a:lnTo>
                  <a:pt x="2489" y="123825"/>
                </a:lnTo>
                <a:lnTo>
                  <a:pt x="6769" y="124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" name="object 395"/>
          <p:cNvSpPr/>
          <p:nvPr/>
        </p:nvSpPr>
        <p:spPr>
          <a:xfrm>
            <a:off x="1279465" y="1985516"/>
            <a:ext cx="77736" cy="128092"/>
          </a:xfrm>
          <a:custGeom>
            <a:avLst/>
            <a:gdLst/>
            <a:ahLst/>
            <a:cxnLst/>
            <a:rect l="l" t="t" r="r" b="b"/>
            <a:pathLst>
              <a:path w="77736" h="128092">
                <a:moveTo>
                  <a:pt x="77736" y="80048"/>
                </a:moveTo>
                <a:lnTo>
                  <a:pt x="77434" y="72988"/>
                </a:lnTo>
                <a:lnTo>
                  <a:pt x="74508" y="58610"/>
                </a:lnTo>
                <a:lnTo>
                  <a:pt x="68069" y="46696"/>
                </a:lnTo>
                <a:lnTo>
                  <a:pt x="57626" y="38574"/>
                </a:lnTo>
                <a:lnTo>
                  <a:pt x="42684" y="35572"/>
                </a:lnTo>
                <a:lnTo>
                  <a:pt x="41751" y="35579"/>
                </a:lnTo>
                <a:lnTo>
                  <a:pt x="53172" y="54578"/>
                </a:lnTo>
                <a:lnTo>
                  <a:pt x="59197" y="66131"/>
                </a:lnTo>
                <a:lnTo>
                  <a:pt x="60464" y="80949"/>
                </a:lnTo>
                <a:lnTo>
                  <a:pt x="60276" y="86950"/>
                </a:lnTo>
                <a:lnTo>
                  <a:pt x="57239" y="101567"/>
                </a:lnTo>
                <a:lnTo>
                  <a:pt x="49323" y="111461"/>
                </a:lnTo>
                <a:lnTo>
                  <a:pt x="35026" y="115100"/>
                </a:lnTo>
                <a:lnTo>
                  <a:pt x="36093" y="128092"/>
                </a:lnTo>
                <a:lnTo>
                  <a:pt x="51767" y="125633"/>
                </a:lnTo>
                <a:lnTo>
                  <a:pt x="63473" y="118832"/>
                </a:lnTo>
                <a:lnTo>
                  <a:pt x="71550" y="108456"/>
                </a:lnTo>
                <a:lnTo>
                  <a:pt x="76228" y="95272"/>
                </a:lnTo>
                <a:lnTo>
                  <a:pt x="77736" y="80048"/>
                </a:lnTo>
                <a:close/>
              </a:path>
              <a:path w="77736" h="128092">
                <a:moveTo>
                  <a:pt x="29811" y="37306"/>
                </a:moveTo>
                <a:lnTo>
                  <a:pt x="17424" y="43053"/>
                </a:lnTo>
                <a:lnTo>
                  <a:pt x="16535" y="43053"/>
                </a:lnTo>
                <a:lnTo>
                  <a:pt x="16535" y="0"/>
                </a:lnTo>
                <a:lnTo>
                  <a:pt x="0" y="1778"/>
                </a:lnTo>
                <a:lnTo>
                  <a:pt x="0" y="120967"/>
                </a:lnTo>
                <a:lnTo>
                  <a:pt x="8949" y="123774"/>
                </a:lnTo>
                <a:lnTo>
                  <a:pt x="21713" y="126755"/>
                </a:lnTo>
                <a:lnTo>
                  <a:pt x="36093" y="128092"/>
                </a:lnTo>
                <a:lnTo>
                  <a:pt x="35026" y="115100"/>
                </a:lnTo>
                <a:lnTo>
                  <a:pt x="28994" y="115100"/>
                </a:lnTo>
                <a:lnTo>
                  <a:pt x="23647" y="114211"/>
                </a:lnTo>
                <a:lnTo>
                  <a:pt x="16535" y="112433"/>
                </a:lnTo>
                <a:lnTo>
                  <a:pt x="16535" y="52832"/>
                </a:lnTo>
                <a:lnTo>
                  <a:pt x="22580" y="51054"/>
                </a:lnTo>
                <a:lnTo>
                  <a:pt x="27203" y="49276"/>
                </a:lnTo>
                <a:lnTo>
                  <a:pt x="39056" y="49336"/>
                </a:lnTo>
                <a:lnTo>
                  <a:pt x="53172" y="54578"/>
                </a:lnTo>
                <a:lnTo>
                  <a:pt x="41751" y="35579"/>
                </a:lnTo>
                <a:lnTo>
                  <a:pt x="29811" y="3730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" name="object 396"/>
          <p:cNvSpPr/>
          <p:nvPr/>
        </p:nvSpPr>
        <p:spPr>
          <a:xfrm>
            <a:off x="1360354" y="2021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" name="object 397"/>
          <p:cNvSpPr/>
          <p:nvPr/>
        </p:nvSpPr>
        <p:spPr>
          <a:xfrm>
            <a:off x="1445699" y="20210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2" y="4253"/>
                </a:lnTo>
                <a:lnTo>
                  <a:pt x="54643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" name="object 398"/>
          <p:cNvSpPr/>
          <p:nvPr/>
        </p:nvSpPr>
        <p:spPr>
          <a:xfrm>
            <a:off x="1515734" y="19944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" name="object 399"/>
          <p:cNvSpPr/>
          <p:nvPr/>
        </p:nvSpPr>
        <p:spPr>
          <a:xfrm>
            <a:off x="1574599" y="2022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" name="object 400"/>
          <p:cNvSpPr/>
          <p:nvPr/>
        </p:nvSpPr>
        <p:spPr>
          <a:xfrm>
            <a:off x="1664742" y="2021093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" name="object 401"/>
          <p:cNvSpPr/>
          <p:nvPr/>
        </p:nvSpPr>
        <p:spPr>
          <a:xfrm>
            <a:off x="1717890" y="1989962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325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36"/>
                </a:lnTo>
                <a:lnTo>
                  <a:pt x="4635" y="20459"/>
                </a:lnTo>
                <a:lnTo>
                  <a:pt x="15836" y="20459"/>
                </a:lnTo>
                <a:lnTo>
                  <a:pt x="20472" y="15836"/>
                </a:lnTo>
                <a:lnTo>
                  <a:pt x="20472" y="10325"/>
                </a:lnTo>
                <a:close/>
              </a:path>
              <a:path w="20472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" name="object 402"/>
          <p:cNvSpPr/>
          <p:nvPr/>
        </p:nvSpPr>
        <p:spPr>
          <a:xfrm>
            <a:off x="1747058" y="2021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" name="object 403"/>
          <p:cNvSpPr/>
          <p:nvPr/>
        </p:nvSpPr>
        <p:spPr>
          <a:xfrm>
            <a:off x="1838617" y="20210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" name="object 404"/>
          <p:cNvSpPr/>
          <p:nvPr/>
        </p:nvSpPr>
        <p:spPr>
          <a:xfrm>
            <a:off x="1923063" y="20210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" name="object 405"/>
          <p:cNvSpPr/>
          <p:nvPr/>
        </p:nvSpPr>
        <p:spPr>
          <a:xfrm>
            <a:off x="2009642" y="20210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" name="object 406"/>
          <p:cNvSpPr/>
          <p:nvPr/>
        </p:nvSpPr>
        <p:spPr>
          <a:xfrm>
            <a:off x="2083963" y="2091717"/>
            <a:ext cx="21704" cy="47320"/>
          </a:xfrm>
          <a:custGeom>
            <a:avLst/>
            <a:gdLst/>
            <a:ahLst/>
            <a:cxnLst/>
            <a:rect l="l" t="t" r="r" b="b"/>
            <a:pathLst>
              <a:path w="21704" h="47320">
                <a:moveTo>
                  <a:pt x="8724" y="47320"/>
                </a:moveTo>
                <a:lnTo>
                  <a:pt x="15005" y="37126"/>
                </a:lnTo>
                <a:lnTo>
                  <a:pt x="19989" y="25108"/>
                </a:lnTo>
                <a:lnTo>
                  <a:pt x="21704" y="14058"/>
                </a:lnTo>
                <a:lnTo>
                  <a:pt x="21704" y="7124"/>
                </a:lnTo>
                <a:lnTo>
                  <a:pt x="18503" y="0"/>
                </a:lnTo>
                <a:lnTo>
                  <a:pt x="4813" y="0"/>
                </a:lnTo>
                <a:lnTo>
                  <a:pt x="0" y="4813"/>
                </a:lnTo>
                <a:lnTo>
                  <a:pt x="0" y="16370"/>
                </a:lnTo>
                <a:lnTo>
                  <a:pt x="4089" y="20993"/>
                </a:lnTo>
                <a:lnTo>
                  <a:pt x="9791" y="21170"/>
                </a:lnTo>
                <a:lnTo>
                  <a:pt x="9613" y="29895"/>
                </a:lnTo>
                <a:lnTo>
                  <a:pt x="4991" y="37719"/>
                </a:lnTo>
                <a:lnTo>
                  <a:pt x="1612" y="43408"/>
                </a:lnTo>
                <a:lnTo>
                  <a:pt x="8724" y="4732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" name="object 407"/>
          <p:cNvSpPr/>
          <p:nvPr/>
        </p:nvSpPr>
        <p:spPr>
          <a:xfrm>
            <a:off x="2158053" y="20210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" name="object 408"/>
          <p:cNvSpPr/>
          <p:nvPr/>
        </p:nvSpPr>
        <p:spPr>
          <a:xfrm>
            <a:off x="2230949" y="2021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" name="object 409"/>
          <p:cNvSpPr/>
          <p:nvPr/>
        </p:nvSpPr>
        <p:spPr>
          <a:xfrm>
            <a:off x="2321629" y="2022876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" name="object 410"/>
          <p:cNvSpPr/>
          <p:nvPr/>
        </p:nvSpPr>
        <p:spPr>
          <a:xfrm>
            <a:off x="2407311" y="20210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" name="object 411"/>
          <p:cNvSpPr/>
          <p:nvPr/>
        </p:nvSpPr>
        <p:spPr>
          <a:xfrm>
            <a:off x="2476291" y="2021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" name="object 412"/>
          <p:cNvSpPr/>
          <p:nvPr/>
        </p:nvSpPr>
        <p:spPr>
          <a:xfrm>
            <a:off x="2567862" y="20210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" name="object 413"/>
          <p:cNvSpPr/>
          <p:nvPr/>
        </p:nvSpPr>
        <p:spPr>
          <a:xfrm>
            <a:off x="2647684" y="19944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" name="object 414"/>
          <p:cNvSpPr/>
          <p:nvPr/>
        </p:nvSpPr>
        <p:spPr>
          <a:xfrm>
            <a:off x="2706549" y="2022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" name="object 415"/>
          <p:cNvSpPr/>
          <p:nvPr/>
        </p:nvSpPr>
        <p:spPr>
          <a:xfrm>
            <a:off x="2789565" y="20210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" name="object 416"/>
          <p:cNvSpPr/>
          <p:nvPr/>
        </p:nvSpPr>
        <p:spPr>
          <a:xfrm>
            <a:off x="2904014" y="20210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31" y="27494"/>
                </a:lnTo>
                <a:lnTo>
                  <a:pt x="27577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1"/>
                </a:lnTo>
                <a:lnTo>
                  <a:pt x="13844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44" y="8579"/>
                </a:lnTo>
                <a:lnTo>
                  <a:pt x="5927" y="19005"/>
                </a:lnTo>
                <a:lnTo>
                  <a:pt x="1425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" name="object 417"/>
          <p:cNvSpPr/>
          <p:nvPr/>
        </p:nvSpPr>
        <p:spPr>
          <a:xfrm>
            <a:off x="2992920" y="2022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" name="object 418"/>
          <p:cNvSpPr/>
          <p:nvPr/>
        </p:nvSpPr>
        <p:spPr>
          <a:xfrm>
            <a:off x="3119259" y="20210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" name="object 419"/>
          <p:cNvSpPr/>
          <p:nvPr/>
        </p:nvSpPr>
        <p:spPr>
          <a:xfrm>
            <a:off x="3199269" y="2022876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" name="object 420"/>
          <p:cNvSpPr/>
          <p:nvPr/>
        </p:nvSpPr>
        <p:spPr>
          <a:xfrm>
            <a:off x="3282816" y="2021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" name="object 421"/>
          <p:cNvSpPr/>
          <p:nvPr/>
        </p:nvSpPr>
        <p:spPr>
          <a:xfrm>
            <a:off x="3368159" y="20210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31" y="27494"/>
                </a:lnTo>
                <a:lnTo>
                  <a:pt x="27577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1"/>
                </a:lnTo>
                <a:lnTo>
                  <a:pt x="13844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44" y="8579"/>
                </a:lnTo>
                <a:lnTo>
                  <a:pt x="5927" y="19005"/>
                </a:lnTo>
                <a:lnTo>
                  <a:pt x="1425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" name="object 422"/>
          <p:cNvSpPr/>
          <p:nvPr/>
        </p:nvSpPr>
        <p:spPr>
          <a:xfrm>
            <a:off x="3464533" y="2021093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" name="object 423"/>
          <p:cNvSpPr/>
          <p:nvPr/>
        </p:nvSpPr>
        <p:spPr>
          <a:xfrm>
            <a:off x="3512176" y="20210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" name="object 424"/>
          <p:cNvSpPr/>
          <p:nvPr/>
        </p:nvSpPr>
        <p:spPr>
          <a:xfrm>
            <a:off x="3598755" y="20210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" name="object 425"/>
          <p:cNvSpPr/>
          <p:nvPr/>
        </p:nvSpPr>
        <p:spPr>
          <a:xfrm>
            <a:off x="3713182" y="20210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" name="object 426"/>
          <p:cNvSpPr/>
          <p:nvPr/>
        </p:nvSpPr>
        <p:spPr>
          <a:xfrm>
            <a:off x="3793722" y="19855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" name="object 427"/>
          <p:cNvSpPr/>
          <p:nvPr/>
        </p:nvSpPr>
        <p:spPr>
          <a:xfrm>
            <a:off x="3827511" y="1974669"/>
            <a:ext cx="38252" cy="137160"/>
          </a:xfrm>
          <a:custGeom>
            <a:avLst/>
            <a:gdLst/>
            <a:ahLst/>
            <a:cxnLst/>
            <a:rect l="l" t="t" r="r" b="b"/>
            <a:pathLst>
              <a:path w="38252" h="137160">
                <a:moveTo>
                  <a:pt x="27393" y="0"/>
                </a:moveTo>
                <a:lnTo>
                  <a:pt x="165" y="26149"/>
                </a:lnTo>
                <a:lnTo>
                  <a:pt x="9423" y="35039"/>
                </a:lnTo>
                <a:lnTo>
                  <a:pt x="38252" y="12446"/>
                </a:lnTo>
                <a:lnTo>
                  <a:pt x="27393" y="0"/>
                </a:lnTo>
                <a:close/>
              </a:path>
              <a:path w="38252" h="137160">
                <a:moveTo>
                  <a:pt x="0" y="48209"/>
                </a:moveTo>
                <a:lnTo>
                  <a:pt x="0" y="137160"/>
                </a:lnTo>
                <a:lnTo>
                  <a:pt x="16548" y="137160"/>
                </a:lnTo>
                <a:lnTo>
                  <a:pt x="16548" y="48209"/>
                </a:lnTo>
                <a:lnTo>
                  <a:pt x="0" y="482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" name="object 428"/>
          <p:cNvSpPr/>
          <p:nvPr/>
        </p:nvSpPr>
        <p:spPr>
          <a:xfrm>
            <a:off x="3861823" y="20210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" name="object 429"/>
          <p:cNvSpPr/>
          <p:nvPr/>
        </p:nvSpPr>
        <p:spPr>
          <a:xfrm>
            <a:off x="3951782" y="19899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" name="object 430"/>
          <p:cNvSpPr/>
          <p:nvPr/>
        </p:nvSpPr>
        <p:spPr>
          <a:xfrm>
            <a:off x="3982711" y="20210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" name="object 431"/>
          <p:cNvSpPr/>
          <p:nvPr/>
        </p:nvSpPr>
        <p:spPr>
          <a:xfrm>
            <a:off x="4057383" y="20210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" name="object 432"/>
          <p:cNvSpPr/>
          <p:nvPr/>
        </p:nvSpPr>
        <p:spPr>
          <a:xfrm>
            <a:off x="4143962" y="20210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" name="object 433"/>
          <p:cNvSpPr/>
          <p:nvPr/>
        </p:nvSpPr>
        <p:spPr>
          <a:xfrm>
            <a:off x="4258758" y="20210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" name="object 434"/>
          <p:cNvSpPr/>
          <p:nvPr/>
        </p:nvSpPr>
        <p:spPr>
          <a:xfrm>
            <a:off x="4335043" y="19899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" name="object 435"/>
          <p:cNvSpPr/>
          <p:nvPr/>
        </p:nvSpPr>
        <p:spPr>
          <a:xfrm>
            <a:off x="4372204" y="2021094"/>
            <a:ext cx="130047" cy="90728"/>
          </a:xfrm>
          <a:custGeom>
            <a:avLst/>
            <a:gdLst/>
            <a:ahLst/>
            <a:cxnLst/>
            <a:rect l="l" t="t" r="r" b="b"/>
            <a:pathLst>
              <a:path w="130047" h="90728">
                <a:moveTo>
                  <a:pt x="72047" y="20104"/>
                </a:moveTo>
                <a:lnTo>
                  <a:pt x="77558" y="17259"/>
                </a:lnTo>
                <a:lnTo>
                  <a:pt x="85572" y="13703"/>
                </a:lnTo>
                <a:lnTo>
                  <a:pt x="97874" y="13748"/>
                </a:lnTo>
                <a:lnTo>
                  <a:pt x="110271" y="19427"/>
                </a:lnTo>
                <a:lnTo>
                  <a:pt x="113499" y="33807"/>
                </a:lnTo>
                <a:lnTo>
                  <a:pt x="113499" y="90728"/>
                </a:lnTo>
                <a:lnTo>
                  <a:pt x="130047" y="90728"/>
                </a:lnTo>
                <a:lnTo>
                  <a:pt x="130047" y="29349"/>
                </a:lnTo>
                <a:lnTo>
                  <a:pt x="129855" y="25019"/>
                </a:lnTo>
                <a:lnTo>
                  <a:pt x="125387" y="11118"/>
                </a:lnTo>
                <a:lnTo>
                  <a:pt x="115543" y="2779"/>
                </a:lnTo>
                <a:lnTo>
                  <a:pt x="101041" y="0"/>
                </a:lnTo>
                <a:lnTo>
                  <a:pt x="92457" y="688"/>
                </a:lnTo>
                <a:lnTo>
                  <a:pt x="80242" y="4144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69" y="91"/>
                </a:lnTo>
                <a:lnTo>
                  <a:pt x="28442" y="2809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8638" y="13703"/>
                </a:lnTo>
                <a:lnTo>
                  <a:pt x="40975" y="13745"/>
                </a:lnTo>
                <a:lnTo>
                  <a:pt x="53452" y="19795"/>
                </a:lnTo>
                <a:lnTo>
                  <a:pt x="56565" y="33807"/>
                </a:lnTo>
                <a:lnTo>
                  <a:pt x="56565" y="90728"/>
                </a:lnTo>
                <a:lnTo>
                  <a:pt x="73113" y="90728"/>
                </a:lnTo>
                <a:lnTo>
                  <a:pt x="73113" y="25971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" name="object 436"/>
          <p:cNvSpPr/>
          <p:nvPr/>
        </p:nvSpPr>
        <p:spPr>
          <a:xfrm>
            <a:off x="4517999" y="19899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" name="object 437"/>
          <p:cNvSpPr/>
          <p:nvPr/>
        </p:nvSpPr>
        <p:spPr>
          <a:xfrm>
            <a:off x="4554804" y="19855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" name="object 438"/>
          <p:cNvSpPr/>
          <p:nvPr/>
        </p:nvSpPr>
        <p:spPr>
          <a:xfrm>
            <a:off x="4580039" y="2021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" name="object 439"/>
          <p:cNvSpPr/>
          <p:nvPr/>
        </p:nvSpPr>
        <p:spPr>
          <a:xfrm>
            <a:off x="4672856" y="2021093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" name="object 440"/>
          <p:cNvSpPr/>
          <p:nvPr/>
        </p:nvSpPr>
        <p:spPr>
          <a:xfrm>
            <a:off x="4720503" y="2022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" name="object 441"/>
          <p:cNvSpPr/>
          <p:nvPr/>
        </p:nvSpPr>
        <p:spPr>
          <a:xfrm>
            <a:off x="4803519" y="20210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" name="object 442"/>
          <p:cNvSpPr/>
          <p:nvPr/>
        </p:nvSpPr>
        <p:spPr>
          <a:xfrm>
            <a:off x="4924183" y="2021094"/>
            <a:ext cx="130047" cy="90728"/>
          </a:xfrm>
          <a:custGeom>
            <a:avLst/>
            <a:gdLst/>
            <a:ahLst/>
            <a:cxnLst/>
            <a:rect l="l" t="t" r="r" b="b"/>
            <a:pathLst>
              <a:path w="130047" h="90728">
                <a:moveTo>
                  <a:pt x="72047" y="20104"/>
                </a:moveTo>
                <a:lnTo>
                  <a:pt x="77558" y="17259"/>
                </a:lnTo>
                <a:lnTo>
                  <a:pt x="85572" y="13703"/>
                </a:lnTo>
                <a:lnTo>
                  <a:pt x="97874" y="13748"/>
                </a:lnTo>
                <a:lnTo>
                  <a:pt x="110271" y="19427"/>
                </a:lnTo>
                <a:lnTo>
                  <a:pt x="113499" y="33807"/>
                </a:lnTo>
                <a:lnTo>
                  <a:pt x="113499" y="90728"/>
                </a:lnTo>
                <a:lnTo>
                  <a:pt x="130047" y="90728"/>
                </a:lnTo>
                <a:lnTo>
                  <a:pt x="130047" y="29349"/>
                </a:lnTo>
                <a:lnTo>
                  <a:pt x="129855" y="25019"/>
                </a:lnTo>
                <a:lnTo>
                  <a:pt x="125387" y="11118"/>
                </a:lnTo>
                <a:lnTo>
                  <a:pt x="115543" y="2779"/>
                </a:lnTo>
                <a:lnTo>
                  <a:pt x="101041" y="0"/>
                </a:lnTo>
                <a:lnTo>
                  <a:pt x="92457" y="688"/>
                </a:lnTo>
                <a:lnTo>
                  <a:pt x="80242" y="4144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69" y="91"/>
                </a:lnTo>
                <a:lnTo>
                  <a:pt x="28442" y="2809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8638" y="13703"/>
                </a:lnTo>
                <a:lnTo>
                  <a:pt x="40975" y="13745"/>
                </a:lnTo>
                <a:lnTo>
                  <a:pt x="53452" y="19795"/>
                </a:lnTo>
                <a:lnTo>
                  <a:pt x="56565" y="33807"/>
                </a:lnTo>
                <a:lnTo>
                  <a:pt x="56565" y="90728"/>
                </a:lnTo>
                <a:lnTo>
                  <a:pt x="73113" y="90728"/>
                </a:lnTo>
                <a:lnTo>
                  <a:pt x="73113" y="25971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" name="object 443"/>
          <p:cNvSpPr/>
          <p:nvPr/>
        </p:nvSpPr>
        <p:spPr>
          <a:xfrm>
            <a:off x="5062680" y="1974666"/>
            <a:ext cx="84150" cy="138938"/>
          </a:xfrm>
          <a:custGeom>
            <a:avLst/>
            <a:gdLst/>
            <a:ahLst/>
            <a:cxnLst/>
            <a:rect l="l" t="t" r="r" b="b"/>
            <a:pathLst>
              <a:path w="84150" h="138938">
                <a:moveTo>
                  <a:pt x="29717" y="125412"/>
                </a:moveTo>
                <a:lnTo>
                  <a:pt x="21348" y="125412"/>
                </a:lnTo>
                <a:lnTo>
                  <a:pt x="16548" y="122567"/>
                </a:lnTo>
                <a:lnTo>
                  <a:pt x="16548" y="107442"/>
                </a:lnTo>
                <a:lnTo>
                  <a:pt x="18681" y="101574"/>
                </a:lnTo>
                <a:lnTo>
                  <a:pt x="30251" y="101574"/>
                </a:lnTo>
                <a:lnTo>
                  <a:pt x="30962" y="88061"/>
                </a:lnTo>
                <a:lnTo>
                  <a:pt x="27982" y="88121"/>
                </a:lnTo>
                <a:lnTo>
                  <a:pt x="12842" y="91208"/>
                </a:lnTo>
                <a:lnTo>
                  <a:pt x="3312" y="99491"/>
                </a:lnTo>
                <a:lnTo>
                  <a:pt x="0" y="113677"/>
                </a:lnTo>
                <a:lnTo>
                  <a:pt x="3429" y="127854"/>
                </a:lnTo>
                <a:lnTo>
                  <a:pt x="13302" y="136342"/>
                </a:lnTo>
                <a:lnTo>
                  <a:pt x="27393" y="138938"/>
                </a:lnTo>
                <a:lnTo>
                  <a:pt x="29717" y="125412"/>
                </a:lnTo>
                <a:close/>
              </a:path>
              <a:path w="84150" h="138938">
                <a:moveTo>
                  <a:pt x="56934" y="0"/>
                </a:moveTo>
                <a:lnTo>
                  <a:pt x="29717" y="26149"/>
                </a:lnTo>
                <a:lnTo>
                  <a:pt x="38963" y="35039"/>
                </a:lnTo>
                <a:lnTo>
                  <a:pt x="67779" y="12446"/>
                </a:lnTo>
                <a:lnTo>
                  <a:pt x="56934" y="0"/>
                </a:lnTo>
                <a:close/>
              </a:path>
              <a:path w="84150" h="138938">
                <a:moveTo>
                  <a:pt x="30773" y="138831"/>
                </a:moveTo>
                <a:lnTo>
                  <a:pt x="43384" y="136447"/>
                </a:lnTo>
                <a:lnTo>
                  <a:pt x="54965" y="130924"/>
                </a:lnTo>
                <a:lnTo>
                  <a:pt x="55867" y="130924"/>
                </a:lnTo>
                <a:lnTo>
                  <a:pt x="56400" y="135915"/>
                </a:lnTo>
                <a:lnTo>
                  <a:pt x="61556" y="138938"/>
                </a:lnTo>
                <a:lnTo>
                  <a:pt x="73304" y="138938"/>
                </a:lnTo>
                <a:lnTo>
                  <a:pt x="77393" y="137693"/>
                </a:lnTo>
                <a:lnTo>
                  <a:pt x="84150" y="134848"/>
                </a:lnTo>
                <a:lnTo>
                  <a:pt x="84150" y="124879"/>
                </a:lnTo>
                <a:lnTo>
                  <a:pt x="72402" y="124879"/>
                </a:lnTo>
                <a:lnTo>
                  <a:pt x="72402" y="75603"/>
                </a:lnTo>
                <a:lnTo>
                  <a:pt x="71481" y="66800"/>
                </a:lnTo>
                <a:lnTo>
                  <a:pt x="65217" y="54968"/>
                </a:lnTo>
                <a:lnTo>
                  <a:pt x="53828" y="48436"/>
                </a:lnTo>
                <a:lnTo>
                  <a:pt x="38252" y="46431"/>
                </a:lnTo>
                <a:lnTo>
                  <a:pt x="31371" y="46635"/>
                </a:lnTo>
                <a:lnTo>
                  <a:pt x="18504" y="48337"/>
                </a:lnTo>
                <a:lnTo>
                  <a:pt x="7124" y="51765"/>
                </a:lnTo>
                <a:lnTo>
                  <a:pt x="9791" y="64579"/>
                </a:lnTo>
                <a:lnTo>
                  <a:pt x="10575" y="64343"/>
                </a:lnTo>
                <a:lnTo>
                  <a:pt x="22373" y="61277"/>
                </a:lnTo>
                <a:lnTo>
                  <a:pt x="35585" y="60121"/>
                </a:lnTo>
                <a:lnTo>
                  <a:pt x="38484" y="60207"/>
                </a:lnTo>
                <a:lnTo>
                  <a:pt x="51732" y="65212"/>
                </a:lnTo>
                <a:lnTo>
                  <a:pt x="55867" y="78447"/>
                </a:lnTo>
                <a:lnTo>
                  <a:pt x="55867" y="90728"/>
                </a:lnTo>
                <a:lnTo>
                  <a:pt x="55333" y="90728"/>
                </a:lnTo>
                <a:lnTo>
                  <a:pt x="47332" y="88773"/>
                </a:lnTo>
                <a:lnTo>
                  <a:pt x="37718" y="88061"/>
                </a:lnTo>
                <a:lnTo>
                  <a:pt x="30962" y="88061"/>
                </a:lnTo>
                <a:lnTo>
                  <a:pt x="30251" y="101574"/>
                </a:lnTo>
                <a:lnTo>
                  <a:pt x="55867" y="101574"/>
                </a:lnTo>
                <a:lnTo>
                  <a:pt x="55867" y="121856"/>
                </a:lnTo>
                <a:lnTo>
                  <a:pt x="55077" y="122037"/>
                </a:lnTo>
                <a:lnTo>
                  <a:pt x="43495" y="124311"/>
                </a:lnTo>
                <a:lnTo>
                  <a:pt x="29717" y="125412"/>
                </a:lnTo>
                <a:lnTo>
                  <a:pt x="27393" y="138938"/>
                </a:lnTo>
                <a:lnTo>
                  <a:pt x="30773" y="1388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" name="object 444"/>
          <p:cNvSpPr/>
          <p:nvPr/>
        </p:nvSpPr>
        <p:spPr>
          <a:xfrm>
            <a:off x="5148366" y="20210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" name="object 445"/>
          <p:cNvSpPr/>
          <p:nvPr/>
        </p:nvSpPr>
        <p:spPr>
          <a:xfrm>
            <a:off x="5257827" y="1983743"/>
            <a:ext cx="58699" cy="128079"/>
          </a:xfrm>
          <a:custGeom>
            <a:avLst/>
            <a:gdLst/>
            <a:ahLst/>
            <a:cxnLst/>
            <a:rect l="l" t="t" r="r" b="b"/>
            <a:pathLst>
              <a:path w="58699" h="128079">
                <a:moveTo>
                  <a:pt x="31127" y="15646"/>
                </a:moveTo>
                <a:lnTo>
                  <a:pt x="38417" y="13690"/>
                </a:lnTo>
                <a:lnTo>
                  <a:pt x="48374" y="13690"/>
                </a:lnTo>
                <a:lnTo>
                  <a:pt x="56743" y="15468"/>
                </a:lnTo>
                <a:lnTo>
                  <a:pt x="58699" y="3200"/>
                </a:lnTo>
                <a:lnTo>
                  <a:pt x="51396" y="1066"/>
                </a:lnTo>
                <a:lnTo>
                  <a:pt x="45173" y="0"/>
                </a:lnTo>
                <a:lnTo>
                  <a:pt x="38773" y="0"/>
                </a:lnTo>
                <a:lnTo>
                  <a:pt x="29548" y="1118"/>
                </a:lnTo>
                <a:lnTo>
                  <a:pt x="18694" y="8172"/>
                </a:lnTo>
                <a:lnTo>
                  <a:pt x="14579" y="22948"/>
                </a:lnTo>
                <a:lnTo>
                  <a:pt x="14579" y="39128"/>
                </a:lnTo>
                <a:lnTo>
                  <a:pt x="0" y="39128"/>
                </a:lnTo>
                <a:lnTo>
                  <a:pt x="0" y="52298"/>
                </a:lnTo>
                <a:lnTo>
                  <a:pt x="14579" y="52298"/>
                </a:lnTo>
                <a:lnTo>
                  <a:pt x="14579" y="128079"/>
                </a:lnTo>
                <a:lnTo>
                  <a:pt x="31127" y="128079"/>
                </a:lnTo>
                <a:lnTo>
                  <a:pt x="31127" y="52298"/>
                </a:lnTo>
                <a:lnTo>
                  <a:pt x="54254" y="52298"/>
                </a:lnTo>
                <a:lnTo>
                  <a:pt x="56032" y="39128"/>
                </a:lnTo>
                <a:lnTo>
                  <a:pt x="31127" y="39128"/>
                </a:lnTo>
                <a:lnTo>
                  <a:pt x="31127" y="156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" name="object 446"/>
          <p:cNvSpPr/>
          <p:nvPr/>
        </p:nvSpPr>
        <p:spPr>
          <a:xfrm>
            <a:off x="5320953" y="2021093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" name="object 447"/>
          <p:cNvSpPr/>
          <p:nvPr/>
        </p:nvSpPr>
        <p:spPr>
          <a:xfrm>
            <a:off x="5368601" y="2022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" name="object 448"/>
          <p:cNvSpPr/>
          <p:nvPr/>
        </p:nvSpPr>
        <p:spPr>
          <a:xfrm>
            <a:off x="5451272" y="20210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" name="object 449"/>
          <p:cNvSpPr/>
          <p:nvPr/>
        </p:nvSpPr>
        <p:spPr>
          <a:xfrm>
            <a:off x="5531270" y="2022876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64" y="90590"/>
                </a:lnTo>
                <a:lnTo>
                  <a:pt x="44845" y="88072"/>
                </a:lnTo>
                <a:lnTo>
                  <a:pt x="56756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" name="object 450"/>
          <p:cNvSpPr/>
          <p:nvPr/>
        </p:nvSpPr>
        <p:spPr>
          <a:xfrm>
            <a:off x="5616610" y="2022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" name="object 451"/>
          <p:cNvSpPr/>
          <p:nvPr/>
        </p:nvSpPr>
        <p:spPr>
          <a:xfrm>
            <a:off x="5705506" y="20210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" name="object 452"/>
          <p:cNvSpPr/>
          <p:nvPr/>
        </p:nvSpPr>
        <p:spPr>
          <a:xfrm>
            <a:off x="5785328" y="19944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" name="object 453"/>
          <p:cNvSpPr/>
          <p:nvPr/>
        </p:nvSpPr>
        <p:spPr>
          <a:xfrm>
            <a:off x="5844193" y="2022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" name="object 454"/>
          <p:cNvSpPr/>
          <p:nvPr/>
        </p:nvSpPr>
        <p:spPr>
          <a:xfrm>
            <a:off x="5927196" y="20210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" name="object 455"/>
          <p:cNvSpPr/>
          <p:nvPr/>
        </p:nvSpPr>
        <p:spPr>
          <a:xfrm>
            <a:off x="6041636" y="20210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2" y="4253"/>
                </a:lnTo>
                <a:lnTo>
                  <a:pt x="54643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" name="object 456"/>
          <p:cNvSpPr/>
          <p:nvPr/>
        </p:nvSpPr>
        <p:spPr>
          <a:xfrm>
            <a:off x="6116308" y="20210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" name="object 457"/>
          <p:cNvSpPr/>
          <p:nvPr/>
        </p:nvSpPr>
        <p:spPr>
          <a:xfrm>
            <a:off x="6208768" y="2021094"/>
            <a:ext cx="130047" cy="90728"/>
          </a:xfrm>
          <a:custGeom>
            <a:avLst/>
            <a:gdLst/>
            <a:ahLst/>
            <a:cxnLst/>
            <a:rect l="l" t="t" r="r" b="b"/>
            <a:pathLst>
              <a:path w="130047" h="90728">
                <a:moveTo>
                  <a:pt x="72047" y="20104"/>
                </a:moveTo>
                <a:lnTo>
                  <a:pt x="77558" y="17259"/>
                </a:lnTo>
                <a:lnTo>
                  <a:pt x="85572" y="13703"/>
                </a:lnTo>
                <a:lnTo>
                  <a:pt x="97874" y="13748"/>
                </a:lnTo>
                <a:lnTo>
                  <a:pt x="110271" y="19427"/>
                </a:lnTo>
                <a:lnTo>
                  <a:pt x="113499" y="33807"/>
                </a:lnTo>
                <a:lnTo>
                  <a:pt x="113499" y="90728"/>
                </a:lnTo>
                <a:lnTo>
                  <a:pt x="130047" y="90728"/>
                </a:lnTo>
                <a:lnTo>
                  <a:pt x="130047" y="29349"/>
                </a:lnTo>
                <a:lnTo>
                  <a:pt x="129855" y="25019"/>
                </a:lnTo>
                <a:lnTo>
                  <a:pt x="125387" y="11118"/>
                </a:lnTo>
                <a:lnTo>
                  <a:pt x="115543" y="2779"/>
                </a:lnTo>
                <a:lnTo>
                  <a:pt x="101041" y="0"/>
                </a:lnTo>
                <a:lnTo>
                  <a:pt x="92457" y="688"/>
                </a:lnTo>
                <a:lnTo>
                  <a:pt x="80242" y="4144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69" y="91"/>
                </a:lnTo>
                <a:lnTo>
                  <a:pt x="28442" y="2809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8638" y="13703"/>
                </a:lnTo>
                <a:lnTo>
                  <a:pt x="40975" y="13745"/>
                </a:lnTo>
                <a:lnTo>
                  <a:pt x="53452" y="19795"/>
                </a:lnTo>
                <a:lnTo>
                  <a:pt x="56565" y="33807"/>
                </a:lnTo>
                <a:lnTo>
                  <a:pt x="56565" y="90728"/>
                </a:lnTo>
                <a:lnTo>
                  <a:pt x="73113" y="90728"/>
                </a:lnTo>
                <a:lnTo>
                  <a:pt x="73113" y="25971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" name="object 458"/>
          <p:cNvSpPr/>
          <p:nvPr/>
        </p:nvSpPr>
        <p:spPr>
          <a:xfrm>
            <a:off x="6349051" y="20210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" name="object 459"/>
          <p:cNvSpPr/>
          <p:nvPr/>
        </p:nvSpPr>
        <p:spPr>
          <a:xfrm>
            <a:off x="6484467" y="19899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" name="object 460"/>
          <p:cNvSpPr/>
          <p:nvPr/>
        </p:nvSpPr>
        <p:spPr>
          <a:xfrm>
            <a:off x="6521617" y="20210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" name="object 461"/>
          <p:cNvSpPr/>
          <p:nvPr/>
        </p:nvSpPr>
        <p:spPr>
          <a:xfrm>
            <a:off x="6601080" y="1983743"/>
            <a:ext cx="93217" cy="128079"/>
          </a:xfrm>
          <a:custGeom>
            <a:avLst/>
            <a:gdLst/>
            <a:ahLst/>
            <a:cxnLst/>
            <a:rect l="l" t="t" r="r" b="b"/>
            <a:pathLst>
              <a:path w="93217" h="128079">
                <a:moveTo>
                  <a:pt x="76669" y="3556"/>
                </a:moveTo>
                <a:lnTo>
                  <a:pt x="76669" y="128079"/>
                </a:lnTo>
                <a:lnTo>
                  <a:pt x="93217" y="128079"/>
                </a:lnTo>
                <a:lnTo>
                  <a:pt x="93217" y="1778"/>
                </a:lnTo>
                <a:lnTo>
                  <a:pt x="76669" y="3556"/>
                </a:lnTo>
                <a:close/>
              </a:path>
              <a:path w="93217" h="128079">
                <a:moveTo>
                  <a:pt x="31127" y="15646"/>
                </a:moveTo>
                <a:lnTo>
                  <a:pt x="38430" y="13690"/>
                </a:lnTo>
                <a:lnTo>
                  <a:pt x="48386" y="13690"/>
                </a:lnTo>
                <a:lnTo>
                  <a:pt x="56756" y="15468"/>
                </a:lnTo>
                <a:lnTo>
                  <a:pt x="58699" y="3200"/>
                </a:lnTo>
                <a:lnTo>
                  <a:pt x="51409" y="1066"/>
                </a:lnTo>
                <a:lnTo>
                  <a:pt x="45186" y="0"/>
                </a:lnTo>
                <a:lnTo>
                  <a:pt x="38785" y="0"/>
                </a:lnTo>
                <a:lnTo>
                  <a:pt x="29561" y="1118"/>
                </a:lnTo>
                <a:lnTo>
                  <a:pt x="18707" y="8172"/>
                </a:lnTo>
                <a:lnTo>
                  <a:pt x="14592" y="22948"/>
                </a:lnTo>
                <a:lnTo>
                  <a:pt x="14592" y="39128"/>
                </a:lnTo>
                <a:lnTo>
                  <a:pt x="0" y="39128"/>
                </a:lnTo>
                <a:lnTo>
                  <a:pt x="0" y="52298"/>
                </a:lnTo>
                <a:lnTo>
                  <a:pt x="14592" y="52298"/>
                </a:lnTo>
                <a:lnTo>
                  <a:pt x="14592" y="128079"/>
                </a:lnTo>
                <a:lnTo>
                  <a:pt x="31127" y="128079"/>
                </a:lnTo>
                <a:lnTo>
                  <a:pt x="31127" y="52298"/>
                </a:lnTo>
                <a:lnTo>
                  <a:pt x="54267" y="52298"/>
                </a:lnTo>
                <a:lnTo>
                  <a:pt x="56032" y="39128"/>
                </a:lnTo>
                <a:lnTo>
                  <a:pt x="31127" y="39128"/>
                </a:lnTo>
                <a:lnTo>
                  <a:pt x="31127" y="156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" name="object 462"/>
          <p:cNvSpPr/>
          <p:nvPr/>
        </p:nvSpPr>
        <p:spPr>
          <a:xfrm>
            <a:off x="6711860" y="2022876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" name="object 463"/>
          <p:cNvSpPr/>
          <p:nvPr/>
        </p:nvSpPr>
        <p:spPr>
          <a:xfrm>
            <a:off x="6797201" y="20225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" name="object 464"/>
          <p:cNvSpPr/>
          <p:nvPr/>
        </p:nvSpPr>
        <p:spPr>
          <a:xfrm>
            <a:off x="6886097" y="20210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" name="object 465"/>
          <p:cNvSpPr/>
          <p:nvPr/>
        </p:nvSpPr>
        <p:spPr>
          <a:xfrm>
            <a:off x="6968743" y="2022879"/>
            <a:ext cx="68846" cy="88938"/>
          </a:xfrm>
          <a:custGeom>
            <a:avLst/>
            <a:gdLst/>
            <a:ahLst/>
            <a:cxnLst/>
            <a:rect l="l" t="t" r="r" b="b"/>
            <a:pathLst>
              <a:path w="68846" h="88938">
                <a:moveTo>
                  <a:pt x="20104" y="75069"/>
                </a:moveTo>
                <a:lnTo>
                  <a:pt x="67957" y="11912"/>
                </a:lnTo>
                <a:lnTo>
                  <a:pt x="67957" y="0"/>
                </a:lnTo>
                <a:lnTo>
                  <a:pt x="2666" y="0"/>
                </a:lnTo>
                <a:lnTo>
                  <a:pt x="2666" y="14046"/>
                </a:lnTo>
                <a:lnTo>
                  <a:pt x="48742" y="14046"/>
                </a:lnTo>
                <a:lnTo>
                  <a:pt x="0" y="77736"/>
                </a:lnTo>
                <a:lnTo>
                  <a:pt x="0" y="88938"/>
                </a:lnTo>
                <a:lnTo>
                  <a:pt x="68846" y="88938"/>
                </a:lnTo>
                <a:lnTo>
                  <a:pt x="68846" y="75069"/>
                </a:lnTo>
                <a:lnTo>
                  <a:pt x="20104" y="750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" name="object 466"/>
          <p:cNvSpPr/>
          <p:nvPr/>
        </p:nvSpPr>
        <p:spPr>
          <a:xfrm>
            <a:off x="7040763" y="20210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" name="object 467"/>
          <p:cNvSpPr/>
          <p:nvPr/>
        </p:nvSpPr>
        <p:spPr>
          <a:xfrm>
            <a:off x="7129657" y="2091717"/>
            <a:ext cx="21704" cy="47320"/>
          </a:xfrm>
          <a:custGeom>
            <a:avLst/>
            <a:gdLst/>
            <a:ahLst/>
            <a:cxnLst/>
            <a:rect l="l" t="t" r="r" b="b"/>
            <a:pathLst>
              <a:path w="21704" h="47320">
                <a:moveTo>
                  <a:pt x="8724" y="47320"/>
                </a:moveTo>
                <a:lnTo>
                  <a:pt x="15005" y="37126"/>
                </a:lnTo>
                <a:lnTo>
                  <a:pt x="19989" y="25108"/>
                </a:lnTo>
                <a:lnTo>
                  <a:pt x="21704" y="14058"/>
                </a:lnTo>
                <a:lnTo>
                  <a:pt x="21704" y="7124"/>
                </a:lnTo>
                <a:lnTo>
                  <a:pt x="18503" y="0"/>
                </a:lnTo>
                <a:lnTo>
                  <a:pt x="4813" y="0"/>
                </a:lnTo>
                <a:lnTo>
                  <a:pt x="0" y="4813"/>
                </a:lnTo>
                <a:lnTo>
                  <a:pt x="0" y="16370"/>
                </a:lnTo>
                <a:lnTo>
                  <a:pt x="4089" y="20993"/>
                </a:lnTo>
                <a:lnTo>
                  <a:pt x="9791" y="21170"/>
                </a:lnTo>
                <a:lnTo>
                  <a:pt x="9613" y="29895"/>
                </a:lnTo>
                <a:lnTo>
                  <a:pt x="4991" y="37719"/>
                </a:lnTo>
                <a:lnTo>
                  <a:pt x="1612" y="43408"/>
                </a:lnTo>
                <a:lnTo>
                  <a:pt x="8724" y="4732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" name="object 468"/>
          <p:cNvSpPr/>
          <p:nvPr/>
        </p:nvSpPr>
        <p:spPr>
          <a:xfrm>
            <a:off x="472215" y="2181355"/>
            <a:ext cx="78625" cy="122745"/>
          </a:xfrm>
          <a:custGeom>
            <a:avLst/>
            <a:gdLst/>
            <a:ahLst/>
            <a:cxnLst/>
            <a:rect l="l" t="t" r="r" b="b"/>
            <a:pathLst>
              <a:path w="78625" h="122745">
                <a:moveTo>
                  <a:pt x="67930" y="3891"/>
                </a:moveTo>
                <a:lnTo>
                  <a:pt x="55703" y="1128"/>
                </a:lnTo>
                <a:lnTo>
                  <a:pt x="41452" y="0"/>
                </a:lnTo>
                <a:lnTo>
                  <a:pt x="39583" y="26"/>
                </a:lnTo>
                <a:lnTo>
                  <a:pt x="24350" y="2503"/>
                </a:lnTo>
                <a:lnTo>
                  <a:pt x="12010" y="8891"/>
                </a:lnTo>
                <a:lnTo>
                  <a:pt x="3741" y="19021"/>
                </a:lnTo>
                <a:lnTo>
                  <a:pt x="723" y="32727"/>
                </a:lnTo>
                <a:lnTo>
                  <a:pt x="2967" y="45402"/>
                </a:lnTo>
                <a:lnTo>
                  <a:pt x="10235" y="55355"/>
                </a:lnTo>
                <a:lnTo>
                  <a:pt x="21605" y="62172"/>
                </a:lnTo>
                <a:lnTo>
                  <a:pt x="36118" y="67246"/>
                </a:lnTo>
                <a:lnTo>
                  <a:pt x="45627" y="70531"/>
                </a:lnTo>
                <a:lnTo>
                  <a:pt x="56783" y="77735"/>
                </a:lnTo>
                <a:lnTo>
                  <a:pt x="61023" y="89484"/>
                </a:lnTo>
                <a:lnTo>
                  <a:pt x="60461" y="94320"/>
                </a:lnTo>
                <a:lnTo>
                  <a:pt x="53031" y="104351"/>
                </a:lnTo>
                <a:lnTo>
                  <a:pt x="37541" y="107988"/>
                </a:lnTo>
                <a:lnTo>
                  <a:pt x="29857" y="107529"/>
                </a:lnTo>
                <a:lnTo>
                  <a:pt x="16690" y="105275"/>
                </a:lnTo>
                <a:lnTo>
                  <a:pt x="4279" y="101396"/>
                </a:lnTo>
                <a:lnTo>
                  <a:pt x="0" y="115277"/>
                </a:lnTo>
                <a:lnTo>
                  <a:pt x="467" y="115507"/>
                </a:lnTo>
                <a:lnTo>
                  <a:pt x="10572" y="119229"/>
                </a:lnTo>
                <a:lnTo>
                  <a:pt x="23318" y="121791"/>
                </a:lnTo>
                <a:lnTo>
                  <a:pt x="38074" y="122745"/>
                </a:lnTo>
                <a:lnTo>
                  <a:pt x="41651" y="122639"/>
                </a:lnTo>
                <a:lnTo>
                  <a:pt x="56424" y="119583"/>
                </a:lnTo>
                <a:lnTo>
                  <a:pt x="68134" y="112533"/>
                </a:lnTo>
                <a:lnTo>
                  <a:pt x="75847" y="101799"/>
                </a:lnTo>
                <a:lnTo>
                  <a:pt x="78625" y="87693"/>
                </a:lnTo>
                <a:lnTo>
                  <a:pt x="76609" y="76092"/>
                </a:lnTo>
                <a:lnTo>
                  <a:pt x="69847" y="65960"/>
                </a:lnTo>
                <a:lnTo>
                  <a:pt x="58796" y="58288"/>
                </a:lnTo>
                <a:lnTo>
                  <a:pt x="43941" y="52476"/>
                </a:lnTo>
                <a:lnTo>
                  <a:pt x="34689" y="49400"/>
                </a:lnTo>
                <a:lnTo>
                  <a:pt x="22983" y="42563"/>
                </a:lnTo>
                <a:lnTo>
                  <a:pt x="18326" y="31305"/>
                </a:lnTo>
                <a:lnTo>
                  <a:pt x="18607" y="28156"/>
                </a:lnTo>
                <a:lnTo>
                  <a:pt x="26129" y="18161"/>
                </a:lnTo>
                <a:lnTo>
                  <a:pt x="41274" y="14935"/>
                </a:lnTo>
                <a:lnTo>
                  <a:pt x="44136" y="15026"/>
                </a:lnTo>
                <a:lnTo>
                  <a:pt x="56627" y="16819"/>
                </a:lnTo>
                <a:lnTo>
                  <a:pt x="69570" y="20637"/>
                </a:lnTo>
                <a:lnTo>
                  <a:pt x="73659" y="5867"/>
                </a:lnTo>
                <a:lnTo>
                  <a:pt x="67930" y="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" name="object 469"/>
          <p:cNvSpPr/>
          <p:nvPr/>
        </p:nvSpPr>
        <p:spPr>
          <a:xfrm>
            <a:off x="550439" y="2256242"/>
            <a:ext cx="75260" cy="87172"/>
          </a:xfrm>
          <a:custGeom>
            <a:avLst/>
            <a:gdLst/>
            <a:ahLst/>
            <a:cxnLst/>
            <a:rect l="l" t="t" r="r" b="b"/>
            <a:pathLst>
              <a:path w="75260" h="87172">
                <a:moveTo>
                  <a:pt x="34518" y="0"/>
                </a:moveTo>
                <a:lnTo>
                  <a:pt x="29349" y="13525"/>
                </a:lnTo>
                <a:lnTo>
                  <a:pt x="75260" y="13525"/>
                </a:lnTo>
                <a:lnTo>
                  <a:pt x="70091" y="0"/>
                </a:lnTo>
                <a:lnTo>
                  <a:pt x="34518" y="0"/>
                </a:lnTo>
                <a:close/>
              </a:path>
              <a:path w="75260" h="87172">
                <a:moveTo>
                  <a:pt x="29349" y="13525"/>
                </a:moveTo>
                <a:lnTo>
                  <a:pt x="34518" y="0"/>
                </a:lnTo>
                <a:lnTo>
                  <a:pt x="52311" y="-52654"/>
                </a:lnTo>
                <a:lnTo>
                  <a:pt x="70091" y="0"/>
                </a:lnTo>
                <a:lnTo>
                  <a:pt x="75260" y="13525"/>
                </a:lnTo>
                <a:lnTo>
                  <a:pt x="86283" y="46075"/>
                </a:lnTo>
                <a:lnTo>
                  <a:pt x="105143" y="46075"/>
                </a:lnTo>
                <a:lnTo>
                  <a:pt x="62090" y="-73647"/>
                </a:lnTo>
                <a:lnTo>
                  <a:pt x="43408" y="-73647"/>
                </a:lnTo>
                <a:lnTo>
                  <a:pt x="0" y="46075"/>
                </a:lnTo>
                <a:lnTo>
                  <a:pt x="18503" y="46075"/>
                </a:lnTo>
                <a:lnTo>
                  <a:pt x="29349" y="135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" name="object 470"/>
          <p:cNvSpPr/>
          <p:nvPr/>
        </p:nvSpPr>
        <p:spPr>
          <a:xfrm>
            <a:off x="660526" y="2183136"/>
            <a:ext cx="84670" cy="119189"/>
          </a:xfrm>
          <a:custGeom>
            <a:avLst/>
            <a:gdLst/>
            <a:ahLst/>
            <a:cxnLst/>
            <a:rect l="l" t="t" r="r" b="b"/>
            <a:pathLst>
              <a:path w="84670" h="119189">
                <a:moveTo>
                  <a:pt x="84670" y="119189"/>
                </a:moveTo>
                <a:lnTo>
                  <a:pt x="48729" y="69557"/>
                </a:lnTo>
                <a:lnTo>
                  <a:pt x="36817" y="56388"/>
                </a:lnTo>
                <a:lnTo>
                  <a:pt x="17068" y="56388"/>
                </a:lnTo>
                <a:lnTo>
                  <a:pt x="17068" y="14935"/>
                </a:lnTo>
                <a:lnTo>
                  <a:pt x="39128" y="0"/>
                </a:lnTo>
                <a:lnTo>
                  <a:pt x="0" y="0"/>
                </a:lnTo>
                <a:lnTo>
                  <a:pt x="0" y="119189"/>
                </a:lnTo>
                <a:lnTo>
                  <a:pt x="17068" y="119189"/>
                </a:lnTo>
                <a:lnTo>
                  <a:pt x="17068" y="71158"/>
                </a:lnTo>
                <a:lnTo>
                  <a:pt x="29527" y="71158"/>
                </a:lnTo>
                <a:lnTo>
                  <a:pt x="62966" y="119189"/>
                </a:lnTo>
                <a:lnTo>
                  <a:pt x="84670" y="119189"/>
                </a:lnTo>
                <a:close/>
              </a:path>
              <a:path w="84670" h="119189">
                <a:moveTo>
                  <a:pt x="17068" y="14935"/>
                </a:moveTo>
                <a:lnTo>
                  <a:pt x="34861" y="14935"/>
                </a:lnTo>
                <a:lnTo>
                  <a:pt x="46385" y="15788"/>
                </a:lnTo>
                <a:lnTo>
                  <a:pt x="58047" y="21514"/>
                </a:lnTo>
                <a:lnTo>
                  <a:pt x="62255" y="35217"/>
                </a:lnTo>
                <a:lnTo>
                  <a:pt x="60762" y="43895"/>
                </a:lnTo>
                <a:lnTo>
                  <a:pt x="52181" y="53255"/>
                </a:lnTo>
                <a:lnTo>
                  <a:pt x="36817" y="56388"/>
                </a:lnTo>
                <a:lnTo>
                  <a:pt x="48729" y="69557"/>
                </a:lnTo>
                <a:lnTo>
                  <a:pt x="57018" y="67362"/>
                </a:lnTo>
                <a:lnTo>
                  <a:pt x="68470" y="60828"/>
                </a:lnTo>
                <a:lnTo>
                  <a:pt x="76484" y="50232"/>
                </a:lnTo>
                <a:lnTo>
                  <a:pt x="79501" y="35217"/>
                </a:lnTo>
                <a:lnTo>
                  <a:pt x="79395" y="31787"/>
                </a:lnTo>
                <a:lnTo>
                  <a:pt x="76187" y="18198"/>
                </a:lnTo>
                <a:lnTo>
                  <a:pt x="68454" y="8229"/>
                </a:lnTo>
                <a:lnTo>
                  <a:pt x="56125" y="2092"/>
                </a:lnTo>
                <a:lnTo>
                  <a:pt x="39128" y="0"/>
                </a:lnTo>
                <a:lnTo>
                  <a:pt x="17068" y="149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" name="object 471"/>
          <p:cNvSpPr/>
          <p:nvPr/>
        </p:nvSpPr>
        <p:spPr>
          <a:xfrm>
            <a:off x="749395" y="2181355"/>
            <a:ext cx="78625" cy="122745"/>
          </a:xfrm>
          <a:custGeom>
            <a:avLst/>
            <a:gdLst/>
            <a:ahLst/>
            <a:cxnLst/>
            <a:rect l="l" t="t" r="r" b="b"/>
            <a:pathLst>
              <a:path w="78625" h="122745">
                <a:moveTo>
                  <a:pt x="67930" y="3891"/>
                </a:moveTo>
                <a:lnTo>
                  <a:pt x="55703" y="1128"/>
                </a:lnTo>
                <a:lnTo>
                  <a:pt x="41452" y="0"/>
                </a:lnTo>
                <a:lnTo>
                  <a:pt x="39583" y="26"/>
                </a:lnTo>
                <a:lnTo>
                  <a:pt x="24350" y="2503"/>
                </a:lnTo>
                <a:lnTo>
                  <a:pt x="12010" y="8891"/>
                </a:lnTo>
                <a:lnTo>
                  <a:pt x="3741" y="19021"/>
                </a:lnTo>
                <a:lnTo>
                  <a:pt x="723" y="32727"/>
                </a:lnTo>
                <a:lnTo>
                  <a:pt x="2966" y="45402"/>
                </a:lnTo>
                <a:lnTo>
                  <a:pt x="10231" y="55355"/>
                </a:lnTo>
                <a:lnTo>
                  <a:pt x="21599" y="62172"/>
                </a:lnTo>
                <a:lnTo>
                  <a:pt x="36118" y="67246"/>
                </a:lnTo>
                <a:lnTo>
                  <a:pt x="45627" y="70531"/>
                </a:lnTo>
                <a:lnTo>
                  <a:pt x="56783" y="77735"/>
                </a:lnTo>
                <a:lnTo>
                  <a:pt x="61023" y="89484"/>
                </a:lnTo>
                <a:lnTo>
                  <a:pt x="60461" y="94320"/>
                </a:lnTo>
                <a:lnTo>
                  <a:pt x="53031" y="104351"/>
                </a:lnTo>
                <a:lnTo>
                  <a:pt x="37541" y="107988"/>
                </a:lnTo>
                <a:lnTo>
                  <a:pt x="29848" y="107529"/>
                </a:lnTo>
                <a:lnTo>
                  <a:pt x="16682" y="105274"/>
                </a:lnTo>
                <a:lnTo>
                  <a:pt x="4267" y="101396"/>
                </a:lnTo>
                <a:lnTo>
                  <a:pt x="0" y="115277"/>
                </a:lnTo>
                <a:lnTo>
                  <a:pt x="467" y="115507"/>
                </a:lnTo>
                <a:lnTo>
                  <a:pt x="10572" y="119229"/>
                </a:lnTo>
                <a:lnTo>
                  <a:pt x="23318" y="121791"/>
                </a:lnTo>
                <a:lnTo>
                  <a:pt x="38074" y="122745"/>
                </a:lnTo>
                <a:lnTo>
                  <a:pt x="41649" y="122639"/>
                </a:lnTo>
                <a:lnTo>
                  <a:pt x="56418" y="119583"/>
                </a:lnTo>
                <a:lnTo>
                  <a:pt x="68130" y="112533"/>
                </a:lnTo>
                <a:lnTo>
                  <a:pt x="75845" y="101799"/>
                </a:lnTo>
                <a:lnTo>
                  <a:pt x="78625" y="87693"/>
                </a:lnTo>
                <a:lnTo>
                  <a:pt x="76609" y="76092"/>
                </a:lnTo>
                <a:lnTo>
                  <a:pt x="69847" y="65960"/>
                </a:lnTo>
                <a:lnTo>
                  <a:pt x="58796" y="58288"/>
                </a:lnTo>
                <a:lnTo>
                  <a:pt x="43941" y="52476"/>
                </a:lnTo>
                <a:lnTo>
                  <a:pt x="34689" y="49400"/>
                </a:lnTo>
                <a:lnTo>
                  <a:pt x="22983" y="42563"/>
                </a:lnTo>
                <a:lnTo>
                  <a:pt x="18326" y="31305"/>
                </a:lnTo>
                <a:lnTo>
                  <a:pt x="18607" y="28156"/>
                </a:lnTo>
                <a:lnTo>
                  <a:pt x="26129" y="18161"/>
                </a:lnTo>
                <a:lnTo>
                  <a:pt x="41274" y="14935"/>
                </a:lnTo>
                <a:lnTo>
                  <a:pt x="44136" y="15026"/>
                </a:lnTo>
                <a:lnTo>
                  <a:pt x="56627" y="16819"/>
                </a:lnTo>
                <a:lnTo>
                  <a:pt x="69570" y="20637"/>
                </a:lnTo>
                <a:lnTo>
                  <a:pt x="73659" y="5867"/>
                </a:lnTo>
                <a:lnTo>
                  <a:pt x="67930" y="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" name="object 472"/>
          <p:cNvSpPr/>
          <p:nvPr/>
        </p:nvSpPr>
        <p:spPr>
          <a:xfrm>
            <a:off x="837403" y="2282217"/>
            <a:ext cx="21704" cy="47320"/>
          </a:xfrm>
          <a:custGeom>
            <a:avLst/>
            <a:gdLst/>
            <a:ahLst/>
            <a:cxnLst/>
            <a:rect l="l" t="t" r="r" b="b"/>
            <a:pathLst>
              <a:path w="21704" h="47320">
                <a:moveTo>
                  <a:pt x="8724" y="47320"/>
                </a:moveTo>
                <a:lnTo>
                  <a:pt x="15005" y="37126"/>
                </a:lnTo>
                <a:lnTo>
                  <a:pt x="19989" y="25108"/>
                </a:lnTo>
                <a:lnTo>
                  <a:pt x="21704" y="14058"/>
                </a:lnTo>
                <a:lnTo>
                  <a:pt x="21704" y="7124"/>
                </a:lnTo>
                <a:lnTo>
                  <a:pt x="18503" y="0"/>
                </a:lnTo>
                <a:lnTo>
                  <a:pt x="4813" y="0"/>
                </a:lnTo>
                <a:lnTo>
                  <a:pt x="0" y="4813"/>
                </a:lnTo>
                <a:lnTo>
                  <a:pt x="0" y="16370"/>
                </a:lnTo>
                <a:lnTo>
                  <a:pt x="4089" y="20993"/>
                </a:lnTo>
                <a:lnTo>
                  <a:pt x="9791" y="21170"/>
                </a:lnTo>
                <a:lnTo>
                  <a:pt x="9613" y="29895"/>
                </a:lnTo>
                <a:lnTo>
                  <a:pt x="4991" y="37719"/>
                </a:lnTo>
                <a:lnTo>
                  <a:pt x="1612" y="43408"/>
                </a:lnTo>
                <a:lnTo>
                  <a:pt x="8724" y="4732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" name="object 473"/>
          <p:cNvSpPr/>
          <p:nvPr/>
        </p:nvSpPr>
        <p:spPr>
          <a:xfrm>
            <a:off x="900691" y="2183133"/>
            <a:ext cx="125768" cy="119189"/>
          </a:xfrm>
          <a:custGeom>
            <a:avLst/>
            <a:gdLst/>
            <a:ahLst/>
            <a:cxnLst/>
            <a:rect l="l" t="t" r="r" b="b"/>
            <a:pathLst>
              <a:path w="125768" h="119189">
                <a:moveTo>
                  <a:pt x="0" y="119189"/>
                </a:moveTo>
                <a:lnTo>
                  <a:pt x="17259" y="119189"/>
                </a:lnTo>
                <a:lnTo>
                  <a:pt x="22961" y="30238"/>
                </a:lnTo>
                <a:lnTo>
                  <a:pt x="57467" y="119189"/>
                </a:lnTo>
                <a:lnTo>
                  <a:pt x="68313" y="119189"/>
                </a:lnTo>
                <a:lnTo>
                  <a:pt x="102831" y="30238"/>
                </a:lnTo>
                <a:lnTo>
                  <a:pt x="108521" y="119189"/>
                </a:lnTo>
                <a:lnTo>
                  <a:pt x="125768" y="119189"/>
                </a:lnTo>
                <a:lnTo>
                  <a:pt x="117779" y="0"/>
                </a:lnTo>
                <a:lnTo>
                  <a:pt x="96964" y="0"/>
                </a:lnTo>
                <a:lnTo>
                  <a:pt x="63157" y="89128"/>
                </a:lnTo>
                <a:lnTo>
                  <a:pt x="28828" y="0"/>
                </a:lnTo>
                <a:lnTo>
                  <a:pt x="8013" y="0"/>
                </a:lnTo>
                <a:lnTo>
                  <a:pt x="0" y="1191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" name="object 474"/>
          <p:cNvSpPr/>
          <p:nvPr/>
        </p:nvSpPr>
        <p:spPr>
          <a:xfrm>
            <a:off x="1041158" y="2183133"/>
            <a:ext cx="71691" cy="119189"/>
          </a:xfrm>
          <a:custGeom>
            <a:avLst/>
            <a:gdLst/>
            <a:ahLst/>
            <a:cxnLst/>
            <a:rect l="l" t="t" r="r" b="b"/>
            <a:pathLst>
              <a:path w="71691" h="119189">
                <a:moveTo>
                  <a:pt x="17081" y="104609"/>
                </a:moveTo>
                <a:lnTo>
                  <a:pt x="17081" y="64935"/>
                </a:lnTo>
                <a:lnTo>
                  <a:pt x="60477" y="64935"/>
                </a:lnTo>
                <a:lnTo>
                  <a:pt x="60477" y="50165"/>
                </a:lnTo>
                <a:lnTo>
                  <a:pt x="17081" y="50165"/>
                </a:lnTo>
                <a:lnTo>
                  <a:pt x="17081" y="14757"/>
                </a:lnTo>
                <a:lnTo>
                  <a:pt x="70980" y="14757"/>
                </a:lnTo>
                <a:lnTo>
                  <a:pt x="70980" y="0"/>
                </a:lnTo>
                <a:lnTo>
                  <a:pt x="0" y="0"/>
                </a:lnTo>
                <a:lnTo>
                  <a:pt x="0" y="119189"/>
                </a:lnTo>
                <a:lnTo>
                  <a:pt x="71691" y="119189"/>
                </a:lnTo>
                <a:lnTo>
                  <a:pt x="71691" y="104609"/>
                </a:lnTo>
                <a:lnTo>
                  <a:pt x="17081" y="1046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" name="object 475"/>
          <p:cNvSpPr/>
          <p:nvPr/>
        </p:nvSpPr>
        <p:spPr>
          <a:xfrm>
            <a:off x="1126680" y="2183136"/>
            <a:ext cx="84670" cy="119189"/>
          </a:xfrm>
          <a:custGeom>
            <a:avLst/>
            <a:gdLst/>
            <a:ahLst/>
            <a:cxnLst/>
            <a:rect l="l" t="t" r="r" b="b"/>
            <a:pathLst>
              <a:path w="84670" h="119189">
                <a:moveTo>
                  <a:pt x="84670" y="119189"/>
                </a:moveTo>
                <a:lnTo>
                  <a:pt x="48729" y="69557"/>
                </a:lnTo>
                <a:lnTo>
                  <a:pt x="36817" y="56388"/>
                </a:lnTo>
                <a:lnTo>
                  <a:pt x="17068" y="56388"/>
                </a:lnTo>
                <a:lnTo>
                  <a:pt x="17068" y="14935"/>
                </a:lnTo>
                <a:lnTo>
                  <a:pt x="39128" y="0"/>
                </a:lnTo>
                <a:lnTo>
                  <a:pt x="0" y="0"/>
                </a:lnTo>
                <a:lnTo>
                  <a:pt x="0" y="119189"/>
                </a:lnTo>
                <a:lnTo>
                  <a:pt x="17068" y="119189"/>
                </a:lnTo>
                <a:lnTo>
                  <a:pt x="17068" y="71158"/>
                </a:lnTo>
                <a:lnTo>
                  <a:pt x="29527" y="71158"/>
                </a:lnTo>
                <a:lnTo>
                  <a:pt x="62966" y="119189"/>
                </a:lnTo>
                <a:lnTo>
                  <a:pt x="84670" y="119189"/>
                </a:lnTo>
                <a:close/>
              </a:path>
              <a:path w="84670" h="119189">
                <a:moveTo>
                  <a:pt x="17068" y="14935"/>
                </a:moveTo>
                <a:lnTo>
                  <a:pt x="34861" y="14935"/>
                </a:lnTo>
                <a:lnTo>
                  <a:pt x="46385" y="15788"/>
                </a:lnTo>
                <a:lnTo>
                  <a:pt x="58047" y="21514"/>
                </a:lnTo>
                <a:lnTo>
                  <a:pt x="62255" y="35217"/>
                </a:lnTo>
                <a:lnTo>
                  <a:pt x="60762" y="43895"/>
                </a:lnTo>
                <a:lnTo>
                  <a:pt x="52181" y="53255"/>
                </a:lnTo>
                <a:lnTo>
                  <a:pt x="36817" y="56388"/>
                </a:lnTo>
                <a:lnTo>
                  <a:pt x="48729" y="69557"/>
                </a:lnTo>
                <a:lnTo>
                  <a:pt x="57018" y="67362"/>
                </a:lnTo>
                <a:lnTo>
                  <a:pt x="68470" y="60828"/>
                </a:lnTo>
                <a:lnTo>
                  <a:pt x="76484" y="50232"/>
                </a:lnTo>
                <a:lnTo>
                  <a:pt x="79501" y="35217"/>
                </a:lnTo>
                <a:lnTo>
                  <a:pt x="79395" y="31787"/>
                </a:lnTo>
                <a:lnTo>
                  <a:pt x="76187" y="18198"/>
                </a:lnTo>
                <a:lnTo>
                  <a:pt x="68454" y="8229"/>
                </a:lnTo>
                <a:lnTo>
                  <a:pt x="56125" y="2092"/>
                </a:lnTo>
                <a:lnTo>
                  <a:pt x="39128" y="0"/>
                </a:lnTo>
                <a:lnTo>
                  <a:pt x="17068" y="149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" name="object 476"/>
          <p:cNvSpPr/>
          <p:nvPr/>
        </p:nvSpPr>
        <p:spPr>
          <a:xfrm>
            <a:off x="1215562" y="2181355"/>
            <a:ext cx="78625" cy="122745"/>
          </a:xfrm>
          <a:custGeom>
            <a:avLst/>
            <a:gdLst/>
            <a:ahLst/>
            <a:cxnLst/>
            <a:rect l="l" t="t" r="r" b="b"/>
            <a:pathLst>
              <a:path w="78625" h="122745">
                <a:moveTo>
                  <a:pt x="67930" y="3891"/>
                </a:moveTo>
                <a:lnTo>
                  <a:pt x="55703" y="1128"/>
                </a:lnTo>
                <a:lnTo>
                  <a:pt x="41452" y="0"/>
                </a:lnTo>
                <a:lnTo>
                  <a:pt x="39583" y="26"/>
                </a:lnTo>
                <a:lnTo>
                  <a:pt x="24350" y="2503"/>
                </a:lnTo>
                <a:lnTo>
                  <a:pt x="12010" y="8891"/>
                </a:lnTo>
                <a:lnTo>
                  <a:pt x="3741" y="19021"/>
                </a:lnTo>
                <a:lnTo>
                  <a:pt x="723" y="32727"/>
                </a:lnTo>
                <a:lnTo>
                  <a:pt x="2967" y="45402"/>
                </a:lnTo>
                <a:lnTo>
                  <a:pt x="10235" y="55355"/>
                </a:lnTo>
                <a:lnTo>
                  <a:pt x="21605" y="62172"/>
                </a:lnTo>
                <a:lnTo>
                  <a:pt x="36118" y="67246"/>
                </a:lnTo>
                <a:lnTo>
                  <a:pt x="45627" y="70531"/>
                </a:lnTo>
                <a:lnTo>
                  <a:pt x="56783" y="77735"/>
                </a:lnTo>
                <a:lnTo>
                  <a:pt x="61023" y="89484"/>
                </a:lnTo>
                <a:lnTo>
                  <a:pt x="60461" y="94320"/>
                </a:lnTo>
                <a:lnTo>
                  <a:pt x="53031" y="104351"/>
                </a:lnTo>
                <a:lnTo>
                  <a:pt x="37541" y="107988"/>
                </a:lnTo>
                <a:lnTo>
                  <a:pt x="29857" y="107529"/>
                </a:lnTo>
                <a:lnTo>
                  <a:pt x="16690" y="105275"/>
                </a:lnTo>
                <a:lnTo>
                  <a:pt x="4279" y="101396"/>
                </a:lnTo>
                <a:lnTo>
                  <a:pt x="0" y="115277"/>
                </a:lnTo>
                <a:lnTo>
                  <a:pt x="467" y="115507"/>
                </a:lnTo>
                <a:lnTo>
                  <a:pt x="10572" y="119229"/>
                </a:lnTo>
                <a:lnTo>
                  <a:pt x="23318" y="121791"/>
                </a:lnTo>
                <a:lnTo>
                  <a:pt x="38074" y="122745"/>
                </a:lnTo>
                <a:lnTo>
                  <a:pt x="41651" y="122639"/>
                </a:lnTo>
                <a:lnTo>
                  <a:pt x="56424" y="119583"/>
                </a:lnTo>
                <a:lnTo>
                  <a:pt x="68134" y="112533"/>
                </a:lnTo>
                <a:lnTo>
                  <a:pt x="75847" y="101799"/>
                </a:lnTo>
                <a:lnTo>
                  <a:pt x="78625" y="87693"/>
                </a:lnTo>
                <a:lnTo>
                  <a:pt x="76609" y="76092"/>
                </a:lnTo>
                <a:lnTo>
                  <a:pt x="69847" y="65960"/>
                </a:lnTo>
                <a:lnTo>
                  <a:pt x="58796" y="58288"/>
                </a:lnTo>
                <a:lnTo>
                  <a:pt x="43941" y="52476"/>
                </a:lnTo>
                <a:lnTo>
                  <a:pt x="34689" y="49400"/>
                </a:lnTo>
                <a:lnTo>
                  <a:pt x="22983" y="42563"/>
                </a:lnTo>
                <a:lnTo>
                  <a:pt x="18326" y="31305"/>
                </a:lnTo>
                <a:lnTo>
                  <a:pt x="18607" y="28156"/>
                </a:lnTo>
                <a:lnTo>
                  <a:pt x="26129" y="18161"/>
                </a:lnTo>
                <a:lnTo>
                  <a:pt x="41274" y="14935"/>
                </a:lnTo>
                <a:lnTo>
                  <a:pt x="44136" y="15026"/>
                </a:lnTo>
                <a:lnTo>
                  <a:pt x="56627" y="16819"/>
                </a:lnTo>
                <a:lnTo>
                  <a:pt x="69570" y="20637"/>
                </a:lnTo>
                <a:lnTo>
                  <a:pt x="73659" y="5867"/>
                </a:lnTo>
                <a:lnTo>
                  <a:pt x="67930" y="3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" name="object 477"/>
          <p:cNvSpPr/>
          <p:nvPr/>
        </p:nvSpPr>
        <p:spPr>
          <a:xfrm>
            <a:off x="1300022" y="2249671"/>
            <a:ext cx="48552" cy="0"/>
          </a:xfrm>
          <a:custGeom>
            <a:avLst/>
            <a:gdLst/>
            <a:ahLst/>
            <a:cxnLst/>
            <a:rect l="l" t="t" r="r" b="b"/>
            <a:pathLst>
              <a:path w="48552" h="0">
                <a:moveTo>
                  <a:pt x="0" y="0"/>
                </a:moveTo>
                <a:lnTo>
                  <a:pt x="48552" y="0"/>
                </a:lnTo>
              </a:path>
            </a:pathLst>
          </a:custGeom>
          <a:ln w="15862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" name="object 478"/>
          <p:cNvSpPr/>
          <p:nvPr/>
        </p:nvSpPr>
        <p:spPr>
          <a:xfrm>
            <a:off x="1354419" y="2181353"/>
            <a:ext cx="89306" cy="122745"/>
          </a:xfrm>
          <a:custGeom>
            <a:avLst/>
            <a:gdLst/>
            <a:ahLst/>
            <a:cxnLst/>
            <a:rect l="l" t="t" r="r" b="b"/>
            <a:pathLst>
              <a:path w="89306" h="122745">
                <a:moveTo>
                  <a:pt x="18262" y="10852"/>
                </a:moveTo>
                <a:lnTo>
                  <a:pt x="9767" y="20645"/>
                </a:lnTo>
                <a:lnTo>
                  <a:pt x="4116" y="32811"/>
                </a:lnTo>
                <a:lnTo>
                  <a:pt x="973" y="46851"/>
                </a:lnTo>
                <a:lnTo>
                  <a:pt x="0" y="62268"/>
                </a:lnTo>
                <a:lnTo>
                  <a:pt x="69" y="66160"/>
                </a:lnTo>
                <a:lnTo>
                  <a:pt x="1779" y="81064"/>
                </a:lnTo>
                <a:lnTo>
                  <a:pt x="5944" y="94543"/>
                </a:lnTo>
                <a:lnTo>
                  <a:pt x="12776" y="106022"/>
                </a:lnTo>
                <a:lnTo>
                  <a:pt x="22491" y="114931"/>
                </a:lnTo>
                <a:lnTo>
                  <a:pt x="35301" y="120696"/>
                </a:lnTo>
                <a:lnTo>
                  <a:pt x="51422" y="122745"/>
                </a:lnTo>
                <a:lnTo>
                  <a:pt x="52580" y="122735"/>
                </a:lnTo>
                <a:lnTo>
                  <a:pt x="66425" y="121172"/>
                </a:lnTo>
                <a:lnTo>
                  <a:pt x="78887" y="117600"/>
                </a:lnTo>
                <a:lnTo>
                  <a:pt x="89306" y="112966"/>
                </a:lnTo>
                <a:lnTo>
                  <a:pt x="85750" y="99974"/>
                </a:lnTo>
                <a:lnTo>
                  <a:pt x="79686" y="102561"/>
                </a:lnTo>
                <a:lnTo>
                  <a:pt x="66852" y="106432"/>
                </a:lnTo>
                <a:lnTo>
                  <a:pt x="54622" y="107988"/>
                </a:lnTo>
                <a:lnTo>
                  <a:pt x="43715" y="106912"/>
                </a:lnTo>
                <a:lnTo>
                  <a:pt x="31031" y="101268"/>
                </a:lnTo>
                <a:lnTo>
                  <a:pt x="22951" y="91447"/>
                </a:lnTo>
                <a:lnTo>
                  <a:pt x="18683" y="78197"/>
                </a:lnTo>
                <a:lnTo>
                  <a:pt x="17437" y="62268"/>
                </a:lnTo>
                <a:lnTo>
                  <a:pt x="18165" y="49462"/>
                </a:lnTo>
                <a:lnTo>
                  <a:pt x="21663" y="35134"/>
                </a:lnTo>
                <a:lnTo>
                  <a:pt x="28579" y="24262"/>
                </a:lnTo>
                <a:lnTo>
                  <a:pt x="39487" y="17362"/>
                </a:lnTo>
                <a:lnTo>
                  <a:pt x="54965" y="14947"/>
                </a:lnTo>
                <a:lnTo>
                  <a:pt x="58935" y="15033"/>
                </a:lnTo>
                <a:lnTo>
                  <a:pt x="72502" y="16817"/>
                </a:lnTo>
                <a:lnTo>
                  <a:pt x="83083" y="20281"/>
                </a:lnTo>
                <a:lnTo>
                  <a:pt x="87706" y="6235"/>
                </a:lnTo>
                <a:lnTo>
                  <a:pt x="78895" y="3151"/>
                </a:lnTo>
                <a:lnTo>
                  <a:pt x="65976" y="770"/>
                </a:lnTo>
                <a:lnTo>
                  <a:pt x="52831" y="0"/>
                </a:lnTo>
                <a:lnTo>
                  <a:pt x="45133" y="370"/>
                </a:lnTo>
                <a:lnTo>
                  <a:pt x="29939" y="3927"/>
                </a:lnTo>
                <a:lnTo>
                  <a:pt x="18262" y="1085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" name="object 479"/>
          <p:cNvSpPr/>
          <p:nvPr/>
        </p:nvSpPr>
        <p:spPr>
          <a:xfrm>
            <a:off x="1447768" y="2211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" name="object 480"/>
          <p:cNvSpPr/>
          <p:nvPr/>
        </p:nvSpPr>
        <p:spPr>
          <a:xfrm>
            <a:off x="1527771" y="2183133"/>
            <a:ext cx="105308" cy="119722"/>
          </a:xfrm>
          <a:custGeom>
            <a:avLst/>
            <a:gdLst/>
            <a:ahLst/>
            <a:cxnLst/>
            <a:rect l="l" t="t" r="r" b="b"/>
            <a:pathLst>
              <a:path w="105308" h="119722">
                <a:moveTo>
                  <a:pt x="105308" y="0"/>
                </a:moveTo>
                <a:lnTo>
                  <a:pt x="86626" y="0"/>
                </a:lnTo>
                <a:lnTo>
                  <a:pt x="52298" y="96240"/>
                </a:lnTo>
                <a:lnTo>
                  <a:pt x="18668" y="0"/>
                </a:lnTo>
                <a:lnTo>
                  <a:pt x="0" y="0"/>
                </a:lnTo>
                <a:lnTo>
                  <a:pt x="43751" y="119722"/>
                </a:lnTo>
                <a:lnTo>
                  <a:pt x="59766" y="119722"/>
                </a:lnTo>
                <a:lnTo>
                  <a:pt x="105308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" name="object 481"/>
          <p:cNvSpPr/>
          <p:nvPr/>
        </p:nvSpPr>
        <p:spPr>
          <a:xfrm>
            <a:off x="1635333" y="2282217"/>
            <a:ext cx="21704" cy="47320"/>
          </a:xfrm>
          <a:custGeom>
            <a:avLst/>
            <a:gdLst/>
            <a:ahLst/>
            <a:cxnLst/>
            <a:rect l="l" t="t" r="r" b="b"/>
            <a:pathLst>
              <a:path w="21704" h="47320">
                <a:moveTo>
                  <a:pt x="8724" y="47320"/>
                </a:moveTo>
                <a:lnTo>
                  <a:pt x="15005" y="37126"/>
                </a:lnTo>
                <a:lnTo>
                  <a:pt x="19989" y="25108"/>
                </a:lnTo>
                <a:lnTo>
                  <a:pt x="21704" y="14058"/>
                </a:lnTo>
                <a:lnTo>
                  <a:pt x="21704" y="7124"/>
                </a:lnTo>
                <a:lnTo>
                  <a:pt x="18503" y="0"/>
                </a:lnTo>
                <a:lnTo>
                  <a:pt x="4813" y="0"/>
                </a:lnTo>
                <a:lnTo>
                  <a:pt x="0" y="4813"/>
                </a:lnTo>
                <a:lnTo>
                  <a:pt x="0" y="16370"/>
                </a:lnTo>
                <a:lnTo>
                  <a:pt x="4089" y="20993"/>
                </a:lnTo>
                <a:lnTo>
                  <a:pt x="9791" y="21170"/>
                </a:lnTo>
                <a:lnTo>
                  <a:pt x="9613" y="29895"/>
                </a:lnTo>
                <a:lnTo>
                  <a:pt x="4991" y="37719"/>
                </a:lnTo>
                <a:lnTo>
                  <a:pt x="1600" y="43408"/>
                </a:lnTo>
                <a:lnTo>
                  <a:pt x="8724" y="4732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" name="object 482"/>
          <p:cNvSpPr/>
          <p:nvPr/>
        </p:nvSpPr>
        <p:spPr>
          <a:xfrm>
            <a:off x="1693307" y="2211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" name="object 483"/>
          <p:cNvSpPr/>
          <p:nvPr/>
        </p:nvSpPr>
        <p:spPr>
          <a:xfrm>
            <a:off x="1778650" y="22115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31" y="27494"/>
                </a:lnTo>
                <a:lnTo>
                  <a:pt x="27577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1"/>
                </a:lnTo>
                <a:lnTo>
                  <a:pt x="13844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44" y="8579"/>
                </a:lnTo>
                <a:lnTo>
                  <a:pt x="5927" y="19005"/>
                </a:lnTo>
                <a:lnTo>
                  <a:pt x="1425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" name="object 484"/>
          <p:cNvSpPr/>
          <p:nvPr/>
        </p:nvSpPr>
        <p:spPr>
          <a:xfrm>
            <a:off x="1867542" y="2213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" name="object 485"/>
          <p:cNvSpPr/>
          <p:nvPr/>
        </p:nvSpPr>
        <p:spPr>
          <a:xfrm>
            <a:off x="1956438" y="22115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" name="object 486"/>
          <p:cNvSpPr/>
          <p:nvPr/>
        </p:nvSpPr>
        <p:spPr>
          <a:xfrm>
            <a:off x="2040886" y="2211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" name="object 487"/>
          <p:cNvSpPr/>
          <p:nvPr/>
        </p:nvSpPr>
        <p:spPr>
          <a:xfrm>
            <a:off x="2119819" y="2213371"/>
            <a:ext cx="84327" cy="89839"/>
          </a:xfrm>
          <a:custGeom>
            <a:avLst/>
            <a:gdLst/>
            <a:ahLst/>
            <a:cxnLst/>
            <a:rect l="l" t="t" r="r" b="b"/>
            <a:pathLst>
              <a:path w="84327" h="89839">
                <a:moveTo>
                  <a:pt x="50520" y="89839"/>
                </a:moveTo>
                <a:lnTo>
                  <a:pt x="84327" y="0"/>
                </a:lnTo>
                <a:lnTo>
                  <a:pt x="66713" y="0"/>
                </a:lnTo>
                <a:lnTo>
                  <a:pt x="43065" y="69557"/>
                </a:lnTo>
                <a:lnTo>
                  <a:pt x="41998" y="69557"/>
                </a:lnTo>
                <a:lnTo>
                  <a:pt x="18326" y="0"/>
                </a:lnTo>
                <a:lnTo>
                  <a:pt x="0" y="0"/>
                </a:lnTo>
                <a:lnTo>
                  <a:pt x="33807" y="89839"/>
                </a:lnTo>
                <a:lnTo>
                  <a:pt x="50520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" name="object 488"/>
          <p:cNvSpPr/>
          <p:nvPr/>
        </p:nvSpPr>
        <p:spPr>
          <a:xfrm>
            <a:off x="2207298" y="2180462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325"/>
                </a:moveTo>
                <a:lnTo>
                  <a:pt x="20472" y="4622"/>
                </a:lnTo>
                <a:lnTo>
                  <a:pt x="15849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36"/>
                </a:lnTo>
                <a:lnTo>
                  <a:pt x="4635" y="20459"/>
                </a:lnTo>
                <a:lnTo>
                  <a:pt x="15849" y="20459"/>
                </a:lnTo>
                <a:lnTo>
                  <a:pt x="20472" y="15836"/>
                </a:lnTo>
                <a:lnTo>
                  <a:pt x="20472" y="10325"/>
                </a:lnTo>
                <a:close/>
              </a:path>
              <a:path w="20472" h="121856">
                <a:moveTo>
                  <a:pt x="1968" y="32905"/>
                </a:moveTo>
                <a:lnTo>
                  <a:pt x="1968" y="121856"/>
                </a:lnTo>
                <a:lnTo>
                  <a:pt x="18516" y="121856"/>
                </a:lnTo>
                <a:lnTo>
                  <a:pt x="18516" y="32905"/>
                </a:lnTo>
                <a:lnTo>
                  <a:pt x="1968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" name="object 489"/>
          <p:cNvSpPr/>
          <p:nvPr/>
        </p:nvSpPr>
        <p:spPr>
          <a:xfrm>
            <a:off x="2245705" y="2211593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" name="object 490"/>
          <p:cNvSpPr/>
          <p:nvPr/>
        </p:nvSpPr>
        <p:spPr>
          <a:xfrm>
            <a:off x="2298685" y="2213376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" name="object 491"/>
          <p:cNvSpPr/>
          <p:nvPr/>
        </p:nvSpPr>
        <p:spPr>
          <a:xfrm>
            <a:off x="2384367" y="2211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" name="object 492"/>
          <p:cNvSpPr/>
          <p:nvPr/>
        </p:nvSpPr>
        <p:spPr>
          <a:xfrm>
            <a:off x="2458686" y="2282217"/>
            <a:ext cx="21704" cy="47320"/>
          </a:xfrm>
          <a:custGeom>
            <a:avLst/>
            <a:gdLst/>
            <a:ahLst/>
            <a:cxnLst/>
            <a:rect l="l" t="t" r="r" b="b"/>
            <a:pathLst>
              <a:path w="21704" h="47320">
                <a:moveTo>
                  <a:pt x="8724" y="47320"/>
                </a:moveTo>
                <a:lnTo>
                  <a:pt x="15005" y="37126"/>
                </a:lnTo>
                <a:lnTo>
                  <a:pt x="19989" y="25108"/>
                </a:lnTo>
                <a:lnTo>
                  <a:pt x="21704" y="14058"/>
                </a:lnTo>
                <a:lnTo>
                  <a:pt x="21704" y="7124"/>
                </a:lnTo>
                <a:lnTo>
                  <a:pt x="18503" y="0"/>
                </a:lnTo>
                <a:lnTo>
                  <a:pt x="4813" y="0"/>
                </a:lnTo>
                <a:lnTo>
                  <a:pt x="0" y="4813"/>
                </a:lnTo>
                <a:lnTo>
                  <a:pt x="0" y="16370"/>
                </a:lnTo>
                <a:lnTo>
                  <a:pt x="4089" y="20993"/>
                </a:lnTo>
                <a:lnTo>
                  <a:pt x="9791" y="21170"/>
                </a:lnTo>
                <a:lnTo>
                  <a:pt x="9613" y="29895"/>
                </a:lnTo>
                <a:lnTo>
                  <a:pt x="4991" y="37719"/>
                </a:lnTo>
                <a:lnTo>
                  <a:pt x="1612" y="43408"/>
                </a:lnTo>
                <a:lnTo>
                  <a:pt x="8724" y="4732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" name="object 493"/>
          <p:cNvSpPr/>
          <p:nvPr/>
        </p:nvSpPr>
        <p:spPr>
          <a:xfrm>
            <a:off x="2516637" y="2211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" name="object 494"/>
          <p:cNvSpPr/>
          <p:nvPr/>
        </p:nvSpPr>
        <p:spPr>
          <a:xfrm>
            <a:off x="2602326" y="2211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" name="object 495"/>
          <p:cNvSpPr/>
          <p:nvPr/>
        </p:nvSpPr>
        <p:spPr>
          <a:xfrm>
            <a:off x="2679861" y="2165169"/>
            <a:ext cx="38239" cy="137160"/>
          </a:xfrm>
          <a:custGeom>
            <a:avLst/>
            <a:gdLst/>
            <a:ahLst/>
            <a:cxnLst/>
            <a:rect l="l" t="t" r="r" b="b"/>
            <a:pathLst>
              <a:path w="38239" h="137160">
                <a:moveTo>
                  <a:pt x="27393" y="0"/>
                </a:moveTo>
                <a:lnTo>
                  <a:pt x="165" y="26149"/>
                </a:lnTo>
                <a:lnTo>
                  <a:pt x="9423" y="35039"/>
                </a:lnTo>
                <a:lnTo>
                  <a:pt x="38239" y="12446"/>
                </a:lnTo>
                <a:lnTo>
                  <a:pt x="27393" y="0"/>
                </a:lnTo>
                <a:close/>
              </a:path>
              <a:path w="38239" h="137160">
                <a:moveTo>
                  <a:pt x="0" y="48209"/>
                </a:moveTo>
                <a:lnTo>
                  <a:pt x="0" y="137160"/>
                </a:lnTo>
                <a:lnTo>
                  <a:pt x="16548" y="137160"/>
                </a:lnTo>
                <a:lnTo>
                  <a:pt x="16548" y="48209"/>
                </a:lnTo>
                <a:lnTo>
                  <a:pt x="0" y="482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" name="object 496"/>
          <p:cNvSpPr/>
          <p:nvPr/>
        </p:nvSpPr>
        <p:spPr>
          <a:xfrm>
            <a:off x="2737291" y="22115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" name="object 497"/>
          <p:cNvSpPr/>
          <p:nvPr/>
        </p:nvSpPr>
        <p:spPr>
          <a:xfrm>
            <a:off x="2811951" y="2211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" name="object 498"/>
          <p:cNvSpPr/>
          <p:nvPr/>
        </p:nvSpPr>
        <p:spPr>
          <a:xfrm>
            <a:off x="2904412" y="2211594"/>
            <a:ext cx="130047" cy="90728"/>
          </a:xfrm>
          <a:custGeom>
            <a:avLst/>
            <a:gdLst/>
            <a:ahLst/>
            <a:cxnLst/>
            <a:rect l="l" t="t" r="r" b="b"/>
            <a:pathLst>
              <a:path w="130047" h="90728">
                <a:moveTo>
                  <a:pt x="72047" y="20104"/>
                </a:moveTo>
                <a:lnTo>
                  <a:pt x="77558" y="17259"/>
                </a:lnTo>
                <a:lnTo>
                  <a:pt x="85572" y="13703"/>
                </a:lnTo>
                <a:lnTo>
                  <a:pt x="97874" y="13748"/>
                </a:lnTo>
                <a:lnTo>
                  <a:pt x="110271" y="19427"/>
                </a:lnTo>
                <a:lnTo>
                  <a:pt x="113499" y="33807"/>
                </a:lnTo>
                <a:lnTo>
                  <a:pt x="113499" y="90728"/>
                </a:lnTo>
                <a:lnTo>
                  <a:pt x="130047" y="90728"/>
                </a:lnTo>
                <a:lnTo>
                  <a:pt x="130047" y="29349"/>
                </a:lnTo>
                <a:lnTo>
                  <a:pt x="129855" y="25019"/>
                </a:lnTo>
                <a:lnTo>
                  <a:pt x="125387" y="11118"/>
                </a:lnTo>
                <a:lnTo>
                  <a:pt x="115543" y="2779"/>
                </a:lnTo>
                <a:lnTo>
                  <a:pt x="101041" y="0"/>
                </a:lnTo>
                <a:lnTo>
                  <a:pt x="92457" y="688"/>
                </a:lnTo>
                <a:lnTo>
                  <a:pt x="80242" y="4144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69" y="91"/>
                </a:lnTo>
                <a:lnTo>
                  <a:pt x="28442" y="2809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8638" y="13703"/>
                </a:lnTo>
                <a:lnTo>
                  <a:pt x="40975" y="13745"/>
                </a:lnTo>
                <a:lnTo>
                  <a:pt x="53452" y="19795"/>
                </a:lnTo>
                <a:lnTo>
                  <a:pt x="56565" y="33807"/>
                </a:lnTo>
                <a:lnTo>
                  <a:pt x="56565" y="90728"/>
                </a:lnTo>
                <a:lnTo>
                  <a:pt x="73113" y="90728"/>
                </a:lnTo>
                <a:lnTo>
                  <a:pt x="73113" y="25971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" name="object 499"/>
          <p:cNvSpPr/>
          <p:nvPr/>
        </p:nvSpPr>
        <p:spPr>
          <a:xfrm>
            <a:off x="3044694" y="2211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" name="object 500"/>
          <p:cNvSpPr/>
          <p:nvPr/>
        </p:nvSpPr>
        <p:spPr>
          <a:xfrm>
            <a:off x="3160264" y="2213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" name="object 501"/>
          <p:cNvSpPr/>
          <p:nvPr/>
        </p:nvSpPr>
        <p:spPr>
          <a:xfrm>
            <a:off x="3248788" y="21760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" name="object 502"/>
          <p:cNvSpPr/>
          <p:nvPr/>
        </p:nvSpPr>
        <p:spPr>
          <a:xfrm>
            <a:off x="3303366" y="2211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" name="object 503"/>
          <p:cNvSpPr/>
          <p:nvPr/>
        </p:nvSpPr>
        <p:spPr>
          <a:xfrm>
            <a:off x="3394937" y="22115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" name="object 504"/>
          <p:cNvSpPr/>
          <p:nvPr/>
        </p:nvSpPr>
        <p:spPr>
          <a:xfrm>
            <a:off x="3474759" y="21849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" name="object 505"/>
          <p:cNvSpPr/>
          <p:nvPr/>
        </p:nvSpPr>
        <p:spPr>
          <a:xfrm>
            <a:off x="3533612" y="2213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" name="object 506"/>
          <p:cNvSpPr/>
          <p:nvPr/>
        </p:nvSpPr>
        <p:spPr>
          <a:xfrm>
            <a:off x="3616284" y="22115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2" y="4253"/>
                </a:lnTo>
                <a:lnTo>
                  <a:pt x="54643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" name="object 507"/>
          <p:cNvSpPr/>
          <p:nvPr/>
        </p:nvSpPr>
        <p:spPr>
          <a:xfrm>
            <a:off x="3690960" y="2213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" name="object 508"/>
          <p:cNvSpPr/>
          <p:nvPr/>
        </p:nvSpPr>
        <p:spPr>
          <a:xfrm>
            <a:off x="3773629" y="22115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28" y="27494"/>
                </a:lnTo>
                <a:lnTo>
                  <a:pt x="27571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" name="object 509"/>
          <p:cNvSpPr/>
          <p:nvPr/>
        </p:nvSpPr>
        <p:spPr>
          <a:xfrm>
            <a:off x="3862534" y="2213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" name="object 510"/>
          <p:cNvSpPr/>
          <p:nvPr/>
        </p:nvSpPr>
        <p:spPr>
          <a:xfrm>
            <a:off x="3951418" y="22115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" name="object 511"/>
          <p:cNvSpPr/>
          <p:nvPr/>
        </p:nvSpPr>
        <p:spPr>
          <a:xfrm>
            <a:off x="4031240" y="2184910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" name="object 512"/>
          <p:cNvSpPr/>
          <p:nvPr/>
        </p:nvSpPr>
        <p:spPr>
          <a:xfrm>
            <a:off x="4090104" y="2213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" name="object 513"/>
          <p:cNvSpPr/>
          <p:nvPr/>
        </p:nvSpPr>
        <p:spPr>
          <a:xfrm>
            <a:off x="4202106" y="22115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28" y="27494"/>
                </a:lnTo>
                <a:lnTo>
                  <a:pt x="27571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" name="object 514"/>
          <p:cNvSpPr/>
          <p:nvPr/>
        </p:nvSpPr>
        <p:spPr>
          <a:xfrm>
            <a:off x="4290998" y="2213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" name="object 515"/>
          <p:cNvSpPr/>
          <p:nvPr/>
        </p:nvSpPr>
        <p:spPr>
          <a:xfrm>
            <a:off x="4395699" y="2213371"/>
            <a:ext cx="84327" cy="89839"/>
          </a:xfrm>
          <a:custGeom>
            <a:avLst/>
            <a:gdLst/>
            <a:ahLst/>
            <a:cxnLst/>
            <a:rect l="l" t="t" r="r" b="b"/>
            <a:pathLst>
              <a:path w="84327" h="89839">
                <a:moveTo>
                  <a:pt x="50520" y="89839"/>
                </a:moveTo>
                <a:lnTo>
                  <a:pt x="84327" y="0"/>
                </a:lnTo>
                <a:lnTo>
                  <a:pt x="66713" y="0"/>
                </a:lnTo>
                <a:lnTo>
                  <a:pt x="43065" y="69557"/>
                </a:lnTo>
                <a:lnTo>
                  <a:pt x="41998" y="69557"/>
                </a:lnTo>
                <a:lnTo>
                  <a:pt x="18326" y="0"/>
                </a:lnTo>
                <a:lnTo>
                  <a:pt x="0" y="0"/>
                </a:lnTo>
                <a:lnTo>
                  <a:pt x="33807" y="89839"/>
                </a:lnTo>
                <a:lnTo>
                  <a:pt x="50520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" name="object 516"/>
          <p:cNvSpPr/>
          <p:nvPr/>
        </p:nvSpPr>
        <p:spPr>
          <a:xfrm>
            <a:off x="4483188" y="21804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" name="object 517"/>
          <p:cNvSpPr/>
          <p:nvPr/>
        </p:nvSpPr>
        <p:spPr>
          <a:xfrm>
            <a:off x="4512348" y="2211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" name="object 518"/>
          <p:cNvSpPr/>
          <p:nvPr/>
        </p:nvSpPr>
        <p:spPr>
          <a:xfrm>
            <a:off x="4583083" y="2180464"/>
            <a:ext cx="41452" cy="159219"/>
          </a:xfrm>
          <a:custGeom>
            <a:avLst/>
            <a:gdLst/>
            <a:ahLst/>
            <a:cxnLst/>
            <a:rect l="l" t="t" r="r" b="b"/>
            <a:pathLst>
              <a:path w="41452" h="159219">
                <a:moveTo>
                  <a:pt x="1790" y="144272"/>
                </a:moveTo>
                <a:lnTo>
                  <a:pt x="0" y="157441"/>
                </a:lnTo>
                <a:lnTo>
                  <a:pt x="4813" y="158330"/>
                </a:lnTo>
                <a:lnTo>
                  <a:pt x="10147" y="159219"/>
                </a:lnTo>
                <a:lnTo>
                  <a:pt x="16370" y="159219"/>
                </a:lnTo>
                <a:lnTo>
                  <a:pt x="24125" y="158393"/>
                </a:lnTo>
                <a:lnTo>
                  <a:pt x="35241" y="151692"/>
                </a:lnTo>
                <a:lnTo>
                  <a:pt x="39509" y="136982"/>
                </a:lnTo>
                <a:lnTo>
                  <a:pt x="39509" y="32905"/>
                </a:lnTo>
                <a:lnTo>
                  <a:pt x="22961" y="32905"/>
                </a:lnTo>
                <a:lnTo>
                  <a:pt x="22961" y="142849"/>
                </a:lnTo>
                <a:lnTo>
                  <a:pt x="17614" y="145516"/>
                </a:lnTo>
                <a:lnTo>
                  <a:pt x="12814" y="145516"/>
                </a:lnTo>
                <a:lnTo>
                  <a:pt x="8013" y="145694"/>
                </a:lnTo>
                <a:lnTo>
                  <a:pt x="1790" y="144272"/>
                </a:lnTo>
                <a:close/>
              </a:path>
              <a:path w="41452" h="159219">
                <a:moveTo>
                  <a:pt x="41452" y="10312"/>
                </a:moveTo>
                <a:lnTo>
                  <a:pt x="41452" y="4622"/>
                </a:lnTo>
                <a:lnTo>
                  <a:pt x="36842" y="0"/>
                </a:lnTo>
                <a:lnTo>
                  <a:pt x="25628" y="0"/>
                </a:lnTo>
                <a:lnTo>
                  <a:pt x="21005" y="4622"/>
                </a:lnTo>
                <a:lnTo>
                  <a:pt x="21005" y="15836"/>
                </a:lnTo>
                <a:lnTo>
                  <a:pt x="25628" y="20459"/>
                </a:lnTo>
                <a:lnTo>
                  <a:pt x="36842" y="20459"/>
                </a:lnTo>
                <a:lnTo>
                  <a:pt x="41452" y="15836"/>
                </a:lnTo>
                <a:lnTo>
                  <a:pt x="41452" y="103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" name="object 519"/>
          <p:cNvSpPr/>
          <p:nvPr/>
        </p:nvSpPr>
        <p:spPr>
          <a:xfrm>
            <a:off x="4635027" y="2213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" name="object 520"/>
          <p:cNvSpPr/>
          <p:nvPr/>
        </p:nvSpPr>
        <p:spPr>
          <a:xfrm>
            <a:off x="4745250" y="2211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" name="object 521"/>
          <p:cNvSpPr/>
          <p:nvPr/>
        </p:nvSpPr>
        <p:spPr>
          <a:xfrm>
            <a:off x="4866161" y="2211589"/>
            <a:ext cx="77736" cy="126314"/>
          </a:xfrm>
          <a:custGeom>
            <a:avLst/>
            <a:gdLst/>
            <a:ahLst/>
            <a:cxnLst/>
            <a:rect l="l" t="t" r="r" b="b"/>
            <a:pathLst>
              <a:path w="77736" h="126314">
                <a:moveTo>
                  <a:pt x="77736" y="44475"/>
                </a:moveTo>
                <a:lnTo>
                  <a:pt x="77465" y="37652"/>
                </a:lnTo>
                <a:lnTo>
                  <a:pt x="74652" y="23193"/>
                </a:lnTo>
                <a:lnTo>
                  <a:pt x="68344" y="11203"/>
                </a:lnTo>
                <a:lnTo>
                  <a:pt x="57989" y="3024"/>
                </a:lnTo>
                <a:lnTo>
                  <a:pt x="43040" y="0"/>
                </a:lnTo>
                <a:lnTo>
                  <a:pt x="41512" y="15"/>
                </a:lnTo>
                <a:lnTo>
                  <a:pt x="52920" y="18720"/>
                </a:lnTo>
                <a:lnTo>
                  <a:pt x="59068" y="30337"/>
                </a:lnTo>
                <a:lnTo>
                  <a:pt x="60464" y="45377"/>
                </a:lnTo>
                <a:lnTo>
                  <a:pt x="60331" y="50634"/>
                </a:lnTo>
                <a:lnTo>
                  <a:pt x="57563" y="65618"/>
                </a:lnTo>
                <a:lnTo>
                  <a:pt x="50009" y="75783"/>
                </a:lnTo>
                <a:lnTo>
                  <a:pt x="36093" y="79527"/>
                </a:lnTo>
                <a:lnTo>
                  <a:pt x="28994" y="79527"/>
                </a:lnTo>
                <a:lnTo>
                  <a:pt x="31292" y="92519"/>
                </a:lnTo>
                <a:lnTo>
                  <a:pt x="38595" y="92519"/>
                </a:lnTo>
                <a:lnTo>
                  <a:pt x="52229" y="90531"/>
                </a:lnTo>
                <a:lnTo>
                  <a:pt x="63897" y="83928"/>
                </a:lnTo>
                <a:lnTo>
                  <a:pt x="71811" y="73498"/>
                </a:lnTo>
                <a:lnTo>
                  <a:pt x="76312" y="60071"/>
                </a:lnTo>
                <a:lnTo>
                  <a:pt x="77736" y="44475"/>
                </a:lnTo>
                <a:close/>
              </a:path>
              <a:path w="77736" h="126314">
                <a:moveTo>
                  <a:pt x="29233" y="1877"/>
                </a:moveTo>
                <a:lnTo>
                  <a:pt x="17424" y="8013"/>
                </a:lnTo>
                <a:lnTo>
                  <a:pt x="16535" y="8013"/>
                </a:lnTo>
                <a:lnTo>
                  <a:pt x="16535" y="1790"/>
                </a:lnTo>
                <a:lnTo>
                  <a:pt x="0" y="1790"/>
                </a:lnTo>
                <a:lnTo>
                  <a:pt x="0" y="126314"/>
                </a:lnTo>
                <a:lnTo>
                  <a:pt x="16535" y="126314"/>
                </a:lnTo>
                <a:lnTo>
                  <a:pt x="16535" y="87528"/>
                </a:lnTo>
                <a:lnTo>
                  <a:pt x="17068" y="87172"/>
                </a:lnTo>
                <a:lnTo>
                  <a:pt x="23469" y="90728"/>
                </a:lnTo>
                <a:lnTo>
                  <a:pt x="31292" y="92519"/>
                </a:lnTo>
                <a:lnTo>
                  <a:pt x="28994" y="79527"/>
                </a:lnTo>
                <a:lnTo>
                  <a:pt x="23469" y="78638"/>
                </a:lnTo>
                <a:lnTo>
                  <a:pt x="16535" y="76860"/>
                </a:lnTo>
                <a:lnTo>
                  <a:pt x="16535" y="17259"/>
                </a:lnTo>
                <a:lnTo>
                  <a:pt x="23113" y="15481"/>
                </a:lnTo>
                <a:lnTo>
                  <a:pt x="27571" y="13703"/>
                </a:lnTo>
                <a:lnTo>
                  <a:pt x="39079" y="13722"/>
                </a:lnTo>
                <a:lnTo>
                  <a:pt x="52920" y="18720"/>
                </a:lnTo>
                <a:lnTo>
                  <a:pt x="41512" y="15"/>
                </a:lnTo>
                <a:lnTo>
                  <a:pt x="29233" y="18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" name="object 522"/>
          <p:cNvSpPr/>
          <p:nvPr/>
        </p:nvSpPr>
        <p:spPr>
          <a:xfrm>
            <a:off x="4947049" y="2211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" name="object 523"/>
          <p:cNvSpPr/>
          <p:nvPr/>
        </p:nvSpPr>
        <p:spPr>
          <a:xfrm>
            <a:off x="5039159" y="2165169"/>
            <a:ext cx="38239" cy="137160"/>
          </a:xfrm>
          <a:custGeom>
            <a:avLst/>
            <a:gdLst/>
            <a:ahLst/>
            <a:cxnLst/>
            <a:rect l="l" t="t" r="r" b="b"/>
            <a:pathLst>
              <a:path w="38239" h="137160">
                <a:moveTo>
                  <a:pt x="27393" y="0"/>
                </a:moveTo>
                <a:lnTo>
                  <a:pt x="165" y="26149"/>
                </a:lnTo>
                <a:lnTo>
                  <a:pt x="9423" y="35039"/>
                </a:lnTo>
                <a:lnTo>
                  <a:pt x="38239" y="12446"/>
                </a:lnTo>
                <a:lnTo>
                  <a:pt x="27393" y="0"/>
                </a:lnTo>
                <a:close/>
              </a:path>
              <a:path w="38239" h="137160">
                <a:moveTo>
                  <a:pt x="0" y="48209"/>
                </a:moveTo>
                <a:lnTo>
                  <a:pt x="0" y="137160"/>
                </a:lnTo>
                <a:lnTo>
                  <a:pt x="16548" y="137160"/>
                </a:lnTo>
                <a:lnTo>
                  <a:pt x="16548" y="48209"/>
                </a:lnTo>
                <a:lnTo>
                  <a:pt x="0" y="482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" name="object 524"/>
          <p:cNvSpPr/>
          <p:nvPr/>
        </p:nvSpPr>
        <p:spPr>
          <a:xfrm>
            <a:off x="5067589" y="2211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" name="object 525"/>
          <p:cNvSpPr/>
          <p:nvPr/>
        </p:nvSpPr>
        <p:spPr>
          <a:xfrm>
            <a:off x="5138364" y="2213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" name="object 526"/>
          <p:cNvSpPr/>
          <p:nvPr/>
        </p:nvSpPr>
        <p:spPr>
          <a:xfrm>
            <a:off x="5221366" y="2211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" name="object 527"/>
          <p:cNvSpPr/>
          <p:nvPr/>
        </p:nvSpPr>
        <p:spPr>
          <a:xfrm>
            <a:off x="5321467" y="22115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28" y="27494"/>
                </a:lnTo>
                <a:lnTo>
                  <a:pt x="27571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" name="object 528"/>
          <p:cNvSpPr/>
          <p:nvPr/>
        </p:nvSpPr>
        <p:spPr>
          <a:xfrm>
            <a:off x="5410367" y="2211587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" name="object 529"/>
          <p:cNvSpPr/>
          <p:nvPr/>
        </p:nvSpPr>
        <p:spPr>
          <a:xfrm>
            <a:off x="5502827" y="2211594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" name="object 530"/>
          <p:cNvSpPr/>
          <p:nvPr/>
        </p:nvSpPr>
        <p:spPr>
          <a:xfrm>
            <a:off x="5587262" y="2211590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31" y="27494"/>
                </a:lnTo>
                <a:lnTo>
                  <a:pt x="27577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1"/>
                </a:lnTo>
                <a:lnTo>
                  <a:pt x="13844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44" y="8579"/>
                </a:lnTo>
                <a:lnTo>
                  <a:pt x="5927" y="19005"/>
                </a:lnTo>
                <a:lnTo>
                  <a:pt x="1425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" name="object 531"/>
          <p:cNvSpPr/>
          <p:nvPr/>
        </p:nvSpPr>
        <p:spPr>
          <a:xfrm>
            <a:off x="5676165" y="2213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" name="object 532"/>
          <p:cNvSpPr/>
          <p:nvPr/>
        </p:nvSpPr>
        <p:spPr>
          <a:xfrm>
            <a:off x="5788182" y="22115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2" y="4253"/>
                </a:lnTo>
                <a:lnTo>
                  <a:pt x="54643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" name="object 533"/>
          <p:cNvSpPr/>
          <p:nvPr/>
        </p:nvSpPr>
        <p:spPr>
          <a:xfrm>
            <a:off x="5868365" y="21804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" name="object 534"/>
          <p:cNvSpPr/>
          <p:nvPr/>
        </p:nvSpPr>
        <p:spPr>
          <a:xfrm>
            <a:off x="5906766" y="2211593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" name="object 535"/>
          <p:cNvSpPr/>
          <p:nvPr/>
        </p:nvSpPr>
        <p:spPr>
          <a:xfrm>
            <a:off x="5954410" y="2211594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" name="object 536"/>
          <p:cNvSpPr/>
          <p:nvPr/>
        </p:nvSpPr>
        <p:spPr>
          <a:xfrm>
            <a:off x="6034420" y="2213376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" name="object 537"/>
          <p:cNvSpPr/>
          <p:nvPr/>
        </p:nvSpPr>
        <p:spPr>
          <a:xfrm>
            <a:off x="6125622" y="21760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" name="object 538"/>
          <p:cNvSpPr/>
          <p:nvPr/>
        </p:nvSpPr>
        <p:spPr>
          <a:xfrm>
            <a:off x="6150870" y="221159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" name="object 539"/>
          <p:cNvSpPr/>
          <p:nvPr/>
        </p:nvSpPr>
        <p:spPr>
          <a:xfrm>
            <a:off x="6265551" y="2213012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" name="object 540"/>
          <p:cNvSpPr/>
          <p:nvPr/>
        </p:nvSpPr>
        <p:spPr>
          <a:xfrm>
            <a:off x="6354086" y="2176021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" name="object 541"/>
          <p:cNvSpPr/>
          <p:nvPr/>
        </p:nvSpPr>
        <p:spPr>
          <a:xfrm>
            <a:off x="6403143" y="2213371"/>
            <a:ext cx="84327" cy="89839"/>
          </a:xfrm>
          <a:custGeom>
            <a:avLst/>
            <a:gdLst/>
            <a:ahLst/>
            <a:cxnLst/>
            <a:rect l="l" t="t" r="r" b="b"/>
            <a:pathLst>
              <a:path w="84327" h="89839">
                <a:moveTo>
                  <a:pt x="50520" y="89839"/>
                </a:moveTo>
                <a:lnTo>
                  <a:pt x="84327" y="0"/>
                </a:lnTo>
                <a:lnTo>
                  <a:pt x="66713" y="0"/>
                </a:lnTo>
                <a:lnTo>
                  <a:pt x="43065" y="69557"/>
                </a:lnTo>
                <a:lnTo>
                  <a:pt x="41998" y="69557"/>
                </a:lnTo>
                <a:lnTo>
                  <a:pt x="18326" y="0"/>
                </a:lnTo>
                <a:lnTo>
                  <a:pt x="0" y="0"/>
                </a:lnTo>
                <a:lnTo>
                  <a:pt x="33807" y="89839"/>
                </a:lnTo>
                <a:lnTo>
                  <a:pt x="50520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" name="object 542"/>
          <p:cNvSpPr/>
          <p:nvPr/>
        </p:nvSpPr>
        <p:spPr>
          <a:xfrm>
            <a:off x="6490614" y="2180462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" name="object 543"/>
          <p:cNvSpPr/>
          <p:nvPr/>
        </p:nvSpPr>
        <p:spPr>
          <a:xfrm>
            <a:off x="6529027" y="2211593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" name="object 544"/>
          <p:cNvSpPr/>
          <p:nvPr/>
        </p:nvSpPr>
        <p:spPr>
          <a:xfrm>
            <a:off x="6582008" y="2213376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" name="object 545"/>
          <p:cNvSpPr/>
          <p:nvPr/>
        </p:nvSpPr>
        <p:spPr>
          <a:xfrm>
            <a:off x="6667690" y="221159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" name="object 546"/>
          <p:cNvSpPr/>
          <p:nvPr/>
        </p:nvSpPr>
        <p:spPr>
          <a:xfrm>
            <a:off x="6742015" y="2282218"/>
            <a:ext cx="21526" cy="21170"/>
          </a:xfrm>
          <a:custGeom>
            <a:avLst/>
            <a:gdLst/>
            <a:ahLst/>
            <a:cxnLst/>
            <a:rect l="l" t="t" r="r" b="b"/>
            <a:pathLst>
              <a:path w="21526" h="21170">
                <a:moveTo>
                  <a:pt x="10845" y="0"/>
                </a:moveTo>
                <a:lnTo>
                  <a:pt x="4800" y="0"/>
                </a:lnTo>
                <a:lnTo>
                  <a:pt x="0" y="4800"/>
                </a:lnTo>
                <a:lnTo>
                  <a:pt x="0" y="16548"/>
                </a:lnTo>
                <a:lnTo>
                  <a:pt x="4800" y="21170"/>
                </a:lnTo>
                <a:lnTo>
                  <a:pt x="16725" y="21170"/>
                </a:lnTo>
                <a:lnTo>
                  <a:pt x="21526" y="16548"/>
                </a:lnTo>
                <a:lnTo>
                  <a:pt x="21526" y="4800"/>
                </a:lnTo>
                <a:lnTo>
                  <a:pt x="16725" y="0"/>
                </a:lnTo>
                <a:lnTo>
                  <a:pt x="1084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" name="object 547"/>
          <p:cNvSpPr/>
          <p:nvPr/>
        </p:nvSpPr>
        <p:spPr>
          <a:xfrm>
            <a:off x="478040" y="2798482"/>
            <a:ext cx="6524459" cy="377507"/>
          </a:xfrm>
          <a:custGeom>
            <a:avLst/>
            <a:gdLst/>
            <a:ahLst/>
            <a:cxnLst/>
            <a:rect l="l" t="t" r="r" b="b"/>
            <a:pathLst>
              <a:path w="6524459" h="377507">
                <a:moveTo>
                  <a:pt x="6524459" y="377507"/>
                </a:moveTo>
                <a:lnTo>
                  <a:pt x="6524459" y="0"/>
                </a:lnTo>
                <a:lnTo>
                  <a:pt x="0" y="0"/>
                </a:lnTo>
                <a:lnTo>
                  <a:pt x="0" y="377507"/>
                </a:lnTo>
                <a:lnTo>
                  <a:pt x="6524459" y="377507"/>
                </a:lnTo>
                <a:close/>
              </a:path>
            </a:pathLst>
          </a:custGeom>
          <a:solidFill>
            <a:srgbClr val="FAB50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" name="object 548"/>
          <p:cNvSpPr/>
          <p:nvPr/>
        </p:nvSpPr>
        <p:spPr>
          <a:xfrm>
            <a:off x="628768" y="2941581"/>
            <a:ext cx="66065" cy="146367"/>
          </a:xfrm>
          <a:custGeom>
            <a:avLst/>
            <a:gdLst/>
            <a:ahLst/>
            <a:cxnLst/>
            <a:rect l="l" t="t" r="r" b="b"/>
            <a:pathLst>
              <a:path w="66065" h="146367">
                <a:moveTo>
                  <a:pt x="66065" y="15659"/>
                </a:moveTo>
                <a:lnTo>
                  <a:pt x="66065" y="7112"/>
                </a:lnTo>
                <a:lnTo>
                  <a:pt x="58953" y="0"/>
                </a:lnTo>
                <a:lnTo>
                  <a:pt x="41871" y="0"/>
                </a:lnTo>
                <a:lnTo>
                  <a:pt x="34759" y="7112"/>
                </a:lnTo>
                <a:lnTo>
                  <a:pt x="34759" y="24193"/>
                </a:lnTo>
                <a:lnTo>
                  <a:pt x="41871" y="31305"/>
                </a:lnTo>
                <a:lnTo>
                  <a:pt x="58953" y="31305"/>
                </a:lnTo>
                <a:lnTo>
                  <a:pt x="66065" y="24193"/>
                </a:lnTo>
                <a:lnTo>
                  <a:pt x="66065" y="15659"/>
                </a:lnTo>
                <a:close/>
              </a:path>
              <a:path w="66065" h="146367">
                <a:moveTo>
                  <a:pt x="65018" y="122653"/>
                </a:moveTo>
                <a:lnTo>
                  <a:pt x="50113" y="119341"/>
                </a:lnTo>
                <a:lnTo>
                  <a:pt x="37708" y="112994"/>
                </a:lnTo>
                <a:lnTo>
                  <a:pt x="32524" y="102654"/>
                </a:lnTo>
                <a:lnTo>
                  <a:pt x="32524" y="94119"/>
                </a:lnTo>
                <a:lnTo>
                  <a:pt x="37604" y="87617"/>
                </a:lnTo>
                <a:lnTo>
                  <a:pt x="46761" y="82334"/>
                </a:lnTo>
                <a:lnTo>
                  <a:pt x="53356" y="77946"/>
                </a:lnTo>
                <a:lnTo>
                  <a:pt x="62163" y="67794"/>
                </a:lnTo>
                <a:lnTo>
                  <a:pt x="65049" y="56921"/>
                </a:lnTo>
                <a:lnTo>
                  <a:pt x="65455" y="49403"/>
                </a:lnTo>
                <a:lnTo>
                  <a:pt x="64846" y="46748"/>
                </a:lnTo>
                <a:lnTo>
                  <a:pt x="64033" y="40652"/>
                </a:lnTo>
                <a:lnTo>
                  <a:pt x="39433" y="40652"/>
                </a:lnTo>
                <a:lnTo>
                  <a:pt x="39839" y="44310"/>
                </a:lnTo>
                <a:lnTo>
                  <a:pt x="40246" y="48183"/>
                </a:lnTo>
                <a:lnTo>
                  <a:pt x="39839" y="51841"/>
                </a:lnTo>
                <a:lnTo>
                  <a:pt x="38620" y="61595"/>
                </a:lnTo>
                <a:lnTo>
                  <a:pt x="33337" y="65049"/>
                </a:lnTo>
                <a:lnTo>
                  <a:pt x="23380" y="70129"/>
                </a:lnTo>
                <a:lnTo>
                  <a:pt x="20687" y="71559"/>
                </a:lnTo>
                <a:lnTo>
                  <a:pt x="9972" y="79622"/>
                </a:lnTo>
                <a:lnTo>
                  <a:pt x="2687" y="90290"/>
                </a:lnTo>
                <a:lnTo>
                  <a:pt x="0" y="103670"/>
                </a:lnTo>
                <a:lnTo>
                  <a:pt x="388" y="109384"/>
                </a:lnTo>
                <a:lnTo>
                  <a:pt x="4760" y="122031"/>
                </a:lnTo>
                <a:lnTo>
                  <a:pt x="13227" y="131654"/>
                </a:lnTo>
                <a:lnTo>
                  <a:pt x="24832" y="138576"/>
                </a:lnTo>
                <a:lnTo>
                  <a:pt x="38618" y="143120"/>
                </a:lnTo>
                <a:lnTo>
                  <a:pt x="53630" y="145609"/>
                </a:lnTo>
                <a:lnTo>
                  <a:pt x="68910" y="146367"/>
                </a:lnTo>
                <a:lnTo>
                  <a:pt x="73393" y="123596"/>
                </a:lnTo>
                <a:lnTo>
                  <a:pt x="65018" y="12265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" name="object 549"/>
          <p:cNvSpPr/>
          <p:nvPr/>
        </p:nvSpPr>
        <p:spPr>
          <a:xfrm>
            <a:off x="716343" y="2888524"/>
            <a:ext cx="108762" cy="140271"/>
          </a:xfrm>
          <a:custGeom>
            <a:avLst/>
            <a:gdLst/>
            <a:ahLst/>
            <a:cxnLst/>
            <a:rect l="l" t="t" r="r" b="b"/>
            <a:pathLst>
              <a:path w="108762" h="140271">
                <a:moveTo>
                  <a:pt x="54807" y="571"/>
                </a:moveTo>
                <a:lnTo>
                  <a:pt x="39629" y="3999"/>
                </a:lnTo>
                <a:lnTo>
                  <a:pt x="27077" y="10221"/>
                </a:lnTo>
                <a:lnTo>
                  <a:pt x="17046" y="18892"/>
                </a:lnTo>
                <a:lnTo>
                  <a:pt x="9429" y="29665"/>
                </a:lnTo>
                <a:lnTo>
                  <a:pt x="4119" y="42196"/>
                </a:lnTo>
                <a:lnTo>
                  <a:pt x="1012" y="56138"/>
                </a:lnTo>
                <a:lnTo>
                  <a:pt x="0" y="71145"/>
                </a:lnTo>
                <a:lnTo>
                  <a:pt x="106" y="75871"/>
                </a:lnTo>
                <a:lnTo>
                  <a:pt x="1903" y="90501"/>
                </a:lnTo>
                <a:lnTo>
                  <a:pt x="5959" y="104004"/>
                </a:lnTo>
                <a:lnTo>
                  <a:pt x="12328" y="115969"/>
                </a:lnTo>
                <a:lnTo>
                  <a:pt x="21063" y="125987"/>
                </a:lnTo>
                <a:lnTo>
                  <a:pt x="32218" y="133650"/>
                </a:lnTo>
                <a:lnTo>
                  <a:pt x="45846" y="138548"/>
                </a:lnTo>
                <a:lnTo>
                  <a:pt x="62001" y="140271"/>
                </a:lnTo>
                <a:lnTo>
                  <a:pt x="73654" y="139608"/>
                </a:lnTo>
                <a:lnTo>
                  <a:pt x="87222" y="137157"/>
                </a:lnTo>
                <a:lnTo>
                  <a:pt x="99045" y="133453"/>
                </a:lnTo>
                <a:lnTo>
                  <a:pt x="108762" y="129082"/>
                </a:lnTo>
                <a:lnTo>
                  <a:pt x="104686" y="106718"/>
                </a:lnTo>
                <a:lnTo>
                  <a:pt x="94715" y="110961"/>
                </a:lnTo>
                <a:lnTo>
                  <a:pt x="82399" y="114496"/>
                </a:lnTo>
                <a:lnTo>
                  <a:pt x="69100" y="115874"/>
                </a:lnTo>
                <a:lnTo>
                  <a:pt x="56783" y="114883"/>
                </a:lnTo>
                <a:lnTo>
                  <a:pt x="43780" y="110064"/>
                </a:lnTo>
                <a:lnTo>
                  <a:pt x="35359" y="101198"/>
                </a:lnTo>
                <a:lnTo>
                  <a:pt x="30821" y="88241"/>
                </a:lnTo>
                <a:lnTo>
                  <a:pt x="29463" y="71145"/>
                </a:lnTo>
                <a:lnTo>
                  <a:pt x="30675" y="55327"/>
                </a:lnTo>
                <a:lnTo>
                  <a:pt x="35125" y="41479"/>
                </a:lnTo>
                <a:lnTo>
                  <a:pt x="43044" y="31848"/>
                </a:lnTo>
                <a:lnTo>
                  <a:pt x="54642" y="26224"/>
                </a:lnTo>
                <a:lnTo>
                  <a:pt x="70129" y="24396"/>
                </a:lnTo>
                <a:lnTo>
                  <a:pt x="78009" y="24766"/>
                </a:lnTo>
                <a:lnTo>
                  <a:pt x="90964" y="27063"/>
                </a:lnTo>
                <a:lnTo>
                  <a:pt x="101638" y="30492"/>
                </a:lnTo>
                <a:lnTo>
                  <a:pt x="106921" y="7112"/>
                </a:lnTo>
                <a:lnTo>
                  <a:pt x="103438" y="5689"/>
                </a:lnTo>
                <a:lnTo>
                  <a:pt x="91394" y="2485"/>
                </a:lnTo>
                <a:lnTo>
                  <a:pt x="77966" y="610"/>
                </a:lnTo>
                <a:lnTo>
                  <a:pt x="65049" y="0"/>
                </a:lnTo>
                <a:lnTo>
                  <a:pt x="54807" y="571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" name="object 550"/>
          <p:cNvSpPr/>
          <p:nvPr/>
        </p:nvSpPr>
        <p:spPr>
          <a:xfrm>
            <a:off x="839275" y="2925113"/>
            <a:ext cx="91478" cy="103682"/>
          </a:xfrm>
          <a:custGeom>
            <a:avLst/>
            <a:gdLst/>
            <a:ahLst/>
            <a:cxnLst/>
            <a:rect l="l" t="t" r="r" b="b"/>
            <a:pathLst>
              <a:path w="91478" h="103682">
                <a:moveTo>
                  <a:pt x="63017" y="101638"/>
                </a:moveTo>
                <a:lnTo>
                  <a:pt x="91478" y="101638"/>
                </a:lnTo>
                <a:lnTo>
                  <a:pt x="91478" y="0"/>
                </a:lnTo>
                <a:lnTo>
                  <a:pt x="63017" y="0"/>
                </a:lnTo>
                <a:lnTo>
                  <a:pt x="63017" y="77254"/>
                </a:lnTo>
                <a:lnTo>
                  <a:pt x="56934" y="79286"/>
                </a:lnTo>
                <a:lnTo>
                  <a:pt x="50825" y="81318"/>
                </a:lnTo>
                <a:lnTo>
                  <a:pt x="36601" y="81318"/>
                </a:lnTo>
                <a:lnTo>
                  <a:pt x="28460" y="79286"/>
                </a:lnTo>
                <a:lnTo>
                  <a:pt x="28460" y="0"/>
                </a:lnTo>
                <a:lnTo>
                  <a:pt x="0" y="0"/>
                </a:lnTo>
                <a:lnTo>
                  <a:pt x="0" y="73380"/>
                </a:lnTo>
                <a:lnTo>
                  <a:pt x="682" y="80891"/>
                </a:lnTo>
                <a:lnTo>
                  <a:pt x="6677" y="93771"/>
                </a:lnTo>
                <a:lnTo>
                  <a:pt x="17505" y="101259"/>
                </a:lnTo>
                <a:lnTo>
                  <a:pt x="31521" y="103682"/>
                </a:lnTo>
                <a:lnTo>
                  <a:pt x="38333" y="103307"/>
                </a:lnTo>
                <a:lnTo>
                  <a:pt x="50693" y="100370"/>
                </a:lnTo>
                <a:lnTo>
                  <a:pt x="62014" y="94526"/>
                </a:lnTo>
                <a:lnTo>
                  <a:pt x="63017" y="94526"/>
                </a:lnTo>
                <a:lnTo>
                  <a:pt x="63017" y="10163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" name="object 551"/>
          <p:cNvSpPr/>
          <p:nvPr/>
        </p:nvSpPr>
        <p:spPr>
          <a:xfrm>
            <a:off x="944947" y="2863316"/>
            <a:ext cx="103670" cy="165468"/>
          </a:xfrm>
          <a:custGeom>
            <a:avLst/>
            <a:gdLst/>
            <a:ahLst/>
            <a:cxnLst/>
            <a:rect l="l" t="t" r="r" b="b"/>
            <a:pathLst>
              <a:path w="103670" h="165468">
                <a:moveTo>
                  <a:pt x="11175" y="87210"/>
                </a:moveTo>
                <a:lnTo>
                  <a:pt x="15594" y="85903"/>
                </a:lnTo>
                <a:lnTo>
                  <a:pt x="27238" y="83144"/>
                </a:lnTo>
                <a:lnTo>
                  <a:pt x="40652" y="82118"/>
                </a:lnTo>
                <a:lnTo>
                  <a:pt x="43955" y="82180"/>
                </a:lnTo>
                <a:lnTo>
                  <a:pt x="57538" y="86480"/>
                </a:lnTo>
                <a:lnTo>
                  <a:pt x="60985" y="100418"/>
                </a:lnTo>
                <a:lnTo>
                  <a:pt x="60985" y="105498"/>
                </a:lnTo>
                <a:lnTo>
                  <a:pt x="60375" y="105498"/>
                </a:lnTo>
                <a:lnTo>
                  <a:pt x="50812" y="103479"/>
                </a:lnTo>
                <a:lnTo>
                  <a:pt x="44716" y="102463"/>
                </a:lnTo>
                <a:lnTo>
                  <a:pt x="36588" y="102463"/>
                </a:lnTo>
                <a:lnTo>
                  <a:pt x="23586" y="103870"/>
                </a:lnTo>
                <a:lnTo>
                  <a:pt x="10925" y="109560"/>
                </a:lnTo>
                <a:lnTo>
                  <a:pt x="2842" y="119597"/>
                </a:lnTo>
                <a:lnTo>
                  <a:pt x="0" y="133959"/>
                </a:lnTo>
                <a:lnTo>
                  <a:pt x="658" y="141650"/>
                </a:lnTo>
                <a:lnTo>
                  <a:pt x="6329" y="154863"/>
                </a:lnTo>
                <a:lnTo>
                  <a:pt x="16714" y="162812"/>
                </a:lnTo>
                <a:lnTo>
                  <a:pt x="30479" y="165468"/>
                </a:lnTo>
                <a:lnTo>
                  <a:pt x="36386" y="165181"/>
                </a:lnTo>
                <a:lnTo>
                  <a:pt x="34543" y="143116"/>
                </a:lnTo>
                <a:lnTo>
                  <a:pt x="28447" y="141897"/>
                </a:lnTo>
                <a:lnTo>
                  <a:pt x="28447" y="127254"/>
                </a:lnTo>
                <a:lnTo>
                  <a:pt x="31495" y="124815"/>
                </a:lnTo>
                <a:lnTo>
                  <a:pt x="60985" y="124815"/>
                </a:lnTo>
                <a:lnTo>
                  <a:pt x="60985" y="139039"/>
                </a:lnTo>
                <a:lnTo>
                  <a:pt x="54876" y="141084"/>
                </a:lnTo>
                <a:lnTo>
                  <a:pt x="59956" y="156324"/>
                </a:lnTo>
                <a:lnTo>
                  <a:pt x="60985" y="156324"/>
                </a:lnTo>
                <a:lnTo>
                  <a:pt x="61582" y="162013"/>
                </a:lnTo>
                <a:lnTo>
                  <a:pt x="67081" y="165468"/>
                </a:lnTo>
                <a:lnTo>
                  <a:pt x="79129" y="165369"/>
                </a:lnTo>
                <a:lnTo>
                  <a:pt x="92450" y="163531"/>
                </a:lnTo>
                <a:lnTo>
                  <a:pt x="103670" y="159372"/>
                </a:lnTo>
                <a:lnTo>
                  <a:pt x="103670" y="143116"/>
                </a:lnTo>
                <a:lnTo>
                  <a:pt x="89446" y="143116"/>
                </a:lnTo>
                <a:lnTo>
                  <a:pt x="89446" y="94322"/>
                </a:lnTo>
                <a:lnTo>
                  <a:pt x="88536" y="84898"/>
                </a:lnTo>
                <a:lnTo>
                  <a:pt x="82246" y="71714"/>
                </a:lnTo>
                <a:lnTo>
                  <a:pt x="71484" y="64104"/>
                </a:lnTo>
                <a:lnTo>
                  <a:pt x="58038" y="60607"/>
                </a:lnTo>
                <a:lnTo>
                  <a:pt x="43700" y="59766"/>
                </a:lnTo>
                <a:lnTo>
                  <a:pt x="31970" y="60302"/>
                </a:lnTo>
                <a:lnTo>
                  <a:pt x="19410" y="62327"/>
                </a:lnTo>
                <a:lnTo>
                  <a:pt x="8115" y="65862"/>
                </a:lnTo>
                <a:lnTo>
                  <a:pt x="11175" y="87210"/>
                </a:lnTo>
                <a:close/>
              </a:path>
              <a:path w="103670" h="165468">
                <a:moveTo>
                  <a:pt x="34543" y="143116"/>
                </a:moveTo>
                <a:lnTo>
                  <a:pt x="36386" y="165181"/>
                </a:lnTo>
                <a:lnTo>
                  <a:pt x="48647" y="162301"/>
                </a:lnTo>
                <a:lnTo>
                  <a:pt x="59956" y="156324"/>
                </a:lnTo>
                <a:lnTo>
                  <a:pt x="54876" y="141084"/>
                </a:lnTo>
                <a:lnTo>
                  <a:pt x="48793" y="143116"/>
                </a:lnTo>
                <a:lnTo>
                  <a:pt x="34543" y="143116"/>
                </a:lnTo>
                <a:close/>
              </a:path>
              <a:path w="103670" h="165468">
                <a:moveTo>
                  <a:pt x="66268" y="0"/>
                </a:moveTo>
                <a:lnTo>
                  <a:pt x="31102" y="33947"/>
                </a:lnTo>
                <a:lnTo>
                  <a:pt x="47155" y="49606"/>
                </a:lnTo>
                <a:lnTo>
                  <a:pt x="84150" y="19723"/>
                </a:lnTo>
                <a:lnTo>
                  <a:pt x="66268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" name="object 552"/>
          <p:cNvSpPr/>
          <p:nvPr/>
        </p:nvSpPr>
        <p:spPr>
          <a:xfrm>
            <a:off x="1059755" y="2882420"/>
            <a:ext cx="28460" cy="144335"/>
          </a:xfrm>
          <a:custGeom>
            <a:avLst/>
            <a:gdLst/>
            <a:ahLst/>
            <a:cxnLst/>
            <a:rect l="l" t="t" r="r" b="b"/>
            <a:pathLst>
              <a:path w="28460" h="144335">
                <a:moveTo>
                  <a:pt x="28460" y="144335"/>
                </a:moveTo>
                <a:lnTo>
                  <a:pt x="28460" y="0"/>
                </a:lnTo>
                <a:lnTo>
                  <a:pt x="0" y="2032"/>
                </a:lnTo>
                <a:lnTo>
                  <a:pt x="0" y="144335"/>
                </a:lnTo>
                <a:lnTo>
                  <a:pt x="28460" y="144335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" name="object 553"/>
          <p:cNvSpPr/>
          <p:nvPr/>
        </p:nvSpPr>
        <p:spPr>
          <a:xfrm>
            <a:off x="1148137" y="2923088"/>
            <a:ext cx="94513" cy="105702"/>
          </a:xfrm>
          <a:custGeom>
            <a:avLst/>
            <a:gdLst/>
            <a:ahLst/>
            <a:cxnLst/>
            <a:rect l="l" t="t" r="r" b="b"/>
            <a:pathLst>
              <a:path w="94513" h="105702">
                <a:moveTo>
                  <a:pt x="92616" y="28725"/>
                </a:moveTo>
                <a:lnTo>
                  <a:pt x="87152" y="16443"/>
                </a:lnTo>
                <a:lnTo>
                  <a:pt x="78062" y="7434"/>
                </a:lnTo>
                <a:lnTo>
                  <a:pt x="65287" y="1890"/>
                </a:lnTo>
                <a:lnTo>
                  <a:pt x="48767" y="0"/>
                </a:lnTo>
                <a:lnTo>
                  <a:pt x="37717" y="878"/>
                </a:lnTo>
                <a:lnTo>
                  <a:pt x="29354" y="38804"/>
                </a:lnTo>
                <a:lnTo>
                  <a:pt x="36089" y="26055"/>
                </a:lnTo>
                <a:lnTo>
                  <a:pt x="48171" y="22352"/>
                </a:lnTo>
                <a:lnTo>
                  <a:pt x="50935" y="22484"/>
                </a:lnTo>
                <a:lnTo>
                  <a:pt x="62471" y="27896"/>
                </a:lnTo>
                <a:lnTo>
                  <a:pt x="66065" y="41668"/>
                </a:lnTo>
                <a:lnTo>
                  <a:pt x="28854" y="41668"/>
                </a:lnTo>
                <a:lnTo>
                  <a:pt x="93103" y="59956"/>
                </a:lnTo>
                <a:lnTo>
                  <a:pt x="94310" y="55079"/>
                </a:lnTo>
                <a:lnTo>
                  <a:pt x="94513" y="46342"/>
                </a:lnTo>
                <a:lnTo>
                  <a:pt x="94510" y="44090"/>
                </a:lnTo>
                <a:lnTo>
                  <a:pt x="92616" y="28725"/>
                </a:lnTo>
                <a:close/>
              </a:path>
              <a:path w="94513" h="105702">
                <a:moveTo>
                  <a:pt x="29354" y="38804"/>
                </a:moveTo>
                <a:lnTo>
                  <a:pt x="37717" y="878"/>
                </a:lnTo>
                <a:lnTo>
                  <a:pt x="24556" y="4976"/>
                </a:lnTo>
                <a:lnTo>
                  <a:pt x="14047" y="12375"/>
                </a:lnTo>
                <a:lnTo>
                  <a:pt x="6347" y="23024"/>
                </a:lnTo>
                <a:lnTo>
                  <a:pt x="1612" y="36869"/>
                </a:lnTo>
                <a:lnTo>
                  <a:pt x="0" y="53860"/>
                </a:lnTo>
                <a:lnTo>
                  <a:pt x="1032" y="68306"/>
                </a:lnTo>
                <a:lnTo>
                  <a:pt x="5518" y="83471"/>
                </a:lnTo>
                <a:lnTo>
                  <a:pt x="13185" y="94154"/>
                </a:lnTo>
                <a:lnTo>
                  <a:pt x="23629" y="100995"/>
                </a:lnTo>
                <a:lnTo>
                  <a:pt x="36442" y="104631"/>
                </a:lnTo>
                <a:lnTo>
                  <a:pt x="51219" y="105702"/>
                </a:lnTo>
                <a:lnTo>
                  <a:pt x="63837" y="104820"/>
                </a:lnTo>
                <a:lnTo>
                  <a:pt x="76159" y="102129"/>
                </a:lnTo>
                <a:lnTo>
                  <a:pt x="88010" y="97764"/>
                </a:lnTo>
                <a:lnTo>
                  <a:pt x="83743" y="78257"/>
                </a:lnTo>
                <a:lnTo>
                  <a:pt x="80853" y="79206"/>
                </a:lnTo>
                <a:lnTo>
                  <a:pt x="68011" y="82115"/>
                </a:lnTo>
                <a:lnTo>
                  <a:pt x="55283" y="83337"/>
                </a:lnTo>
                <a:lnTo>
                  <a:pt x="43932" y="82574"/>
                </a:lnTo>
                <a:lnTo>
                  <a:pt x="33305" y="76576"/>
                </a:lnTo>
                <a:lnTo>
                  <a:pt x="28447" y="59956"/>
                </a:lnTo>
                <a:lnTo>
                  <a:pt x="93103" y="59956"/>
                </a:lnTo>
                <a:lnTo>
                  <a:pt x="28854" y="41668"/>
                </a:lnTo>
                <a:lnTo>
                  <a:pt x="29354" y="38804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" name="object 554"/>
          <p:cNvSpPr/>
          <p:nvPr/>
        </p:nvSpPr>
        <p:spPr>
          <a:xfrm>
            <a:off x="1251762" y="2923086"/>
            <a:ext cx="82334" cy="105702"/>
          </a:xfrm>
          <a:custGeom>
            <a:avLst/>
            <a:gdLst/>
            <a:ahLst/>
            <a:cxnLst/>
            <a:rect l="l" t="t" r="r" b="b"/>
            <a:pathLst>
              <a:path w="82334" h="105702">
                <a:moveTo>
                  <a:pt x="30492" y="25400"/>
                </a:moveTo>
                <a:lnTo>
                  <a:pt x="34556" y="22352"/>
                </a:lnTo>
                <a:lnTo>
                  <a:pt x="47131" y="22450"/>
                </a:lnTo>
                <a:lnTo>
                  <a:pt x="58743" y="24291"/>
                </a:lnTo>
                <a:lnTo>
                  <a:pt x="72974" y="28460"/>
                </a:lnTo>
                <a:lnTo>
                  <a:pt x="77241" y="6096"/>
                </a:lnTo>
                <a:lnTo>
                  <a:pt x="68519" y="3637"/>
                </a:lnTo>
                <a:lnTo>
                  <a:pt x="55197" y="1053"/>
                </a:lnTo>
                <a:lnTo>
                  <a:pt x="42697" y="0"/>
                </a:lnTo>
                <a:lnTo>
                  <a:pt x="26031" y="1464"/>
                </a:lnTo>
                <a:lnTo>
                  <a:pt x="13025" y="6479"/>
                </a:lnTo>
                <a:lnTo>
                  <a:pt x="4862" y="15675"/>
                </a:lnTo>
                <a:lnTo>
                  <a:pt x="2031" y="29679"/>
                </a:lnTo>
                <a:lnTo>
                  <a:pt x="3275" y="38555"/>
                </a:lnTo>
                <a:lnTo>
                  <a:pt x="9943" y="49820"/>
                </a:lnTo>
                <a:lnTo>
                  <a:pt x="20874" y="57514"/>
                </a:lnTo>
                <a:lnTo>
                  <a:pt x="34353" y="62204"/>
                </a:lnTo>
                <a:lnTo>
                  <a:pt x="45123" y="65049"/>
                </a:lnTo>
                <a:lnTo>
                  <a:pt x="53873" y="67081"/>
                </a:lnTo>
                <a:lnTo>
                  <a:pt x="53873" y="81305"/>
                </a:lnTo>
                <a:lnTo>
                  <a:pt x="46761" y="83337"/>
                </a:lnTo>
                <a:lnTo>
                  <a:pt x="36588" y="83337"/>
                </a:lnTo>
                <a:lnTo>
                  <a:pt x="28725" y="82864"/>
                </a:lnTo>
                <a:lnTo>
                  <a:pt x="15364" y="80560"/>
                </a:lnTo>
                <a:lnTo>
                  <a:pt x="3860" y="77241"/>
                </a:lnTo>
                <a:lnTo>
                  <a:pt x="0" y="99606"/>
                </a:lnTo>
                <a:lnTo>
                  <a:pt x="10801" y="102843"/>
                </a:lnTo>
                <a:lnTo>
                  <a:pt x="24705" y="104987"/>
                </a:lnTo>
                <a:lnTo>
                  <a:pt x="36588" y="105702"/>
                </a:lnTo>
                <a:lnTo>
                  <a:pt x="43913" y="105435"/>
                </a:lnTo>
                <a:lnTo>
                  <a:pt x="59450" y="102574"/>
                </a:lnTo>
                <a:lnTo>
                  <a:pt x="71598" y="96396"/>
                </a:lnTo>
                <a:lnTo>
                  <a:pt x="79508" y="86672"/>
                </a:lnTo>
                <a:lnTo>
                  <a:pt x="82334" y="73177"/>
                </a:lnTo>
                <a:lnTo>
                  <a:pt x="80707" y="62554"/>
                </a:lnTo>
                <a:lnTo>
                  <a:pt x="73489" y="51693"/>
                </a:lnTo>
                <a:lnTo>
                  <a:pt x="62215" y="44826"/>
                </a:lnTo>
                <a:lnTo>
                  <a:pt x="48780" y="40449"/>
                </a:lnTo>
                <a:lnTo>
                  <a:pt x="36995" y="37401"/>
                </a:lnTo>
                <a:lnTo>
                  <a:pt x="30492" y="35572"/>
                </a:lnTo>
                <a:lnTo>
                  <a:pt x="30492" y="254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" name="object 555"/>
          <p:cNvSpPr/>
          <p:nvPr/>
        </p:nvSpPr>
        <p:spPr>
          <a:xfrm>
            <a:off x="1387911" y="2923088"/>
            <a:ext cx="94513" cy="105702"/>
          </a:xfrm>
          <a:custGeom>
            <a:avLst/>
            <a:gdLst/>
            <a:ahLst/>
            <a:cxnLst/>
            <a:rect l="l" t="t" r="r" b="b"/>
            <a:pathLst>
              <a:path w="94513" h="105702">
                <a:moveTo>
                  <a:pt x="92616" y="28725"/>
                </a:moveTo>
                <a:lnTo>
                  <a:pt x="87152" y="16443"/>
                </a:lnTo>
                <a:lnTo>
                  <a:pt x="78062" y="7434"/>
                </a:lnTo>
                <a:lnTo>
                  <a:pt x="65287" y="1890"/>
                </a:lnTo>
                <a:lnTo>
                  <a:pt x="48767" y="0"/>
                </a:lnTo>
                <a:lnTo>
                  <a:pt x="37717" y="878"/>
                </a:lnTo>
                <a:lnTo>
                  <a:pt x="29354" y="38804"/>
                </a:lnTo>
                <a:lnTo>
                  <a:pt x="36089" y="26055"/>
                </a:lnTo>
                <a:lnTo>
                  <a:pt x="48171" y="22352"/>
                </a:lnTo>
                <a:lnTo>
                  <a:pt x="50935" y="22484"/>
                </a:lnTo>
                <a:lnTo>
                  <a:pt x="62471" y="27896"/>
                </a:lnTo>
                <a:lnTo>
                  <a:pt x="66065" y="41668"/>
                </a:lnTo>
                <a:lnTo>
                  <a:pt x="28854" y="41668"/>
                </a:lnTo>
                <a:lnTo>
                  <a:pt x="93103" y="59956"/>
                </a:lnTo>
                <a:lnTo>
                  <a:pt x="94310" y="55079"/>
                </a:lnTo>
                <a:lnTo>
                  <a:pt x="94513" y="46342"/>
                </a:lnTo>
                <a:lnTo>
                  <a:pt x="94510" y="44090"/>
                </a:lnTo>
                <a:lnTo>
                  <a:pt x="92616" y="28725"/>
                </a:lnTo>
                <a:close/>
              </a:path>
              <a:path w="94513" h="105702">
                <a:moveTo>
                  <a:pt x="29354" y="38804"/>
                </a:moveTo>
                <a:lnTo>
                  <a:pt x="37717" y="878"/>
                </a:lnTo>
                <a:lnTo>
                  <a:pt x="24556" y="4976"/>
                </a:lnTo>
                <a:lnTo>
                  <a:pt x="14047" y="12375"/>
                </a:lnTo>
                <a:lnTo>
                  <a:pt x="6347" y="23024"/>
                </a:lnTo>
                <a:lnTo>
                  <a:pt x="1612" y="36869"/>
                </a:lnTo>
                <a:lnTo>
                  <a:pt x="0" y="53860"/>
                </a:lnTo>
                <a:lnTo>
                  <a:pt x="1032" y="68306"/>
                </a:lnTo>
                <a:lnTo>
                  <a:pt x="5518" y="83471"/>
                </a:lnTo>
                <a:lnTo>
                  <a:pt x="13185" y="94154"/>
                </a:lnTo>
                <a:lnTo>
                  <a:pt x="23629" y="100995"/>
                </a:lnTo>
                <a:lnTo>
                  <a:pt x="36442" y="104631"/>
                </a:lnTo>
                <a:lnTo>
                  <a:pt x="51219" y="105702"/>
                </a:lnTo>
                <a:lnTo>
                  <a:pt x="63837" y="104820"/>
                </a:lnTo>
                <a:lnTo>
                  <a:pt x="76159" y="102129"/>
                </a:lnTo>
                <a:lnTo>
                  <a:pt x="88010" y="97764"/>
                </a:lnTo>
                <a:lnTo>
                  <a:pt x="83743" y="78257"/>
                </a:lnTo>
                <a:lnTo>
                  <a:pt x="80853" y="79206"/>
                </a:lnTo>
                <a:lnTo>
                  <a:pt x="68011" y="82115"/>
                </a:lnTo>
                <a:lnTo>
                  <a:pt x="55283" y="83337"/>
                </a:lnTo>
                <a:lnTo>
                  <a:pt x="43932" y="82574"/>
                </a:lnTo>
                <a:lnTo>
                  <a:pt x="33305" y="76576"/>
                </a:lnTo>
                <a:lnTo>
                  <a:pt x="28447" y="59956"/>
                </a:lnTo>
                <a:lnTo>
                  <a:pt x="93103" y="59956"/>
                </a:lnTo>
                <a:lnTo>
                  <a:pt x="28854" y="41668"/>
                </a:lnTo>
                <a:lnTo>
                  <a:pt x="29354" y="38804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" name="object 556"/>
          <p:cNvSpPr/>
          <p:nvPr/>
        </p:nvSpPr>
        <p:spPr>
          <a:xfrm>
            <a:off x="1499654" y="2882420"/>
            <a:ext cx="28460" cy="144335"/>
          </a:xfrm>
          <a:custGeom>
            <a:avLst/>
            <a:gdLst/>
            <a:ahLst/>
            <a:cxnLst/>
            <a:rect l="l" t="t" r="r" b="b"/>
            <a:pathLst>
              <a:path w="28460" h="144335">
                <a:moveTo>
                  <a:pt x="28460" y="144335"/>
                </a:moveTo>
                <a:lnTo>
                  <a:pt x="28460" y="0"/>
                </a:lnTo>
                <a:lnTo>
                  <a:pt x="0" y="2032"/>
                </a:lnTo>
                <a:lnTo>
                  <a:pt x="0" y="144335"/>
                </a:lnTo>
                <a:lnTo>
                  <a:pt x="28460" y="144335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" name="object 557"/>
          <p:cNvSpPr/>
          <p:nvPr/>
        </p:nvSpPr>
        <p:spPr>
          <a:xfrm>
            <a:off x="1583990" y="2892588"/>
            <a:ext cx="74180" cy="136207"/>
          </a:xfrm>
          <a:custGeom>
            <a:avLst/>
            <a:gdLst/>
            <a:ahLst/>
            <a:cxnLst/>
            <a:rect l="l" t="t" r="r" b="b"/>
            <a:pathLst>
              <a:path w="74180" h="136207">
                <a:moveTo>
                  <a:pt x="46139" y="136207"/>
                </a:moveTo>
                <a:lnTo>
                  <a:pt x="48604" y="136153"/>
                </a:lnTo>
                <a:lnTo>
                  <a:pt x="60621" y="134786"/>
                </a:lnTo>
                <a:lnTo>
                  <a:pt x="74180" y="131737"/>
                </a:lnTo>
                <a:lnTo>
                  <a:pt x="71539" y="111810"/>
                </a:lnTo>
                <a:lnTo>
                  <a:pt x="59347" y="113842"/>
                </a:lnTo>
                <a:lnTo>
                  <a:pt x="48577" y="113842"/>
                </a:lnTo>
                <a:lnTo>
                  <a:pt x="42684" y="111404"/>
                </a:lnTo>
                <a:lnTo>
                  <a:pt x="42684" y="52857"/>
                </a:lnTo>
                <a:lnTo>
                  <a:pt x="69113" y="52857"/>
                </a:lnTo>
                <a:lnTo>
                  <a:pt x="71145" y="32524"/>
                </a:lnTo>
                <a:lnTo>
                  <a:pt x="42684" y="32524"/>
                </a:lnTo>
                <a:lnTo>
                  <a:pt x="42684" y="0"/>
                </a:lnTo>
                <a:lnTo>
                  <a:pt x="14223" y="2032"/>
                </a:lnTo>
                <a:lnTo>
                  <a:pt x="14223" y="32524"/>
                </a:lnTo>
                <a:lnTo>
                  <a:pt x="0" y="32524"/>
                </a:lnTo>
                <a:lnTo>
                  <a:pt x="0" y="52857"/>
                </a:lnTo>
                <a:lnTo>
                  <a:pt x="14223" y="52857"/>
                </a:lnTo>
                <a:lnTo>
                  <a:pt x="14223" y="108356"/>
                </a:lnTo>
                <a:lnTo>
                  <a:pt x="14644" y="114102"/>
                </a:lnTo>
                <a:lnTo>
                  <a:pt x="20377" y="126949"/>
                </a:lnTo>
                <a:lnTo>
                  <a:pt x="31457" y="134034"/>
                </a:lnTo>
                <a:lnTo>
                  <a:pt x="46139" y="13620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" name="object 558"/>
          <p:cNvSpPr/>
          <p:nvPr/>
        </p:nvSpPr>
        <p:spPr>
          <a:xfrm>
            <a:off x="1667291" y="2923396"/>
            <a:ext cx="62001" cy="103363"/>
          </a:xfrm>
          <a:custGeom>
            <a:avLst/>
            <a:gdLst/>
            <a:ahLst/>
            <a:cxnLst/>
            <a:rect l="l" t="t" r="r" b="b"/>
            <a:pathLst>
              <a:path w="62001" h="103363">
                <a:moveTo>
                  <a:pt x="50720" y="0"/>
                </a:moveTo>
                <a:lnTo>
                  <a:pt x="38591" y="3474"/>
                </a:lnTo>
                <a:lnTo>
                  <a:pt x="29286" y="8837"/>
                </a:lnTo>
                <a:lnTo>
                  <a:pt x="28460" y="8837"/>
                </a:lnTo>
                <a:lnTo>
                  <a:pt x="28460" y="1713"/>
                </a:lnTo>
                <a:lnTo>
                  <a:pt x="0" y="1713"/>
                </a:lnTo>
                <a:lnTo>
                  <a:pt x="0" y="103363"/>
                </a:lnTo>
                <a:lnTo>
                  <a:pt x="28460" y="103363"/>
                </a:lnTo>
                <a:lnTo>
                  <a:pt x="28460" y="27125"/>
                </a:lnTo>
                <a:lnTo>
                  <a:pt x="33825" y="25458"/>
                </a:lnTo>
                <a:lnTo>
                  <a:pt x="45053" y="23355"/>
                </a:lnTo>
                <a:lnTo>
                  <a:pt x="62001" y="23061"/>
                </a:lnTo>
                <a:lnTo>
                  <a:pt x="62001" y="87"/>
                </a:lnTo>
                <a:lnTo>
                  <a:pt x="50720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" name="object 559"/>
          <p:cNvSpPr/>
          <p:nvPr/>
        </p:nvSpPr>
        <p:spPr>
          <a:xfrm>
            <a:off x="1731312" y="3004391"/>
            <a:ext cx="59969" cy="105415"/>
          </a:xfrm>
          <a:custGeom>
            <a:avLst/>
            <a:gdLst/>
            <a:ahLst/>
            <a:cxnLst/>
            <a:rect l="l" t="t" r="r" b="b"/>
            <a:pathLst>
              <a:path w="59969" h="105415">
                <a:moveTo>
                  <a:pt x="34556" y="2032"/>
                </a:moveTo>
                <a:lnTo>
                  <a:pt x="36398" y="24110"/>
                </a:lnTo>
                <a:lnTo>
                  <a:pt x="48654" y="21229"/>
                </a:lnTo>
                <a:lnTo>
                  <a:pt x="59969" y="15252"/>
                </a:lnTo>
                <a:lnTo>
                  <a:pt x="54889" y="0"/>
                </a:lnTo>
                <a:lnTo>
                  <a:pt x="48793" y="2032"/>
                </a:lnTo>
                <a:lnTo>
                  <a:pt x="34556" y="2032"/>
                </a:lnTo>
                <a:close/>
              </a:path>
              <a:path w="59969" h="105415">
                <a:moveTo>
                  <a:pt x="11175" y="-53860"/>
                </a:moveTo>
                <a:lnTo>
                  <a:pt x="15598" y="-55172"/>
                </a:lnTo>
                <a:lnTo>
                  <a:pt x="27242" y="-57931"/>
                </a:lnTo>
                <a:lnTo>
                  <a:pt x="40652" y="-58953"/>
                </a:lnTo>
                <a:lnTo>
                  <a:pt x="43957" y="-58891"/>
                </a:lnTo>
                <a:lnTo>
                  <a:pt x="57543" y="-54595"/>
                </a:lnTo>
                <a:lnTo>
                  <a:pt x="60985" y="-40652"/>
                </a:lnTo>
                <a:lnTo>
                  <a:pt x="60985" y="-35572"/>
                </a:lnTo>
                <a:lnTo>
                  <a:pt x="60375" y="-35572"/>
                </a:lnTo>
                <a:lnTo>
                  <a:pt x="50812" y="-37604"/>
                </a:lnTo>
                <a:lnTo>
                  <a:pt x="44729" y="-38620"/>
                </a:lnTo>
                <a:lnTo>
                  <a:pt x="36588" y="-38620"/>
                </a:lnTo>
                <a:lnTo>
                  <a:pt x="23579" y="-37211"/>
                </a:lnTo>
                <a:lnTo>
                  <a:pt x="10922" y="-31519"/>
                </a:lnTo>
                <a:lnTo>
                  <a:pt x="2841" y="-21479"/>
                </a:lnTo>
                <a:lnTo>
                  <a:pt x="0" y="-7112"/>
                </a:lnTo>
                <a:lnTo>
                  <a:pt x="660" y="588"/>
                </a:lnTo>
                <a:lnTo>
                  <a:pt x="6333" y="13796"/>
                </a:lnTo>
                <a:lnTo>
                  <a:pt x="16721" y="21742"/>
                </a:lnTo>
                <a:lnTo>
                  <a:pt x="30492" y="24396"/>
                </a:lnTo>
                <a:lnTo>
                  <a:pt x="36398" y="24110"/>
                </a:lnTo>
                <a:lnTo>
                  <a:pt x="34556" y="2032"/>
                </a:lnTo>
                <a:lnTo>
                  <a:pt x="28447" y="812"/>
                </a:lnTo>
                <a:lnTo>
                  <a:pt x="28447" y="-13817"/>
                </a:lnTo>
                <a:lnTo>
                  <a:pt x="31508" y="-16256"/>
                </a:lnTo>
                <a:lnTo>
                  <a:pt x="60985" y="-16256"/>
                </a:lnTo>
                <a:lnTo>
                  <a:pt x="60985" y="-2032"/>
                </a:lnTo>
                <a:lnTo>
                  <a:pt x="54889" y="0"/>
                </a:lnTo>
                <a:lnTo>
                  <a:pt x="59969" y="15252"/>
                </a:lnTo>
                <a:lnTo>
                  <a:pt x="60985" y="15252"/>
                </a:lnTo>
                <a:lnTo>
                  <a:pt x="61594" y="20942"/>
                </a:lnTo>
                <a:lnTo>
                  <a:pt x="67081" y="24396"/>
                </a:lnTo>
                <a:lnTo>
                  <a:pt x="79133" y="24297"/>
                </a:lnTo>
                <a:lnTo>
                  <a:pt x="92460" y="22459"/>
                </a:lnTo>
                <a:lnTo>
                  <a:pt x="103670" y="18300"/>
                </a:lnTo>
                <a:lnTo>
                  <a:pt x="103670" y="2032"/>
                </a:lnTo>
                <a:lnTo>
                  <a:pt x="89446" y="2032"/>
                </a:lnTo>
                <a:lnTo>
                  <a:pt x="89446" y="-46748"/>
                </a:lnTo>
                <a:lnTo>
                  <a:pt x="88539" y="-56161"/>
                </a:lnTo>
                <a:lnTo>
                  <a:pt x="82251" y="-69351"/>
                </a:lnTo>
                <a:lnTo>
                  <a:pt x="71490" y="-76965"/>
                </a:lnTo>
                <a:lnTo>
                  <a:pt x="58047" y="-80463"/>
                </a:lnTo>
                <a:lnTo>
                  <a:pt x="43713" y="-81305"/>
                </a:lnTo>
                <a:lnTo>
                  <a:pt x="31983" y="-80769"/>
                </a:lnTo>
                <a:lnTo>
                  <a:pt x="19422" y="-78743"/>
                </a:lnTo>
                <a:lnTo>
                  <a:pt x="8127" y="-75209"/>
                </a:lnTo>
                <a:lnTo>
                  <a:pt x="11175" y="-5386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" name="object 560"/>
          <p:cNvSpPr/>
          <p:nvPr/>
        </p:nvSpPr>
        <p:spPr>
          <a:xfrm>
            <a:off x="1834940" y="2892588"/>
            <a:ext cx="74180" cy="136207"/>
          </a:xfrm>
          <a:custGeom>
            <a:avLst/>
            <a:gdLst/>
            <a:ahLst/>
            <a:cxnLst/>
            <a:rect l="l" t="t" r="r" b="b"/>
            <a:pathLst>
              <a:path w="74180" h="136207">
                <a:moveTo>
                  <a:pt x="46139" y="136207"/>
                </a:moveTo>
                <a:lnTo>
                  <a:pt x="48604" y="136153"/>
                </a:lnTo>
                <a:lnTo>
                  <a:pt x="60621" y="134786"/>
                </a:lnTo>
                <a:lnTo>
                  <a:pt x="74180" y="131737"/>
                </a:lnTo>
                <a:lnTo>
                  <a:pt x="71539" y="111810"/>
                </a:lnTo>
                <a:lnTo>
                  <a:pt x="59347" y="113842"/>
                </a:lnTo>
                <a:lnTo>
                  <a:pt x="48577" y="113842"/>
                </a:lnTo>
                <a:lnTo>
                  <a:pt x="42684" y="111404"/>
                </a:lnTo>
                <a:lnTo>
                  <a:pt x="42684" y="52857"/>
                </a:lnTo>
                <a:lnTo>
                  <a:pt x="69113" y="52857"/>
                </a:lnTo>
                <a:lnTo>
                  <a:pt x="71145" y="32524"/>
                </a:lnTo>
                <a:lnTo>
                  <a:pt x="42684" y="32524"/>
                </a:lnTo>
                <a:lnTo>
                  <a:pt x="42684" y="0"/>
                </a:lnTo>
                <a:lnTo>
                  <a:pt x="14223" y="2032"/>
                </a:lnTo>
                <a:lnTo>
                  <a:pt x="14223" y="32524"/>
                </a:lnTo>
                <a:lnTo>
                  <a:pt x="0" y="32524"/>
                </a:lnTo>
                <a:lnTo>
                  <a:pt x="0" y="52857"/>
                </a:lnTo>
                <a:lnTo>
                  <a:pt x="14223" y="52857"/>
                </a:lnTo>
                <a:lnTo>
                  <a:pt x="14223" y="108356"/>
                </a:lnTo>
                <a:lnTo>
                  <a:pt x="14644" y="114102"/>
                </a:lnTo>
                <a:lnTo>
                  <a:pt x="20377" y="126949"/>
                </a:lnTo>
                <a:lnTo>
                  <a:pt x="31457" y="134034"/>
                </a:lnTo>
                <a:lnTo>
                  <a:pt x="46139" y="13620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" name="object 561"/>
          <p:cNvSpPr/>
          <p:nvPr/>
        </p:nvSpPr>
        <p:spPr>
          <a:xfrm>
            <a:off x="1909099" y="3004391"/>
            <a:ext cx="59969" cy="105415"/>
          </a:xfrm>
          <a:custGeom>
            <a:avLst/>
            <a:gdLst/>
            <a:ahLst/>
            <a:cxnLst/>
            <a:rect l="l" t="t" r="r" b="b"/>
            <a:pathLst>
              <a:path w="59969" h="105415">
                <a:moveTo>
                  <a:pt x="34556" y="2032"/>
                </a:moveTo>
                <a:lnTo>
                  <a:pt x="36398" y="24110"/>
                </a:lnTo>
                <a:lnTo>
                  <a:pt x="48654" y="21229"/>
                </a:lnTo>
                <a:lnTo>
                  <a:pt x="59969" y="15252"/>
                </a:lnTo>
                <a:lnTo>
                  <a:pt x="54889" y="0"/>
                </a:lnTo>
                <a:lnTo>
                  <a:pt x="48793" y="2032"/>
                </a:lnTo>
                <a:lnTo>
                  <a:pt x="34556" y="2032"/>
                </a:lnTo>
                <a:close/>
              </a:path>
              <a:path w="59969" h="105415">
                <a:moveTo>
                  <a:pt x="11175" y="-53860"/>
                </a:moveTo>
                <a:lnTo>
                  <a:pt x="15598" y="-55172"/>
                </a:lnTo>
                <a:lnTo>
                  <a:pt x="27242" y="-57931"/>
                </a:lnTo>
                <a:lnTo>
                  <a:pt x="40652" y="-58953"/>
                </a:lnTo>
                <a:lnTo>
                  <a:pt x="43957" y="-58891"/>
                </a:lnTo>
                <a:lnTo>
                  <a:pt x="57543" y="-54595"/>
                </a:lnTo>
                <a:lnTo>
                  <a:pt x="60985" y="-40652"/>
                </a:lnTo>
                <a:lnTo>
                  <a:pt x="60985" y="-35572"/>
                </a:lnTo>
                <a:lnTo>
                  <a:pt x="60375" y="-35572"/>
                </a:lnTo>
                <a:lnTo>
                  <a:pt x="50812" y="-37604"/>
                </a:lnTo>
                <a:lnTo>
                  <a:pt x="44729" y="-38620"/>
                </a:lnTo>
                <a:lnTo>
                  <a:pt x="36588" y="-38620"/>
                </a:lnTo>
                <a:lnTo>
                  <a:pt x="23579" y="-37211"/>
                </a:lnTo>
                <a:lnTo>
                  <a:pt x="10922" y="-31519"/>
                </a:lnTo>
                <a:lnTo>
                  <a:pt x="2841" y="-21479"/>
                </a:lnTo>
                <a:lnTo>
                  <a:pt x="0" y="-7112"/>
                </a:lnTo>
                <a:lnTo>
                  <a:pt x="660" y="588"/>
                </a:lnTo>
                <a:lnTo>
                  <a:pt x="6333" y="13796"/>
                </a:lnTo>
                <a:lnTo>
                  <a:pt x="16721" y="21742"/>
                </a:lnTo>
                <a:lnTo>
                  <a:pt x="30492" y="24396"/>
                </a:lnTo>
                <a:lnTo>
                  <a:pt x="36398" y="24110"/>
                </a:lnTo>
                <a:lnTo>
                  <a:pt x="34556" y="2032"/>
                </a:lnTo>
                <a:lnTo>
                  <a:pt x="28447" y="812"/>
                </a:lnTo>
                <a:lnTo>
                  <a:pt x="28447" y="-13817"/>
                </a:lnTo>
                <a:lnTo>
                  <a:pt x="31508" y="-16256"/>
                </a:lnTo>
                <a:lnTo>
                  <a:pt x="60985" y="-16256"/>
                </a:lnTo>
                <a:lnTo>
                  <a:pt x="60985" y="-2032"/>
                </a:lnTo>
                <a:lnTo>
                  <a:pt x="54889" y="0"/>
                </a:lnTo>
                <a:lnTo>
                  <a:pt x="59969" y="15252"/>
                </a:lnTo>
                <a:lnTo>
                  <a:pt x="60985" y="15252"/>
                </a:lnTo>
                <a:lnTo>
                  <a:pt x="61594" y="20942"/>
                </a:lnTo>
                <a:lnTo>
                  <a:pt x="67081" y="24396"/>
                </a:lnTo>
                <a:lnTo>
                  <a:pt x="79133" y="24297"/>
                </a:lnTo>
                <a:lnTo>
                  <a:pt x="92460" y="22459"/>
                </a:lnTo>
                <a:lnTo>
                  <a:pt x="103670" y="18300"/>
                </a:lnTo>
                <a:lnTo>
                  <a:pt x="103670" y="2032"/>
                </a:lnTo>
                <a:lnTo>
                  <a:pt x="89446" y="2032"/>
                </a:lnTo>
                <a:lnTo>
                  <a:pt x="89446" y="-46748"/>
                </a:lnTo>
                <a:lnTo>
                  <a:pt x="88539" y="-56161"/>
                </a:lnTo>
                <a:lnTo>
                  <a:pt x="82251" y="-69351"/>
                </a:lnTo>
                <a:lnTo>
                  <a:pt x="71490" y="-76965"/>
                </a:lnTo>
                <a:lnTo>
                  <a:pt x="58047" y="-80463"/>
                </a:lnTo>
                <a:lnTo>
                  <a:pt x="43713" y="-81305"/>
                </a:lnTo>
                <a:lnTo>
                  <a:pt x="31983" y="-80769"/>
                </a:lnTo>
                <a:lnTo>
                  <a:pt x="19422" y="-78743"/>
                </a:lnTo>
                <a:lnTo>
                  <a:pt x="8127" y="-75209"/>
                </a:lnTo>
                <a:lnTo>
                  <a:pt x="11175" y="-5386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" name="object 562"/>
          <p:cNvSpPr/>
          <p:nvPr/>
        </p:nvSpPr>
        <p:spPr>
          <a:xfrm>
            <a:off x="2023913" y="2923086"/>
            <a:ext cx="155308" cy="103670"/>
          </a:xfrm>
          <a:custGeom>
            <a:avLst/>
            <a:gdLst/>
            <a:ahLst/>
            <a:cxnLst/>
            <a:rect l="l" t="t" r="r" b="b"/>
            <a:pathLst>
              <a:path w="155308" h="103670">
                <a:moveTo>
                  <a:pt x="63017" y="36588"/>
                </a:move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1274" y="26631"/>
                </a:lnTo>
                <a:lnTo>
                  <a:pt x="97167" y="24193"/>
                </a:lnTo>
                <a:lnTo>
                  <a:pt x="103873" y="22352"/>
                </a:lnTo>
                <a:lnTo>
                  <a:pt x="117906" y="22352"/>
                </a:lnTo>
                <a:lnTo>
                  <a:pt x="126847" y="24384"/>
                </a:lnTo>
                <a:lnTo>
                  <a:pt x="126847" y="103670"/>
                </a:lnTo>
                <a:lnTo>
                  <a:pt x="155308" y="103670"/>
                </a:lnTo>
                <a:lnTo>
                  <a:pt x="155308" y="30289"/>
                </a:lnTo>
                <a:lnTo>
                  <a:pt x="154460" y="22175"/>
                </a:lnTo>
                <a:lnTo>
                  <a:pt x="148092" y="9644"/>
                </a:lnTo>
                <a:lnTo>
                  <a:pt x="136998" y="2358"/>
                </a:lnTo>
                <a:lnTo>
                  <a:pt x="122986" y="0"/>
                </a:lnTo>
                <a:lnTo>
                  <a:pt x="121885" y="3"/>
                </a:lnTo>
                <a:lnTo>
                  <a:pt x="109002" y="903"/>
                </a:lnTo>
                <a:lnTo>
                  <a:pt x="97023" y="4130"/>
                </a:lnTo>
                <a:lnTo>
                  <a:pt x="85369" y="10769"/>
                </a:lnTo>
                <a:lnTo>
                  <a:pt x="83947" y="9101"/>
                </a:lnTo>
                <a:lnTo>
                  <a:pt x="73382" y="2235"/>
                </a:lnTo>
                <a:lnTo>
                  <a:pt x="59969" y="0"/>
                </a:lnTo>
                <a:lnTo>
                  <a:pt x="53155" y="373"/>
                </a:lnTo>
                <a:lnTo>
                  <a:pt x="40795" y="3303"/>
                </a:lnTo>
                <a:lnTo>
                  <a:pt x="29476" y="9144"/>
                </a:lnTo>
                <a:lnTo>
                  <a:pt x="28460" y="9144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16"/>
                </a:lnTo>
                <a:lnTo>
                  <a:pt x="34556" y="24384"/>
                </a:lnTo>
                <a:lnTo>
                  <a:pt x="40652" y="22352"/>
                </a:lnTo>
                <a:lnTo>
                  <a:pt x="54889" y="22352"/>
                </a:lnTo>
                <a:lnTo>
                  <a:pt x="63017" y="24384"/>
                </a:lnTo>
                <a:lnTo>
                  <a:pt x="63017" y="3658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" name="object 563"/>
          <p:cNvSpPr/>
          <p:nvPr/>
        </p:nvSpPr>
        <p:spPr>
          <a:xfrm>
            <a:off x="2199462" y="2882429"/>
            <a:ext cx="32537" cy="144322"/>
          </a:xfrm>
          <a:custGeom>
            <a:avLst/>
            <a:gdLst/>
            <a:ahLst/>
            <a:cxnLst/>
            <a:rect l="l" t="t" r="r" b="b"/>
            <a:pathLst>
              <a:path w="32537" h="144322">
                <a:moveTo>
                  <a:pt x="32537" y="16256"/>
                </a:moveTo>
                <a:lnTo>
                  <a:pt x="32537" y="7315"/>
                </a:lnTo>
                <a:lnTo>
                  <a:pt x="25222" y="0"/>
                </a:lnTo>
                <a:lnTo>
                  <a:pt x="7327" y="0"/>
                </a:lnTo>
                <a:lnTo>
                  <a:pt x="0" y="7315"/>
                </a:lnTo>
                <a:lnTo>
                  <a:pt x="0" y="25196"/>
                </a:lnTo>
                <a:lnTo>
                  <a:pt x="7327" y="32524"/>
                </a:lnTo>
                <a:lnTo>
                  <a:pt x="25222" y="32524"/>
                </a:lnTo>
                <a:lnTo>
                  <a:pt x="32537" y="25196"/>
                </a:lnTo>
                <a:lnTo>
                  <a:pt x="32537" y="16256"/>
                </a:lnTo>
                <a:close/>
              </a:path>
              <a:path w="32537" h="144322">
                <a:moveTo>
                  <a:pt x="2044" y="42684"/>
                </a:moveTo>
                <a:lnTo>
                  <a:pt x="2044" y="144322"/>
                </a:lnTo>
                <a:lnTo>
                  <a:pt x="30505" y="144322"/>
                </a:lnTo>
                <a:lnTo>
                  <a:pt x="30505" y="42684"/>
                </a:lnTo>
                <a:lnTo>
                  <a:pt x="2044" y="42684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" name="object 564"/>
          <p:cNvSpPr/>
          <p:nvPr/>
        </p:nvSpPr>
        <p:spPr>
          <a:xfrm>
            <a:off x="2246215" y="2923088"/>
            <a:ext cx="94513" cy="105702"/>
          </a:xfrm>
          <a:custGeom>
            <a:avLst/>
            <a:gdLst/>
            <a:ahLst/>
            <a:cxnLst/>
            <a:rect l="l" t="t" r="r" b="b"/>
            <a:pathLst>
              <a:path w="94513" h="105702">
                <a:moveTo>
                  <a:pt x="92616" y="28725"/>
                </a:moveTo>
                <a:lnTo>
                  <a:pt x="87152" y="16443"/>
                </a:lnTo>
                <a:lnTo>
                  <a:pt x="78062" y="7434"/>
                </a:lnTo>
                <a:lnTo>
                  <a:pt x="65287" y="1890"/>
                </a:lnTo>
                <a:lnTo>
                  <a:pt x="48767" y="0"/>
                </a:lnTo>
                <a:lnTo>
                  <a:pt x="37717" y="878"/>
                </a:lnTo>
                <a:lnTo>
                  <a:pt x="29354" y="38804"/>
                </a:lnTo>
                <a:lnTo>
                  <a:pt x="36089" y="26055"/>
                </a:lnTo>
                <a:lnTo>
                  <a:pt x="48171" y="22352"/>
                </a:lnTo>
                <a:lnTo>
                  <a:pt x="50935" y="22484"/>
                </a:lnTo>
                <a:lnTo>
                  <a:pt x="62471" y="27896"/>
                </a:lnTo>
                <a:lnTo>
                  <a:pt x="66065" y="41668"/>
                </a:lnTo>
                <a:lnTo>
                  <a:pt x="28854" y="41668"/>
                </a:lnTo>
                <a:lnTo>
                  <a:pt x="93103" y="59956"/>
                </a:lnTo>
                <a:lnTo>
                  <a:pt x="94310" y="55079"/>
                </a:lnTo>
                <a:lnTo>
                  <a:pt x="94513" y="46342"/>
                </a:lnTo>
                <a:lnTo>
                  <a:pt x="94510" y="44090"/>
                </a:lnTo>
                <a:lnTo>
                  <a:pt x="92616" y="28725"/>
                </a:lnTo>
                <a:close/>
              </a:path>
              <a:path w="94513" h="105702">
                <a:moveTo>
                  <a:pt x="29354" y="38804"/>
                </a:moveTo>
                <a:lnTo>
                  <a:pt x="37717" y="878"/>
                </a:lnTo>
                <a:lnTo>
                  <a:pt x="24556" y="4976"/>
                </a:lnTo>
                <a:lnTo>
                  <a:pt x="14047" y="12375"/>
                </a:lnTo>
                <a:lnTo>
                  <a:pt x="6347" y="23024"/>
                </a:lnTo>
                <a:lnTo>
                  <a:pt x="1612" y="36869"/>
                </a:lnTo>
                <a:lnTo>
                  <a:pt x="0" y="53860"/>
                </a:lnTo>
                <a:lnTo>
                  <a:pt x="1032" y="68306"/>
                </a:lnTo>
                <a:lnTo>
                  <a:pt x="5518" y="83471"/>
                </a:lnTo>
                <a:lnTo>
                  <a:pt x="13185" y="94154"/>
                </a:lnTo>
                <a:lnTo>
                  <a:pt x="23629" y="100995"/>
                </a:lnTo>
                <a:lnTo>
                  <a:pt x="36442" y="104631"/>
                </a:lnTo>
                <a:lnTo>
                  <a:pt x="51219" y="105702"/>
                </a:lnTo>
                <a:lnTo>
                  <a:pt x="63837" y="104820"/>
                </a:lnTo>
                <a:lnTo>
                  <a:pt x="76159" y="102129"/>
                </a:lnTo>
                <a:lnTo>
                  <a:pt x="88010" y="97764"/>
                </a:lnTo>
                <a:lnTo>
                  <a:pt x="83743" y="78257"/>
                </a:lnTo>
                <a:lnTo>
                  <a:pt x="80853" y="79206"/>
                </a:lnTo>
                <a:lnTo>
                  <a:pt x="68011" y="82115"/>
                </a:lnTo>
                <a:lnTo>
                  <a:pt x="55283" y="83337"/>
                </a:lnTo>
                <a:lnTo>
                  <a:pt x="43932" y="82574"/>
                </a:lnTo>
                <a:lnTo>
                  <a:pt x="33305" y="76576"/>
                </a:lnTo>
                <a:lnTo>
                  <a:pt x="28447" y="59956"/>
                </a:lnTo>
                <a:lnTo>
                  <a:pt x="93103" y="59956"/>
                </a:lnTo>
                <a:lnTo>
                  <a:pt x="28854" y="41668"/>
                </a:lnTo>
                <a:lnTo>
                  <a:pt x="29354" y="38804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" name="object 565"/>
          <p:cNvSpPr/>
          <p:nvPr/>
        </p:nvSpPr>
        <p:spPr>
          <a:xfrm>
            <a:off x="2357958" y="2923086"/>
            <a:ext cx="91478" cy="103670"/>
          </a:xfrm>
          <a:custGeom>
            <a:avLst/>
            <a:gdLst/>
            <a:ahLst/>
            <a:cxnLst/>
            <a:rect l="l" t="t" r="r" b="b"/>
            <a:pathLst>
              <a:path w="91478" h="103670">
                <a:moveTo>
                  <a:pt x="90799" y="22798"/>
                </a:moveTo>
                <a:lnTo>
                  <a:pt x="84812" y="9911"/>
                </a:lnTo>
                <a:lnTo>
                  <a:pt x="73987" y="2422"/>
                </a:lnTo>
                <a:lnTo>
                  <a:pt x="59969" y="0"/>
                </a:lnTo>
                <a:lnTo>
                  <a:pt x="53155" y="373"/>
                </a:lnTo>
                <a:lnTo>
                  <a:pt x="40795" y="3303"/>
                </a:lnTo>
                <a:lnTo>
                  <a:pt x="29476" y="9144"/>
                </a:lnTo>
                <a:lnTo>
                  <a:pt x="28460" y="9144"/>
                </a:lnTo>
                <a:lnTo>
                  <a:pt x="28460" y="2032"/>
                </a:lnTo>
                <a:lnTo>
                  <a:pt x="0" y="2032"/>
                </a:lnTo>
                <a:lnTo>
                  <a:pt x="0" y="103670"/>
                </a:lnTo>
                <a:lnTo>
                  <a:pt x="28460" y="103670"/>
                </a:lnTo>
                <a:lnTo>
                  <a:pt x="28460" y="26416"/>
                </a:lnTo>
                <a:lnTo>
                  <a:pt x="34556" y="24384"/>
                </a:lnTo>
                <a:lnTo>
                  <a:pt x="40652" y="22352"/>
                </a:lnTo>
                <a:lnTo>
                  <a:pt x="54889" y="22352"/>
                </a:lnTo>
                <a:lnTo>
                  <a:pt x="63017" y="24384"/>
                </a:lnTo>
                <a:lnTo>
                  <a:pt x="63017" y="103670"/>
                </a:lnTo>
                <a:lnTo>
                  <a:pt x="91478" y="103670"/>
                </a:lnTo>
                <a:lnTo>
                  <a:pt x="91478" y="30289"/>
                </a:lnTo>
                <a:lnTo>
                  <a:pt x="90799" y="2279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" name="object 566"/>
          <p:cNvSpPr/>
          <p:nvPr/>
        </p:nvSpPr>
        <p:spPr>
          <a:xfrm>
            <a:off x="2460576" y="2892588"/>
            <a:ext cx="74180" cy="136207"/>
          </a:xfrm>
          <a:custGeom>
            <a:avLst/>
            <a:gdLst/>
            <a:ahLst/>
            <a:cxnLst/>
            <a:rect l="l" t="t" r="r" b="b"/>
            <a:pathLst>
              <a:path w="74180" h="136207">
                <a:moveTo>
                  <a:pt x="46139" y="136207"/>
                </a:moveTo>
                <a:lnTo>
                  <a:pt x="48604" y="136153"/>
                </a:lnTo>
                <a:lnTo>
                  <a:pt x="60621" y="134786"/>
                </a:lnTo>
                <a:lnTo>
                  <a:pt x="74180" y="131737"/>
                </a:lnTo>
                <a:lnTo>
                  <a:pt x="71539" y="111810"/>
                </a:lnTo>
                <a:lnTo>
                  <a:pt x="59347" y="113842"/>
                </a:lnTo>
                <a:lnTo>
                  <a:pt x="48577" y="113842"/>
                </a:lnTo>
                <a:lnTo>
                  <a:pt x="42684" y="111404"/>
                </a:lnTo>
                <a:lnTo>
                  <a:pt x="42684" y="52857"/>
                </a:lnTo>
                <a:lnTo>
                  <a:pt x="69113" y="52857"/>
                </a:lnTo>
                <a:lnTo>
                  <a:pt x="71145" y="32524"/>
                </a:lnTo>
                <a:lnTo>
                  <a:pt x="42684" y="32524"/>
                </a:lnTo>
                <a:lnTo>
                  <a:pt x="42684" y="0"/>
                </a:lnTo>
                <a:lnTo>
                  <a:pt x="14223" y="2032"/>
                </a:lnTo>
                <a:lnTo>
                  <a:pt x="14223" y="32524"/>
                </a:lnTo>
                <a:lnTo>
                  <a:pt x="0" y="32524"/>
                </a:lnTo>
                <a:lnTo>
                  <a:pt x="0" y="52857"/>
                </a:lnTo>
                <a:lnTo>
                  <a:pt x="14223" y="52857"/>
                </a:lnTo>
                <a:lnTo>
                  <a:pt x="14223" y="108356"/>
                </a:lnTo>
                <a:lnTo>
                  <a:pt x="14644" y="114102"/>
                </a:lnTo>
                <a:lnTo>
                  <a:pt x="20377" y="126949"/>
                </a:lnTo>
                <a:lnTo>
                  <a:pt x="31457" y="134034"/>
                </a:lnTo>
                <a:lnTo>
                  <a:pt x="46139" y="13620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" name="object 567"/>
          <p:cNvSpPr/>
          <p:nvPr/>
        </p:nvSpPr>
        <p:spPr>
          <a:xfrm>
            <a:off x="2536783" y="2923080"/>
            <a:ext cx="62938" cy="105714"/>
          </a:xfrm>
          <a:custGeom>
            <a:avLst/>
            <a:gdLst/>
            <a:ahLst/>
            <a:cxnLst/>
            <a:rect l="l" t="t" r="r" b="b"/>
            <a:pathLst>
              <a:path w="62938" h="105714">
                <a:moveTo>
                  <a:pt x="30842" y="72842"/>
                </a:moveTo>
                <a:lnTo>
                  <a:pt x="28447" y="54889"/>
                </a:lnTo>
                <a:lnTo>
                  <a:pt x="33194" y="104167"/>
                </a:lnTo>
                <a:lnTo>
                  <a:pt x="47764" y="105714"/>
                </a:lnTo>
                <a:lnTo>
                  <a:pt x="62938" y="104262"/>
                </a:lnTo>
                <a:lnTo>
                  <a:pt x="60353" y="81452"/>
                </a:lnTo>
                <a:lnTo>
                  <a:pt x="48780" y="84366"/>
                </a:lnTo>
                <a:lnTo>
                  <a:pt x="38384" y="82180"/>
                </a:lnTo>
                <a:lnTo>
                  <a:pt x="30842" y="72842"/>
                </a:lnTo>
                <a:close/>
              </a:path>
              <a:path w="62938" h="105714">
                <a:moveTo>
                  <a:pt x="0" y="54889"/>
                </a:moveTo>
                <a:lnTo>
                  <a:pt x="457" y="63962"/>
                </a:lnTo>
                <a:lnTo>
                  <a:pt x="4072" y="79482"/>
                </a:lnTo>
                <a:lnTo>
                  <a:pt x="10979" y="91234"/>
                </a:lnTo>
                <a:lnTo>
                  <a:pt x="20809" y="99401"/>
                </a:lnTo>
                <a:lnTo>
                  <a:pt x="33194" y="104167"/>
                </a:lnTo>
                <a:lnTo>
                  <a:pt x="28447" y="54889"/>
                </a:lnTo>
                <a:lnTo>
                  <a:pt x="28521" y="51008"/>
                </a:lnTo>
                <a:lnTo>
                  <a:pt x="31686" y="33766"/>
                </a:lnTo>
                <a:lnTo>
                  <a:pt x="39245" y="24262"/>
                </a:lnTo>
                <a:lnTo>
                  <a:pt x="50812" y="21348"/>
                </a:lnTo>
                <a:lnTo>
                  <a:pt x="61214" y="23534"/>
                </a:lnTo>
                <a:lnTo>
                  <a:pt x="68753" y="32872"/>
                </a:lnTo>
                <a:lnTo>
                  <a:pt x="71145" y="50825"/>
                </a:lnTo>
                <a:lnTo>
                  <a:pt x="71072" y="54706"/>
                </a:lnTo>
                <a:lnTo>
                  <a:pt x="67910" y="71948"/>
                </a:lnTo>
                <a:lnTo>
                  <a:pt x="60353" y="81452"/>
                </a:lnTo>
                <a:lnTo>
                  <a:pt x="62938" y="104262"/>
                </a:lnTo>
                <a:lnTo>
                  <a:pt x="76140" y="99619"/>
                </a:lnTo>
                <a:lnTo>
                  <a:pt x="86407" y="91866"/>
                </a:lnTo>
                <a:lnTo>
                  <a:pt x="93740" y="81091"/>
                </a:lnTo>
                <a:lnTo>
                  <a:pt x="98139" y="67382"/>
                </a:lnTo>
                <a:lnTo>
                  <a:pt x="99606" y="50825"/>
                </a:lnTo>
                <a:lnTo>
                  <a:pt x="99147" y="41741"/>
                </a:lnTo>
                <a:lnTo>
                  <a:pt x="95530" y="26225"/>
                </a:lnTo>
                <a:lnTo>
                  <a:pt x="88622" y="14476"/>
                </a:lnTo>
                <a:lnTo>
                  <a:pt x="78790" y="6311"/>
                </a:lnTo>
                <a:lnTo>
                  <a:pt x="66402" y="1547"/>
                </a:lnTo>
                <a:lnTo>
                  <a:pt x="51828" y="0"/>
                </a:lnTo>
                <a:lnTo>
                  <a:pt x="36673" y="1450"/>
                </a:lnTo>
                <a:lnTo>
                  <a:pt x="23472" y="6092"/>
                </a:lnTo>
                <a:lnTo>
                  <a:pt x="13204" y="13845"/>
                </a:lnTo>
                <a:lnTo>
                  <a:pt x="5869" y="24620"/>
                </a:lnTo>
                <a:lnTo>
                  <a:pt x="1467" y="38331"/>
                </a:lnTo>
                <a:lnTo>
                  <a:pt x="0" y="54889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" name="object 568"/>
          <p:cNvSpPr/>
          <p:nvPr/>
        </p:nvSpPr>
        <p:spPr>
          <a:xfrm>
            <a:off x="2649541" y="2882419"/>
            <a:ext cx="38633" cy="146367"/>
          </a:xfrm>
          <a:custGeom>
            <a:avLst/>
            <a:gdLst/>
            <a:ahLst/>
            <a:cxnLst/>
            <a:rect l="l" t="t" r="r" b="b"/>
            <a:pathLst>
              <a:path w="38633" h="146367">
                <a:moveTo>
                  <a:pt x="38633" y="130721"/>
                </a:moveTo>
                <a:lnTo>
                  <a:pt x="38633" y="122186"/>
                </a:lnTo>
                <a:lnTo>
                  <a:pt x="31521" y="115062"/>
                </a:lnTo>
                <a:lnTo>
                  <a:pt x="14439" y="115062"/>
                </a:lnTo>
                <a:lnTo>
                  <a:pt x="7340" y="122186"/>
                </a:lnTo>
                <a:lnTo>
                  <a:pt x="7340" y="139255"/>
                </a:lnTo>
                <a:lnTo>
                  <a:pt x="14439" y="146367"/>
                </a:lnTo>
                <a:lnTo>
                  <a:pt x="31521" y="146367"/>
                </a:lnTo>
                <a:lnTo>
                  <a:pt x="38633" y="139255"/>
                </a:lnTo>
                <a:lnTo>
                  <a:pt x="38633" y="130721"/>
                </a:lnTo>
                <a:close/>
              </a:path>
              <a:path w="38633" h="146367">
                <a:moveTo>
                  <a:pt x="50025" y="76238"/>
                </a:moveTo>
                <a:lnTo>
                  <a:pt x="52709" y="74811"/>
                </a:lnTo>
                <a:lnTo>
                  <a:pt x="63420" y="66748"/>
                </a:lnTo>
                <a:lnTo>
                  <a:pt x="70705" y="56078"/>
                </a:lnTo>
                <a:lnTo>
                  <a:pt x="73393" y="42697"/>
                </a:lnTo>
                <a:lnTo>
                  <a:pt x="73004" y="36982"/>
                </a:lnTo>
                <a:lnTo>
                  <a:pt x="68632" y="24335"/>
                </a:lnTo>
                <a:lnTo>
                  <a:pt x="60165" y="14713"/>
                </a:lnTo>
                <a:lnTo>
                  <a:pt x="48561" y="7791"/>
                </a:lnTo>
                <a:lnTo>
                  <a:pt x="34774" y="3247"/>
                </a:lnTo>
                <a:lnTo>
                  <a:pt x="19762" y="757"/>
                </a:lnTo>
                <a:lnTo>
                  <a:pt x="4483" y="0"/>
                </a:lnTo>
                <a:lnTo>
                  <a:pt x="0" y="22771"/>
                </a:lnTo>
                <a:lnTo>
                  <a:pt x="8375" y="23715"/>
                </a:lnTo>
                <a:lnTo>
                  <a:pt x="23279" y="27029"/>
                </a:lnTo>
                <a:lnTo>
                  <a:pt x="35684" y="33378"/>
                </a:lnTo>
                <a:lnTo>
                  <a:pt x="40868" y="43713"/>
                </a:lnTo>
                <a:lnTo>
                  <a:pt x="40868" y="52247"/>
                </a:lnTo>
                <a:lnTo>
                  <a:pt x="35788" y="58750"/>
                </a:lnTo>
                <a:lnTo>
                  <a:pt x="26644" y="64033"/>
                </a:lnTo>
                <a:lnTo>
                  <a:pt x="20043" y="68421"/>
                </a:lnTo>
                <a:lnTo>
                  <a:pt x="11233" y="78572"/>
                </a:lnTo>
                <a:lnTo>
                  <a:pt x="8356" y="89446"/>
                </a:lnTo>
                <a:lnTo>
                  <a:pt x="7937" y="96977"/>
                </a:lnTo>
                <a:lnTo>
                  <a:pt x="8547" y="99618"/>
                </a:lnTo>
                <a:lnTo>
                  <a:pt x="9359" y="105714"/>
                </a:lnTo>
                <a:lnTo>
                  <a:pt x="33959" y="105714"/>
                </a:lnTo>
                <a:lnTo>
                  <a:pt x="33553" y="102057"/>
                </a:lnTo>
                <a:lnTo>
                  <a:pt x="33146" y="98196"/>
                </a:lnTo>
                <a:lnTo>
                  <a:pt x="33553" y="94538"/>
                </a:lnTo>
                <a:lnTo>
                  <a:pt x="34772" y="84772"/>
                </a:lnTo>
                <a:lnTo>
                  <a:pt x="40055" y="81318"/>
                </a:lnTo>
                <a:lnTo>
                  <a:pt x="50025" y="7623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" name="object 569"/>
          <p:cNvSpPr/>
          <p:nvPr/>
        </p:nvSpPr>
        <p:spPr>
          <a:xfrm>
            <a:off x="709207" y="3334664"/>
            <a:ext cx="93395" cy="119189"/>
          </a:xfrm>
          <a:custGeom>
            <a:avLst/>
            <a:gdLst/>
            <a:ahLst/>
            <a:cxnLst/>
            <a:rect l="l" t="t" r="r" b="b"/>
            <a:pathLst>
              <a:path w="93395" h="119189">
                <a:moveTo>
                  <a:pt x="0" y="119189"/>
                </a:moveTo>
                <a:lnTo>
                  <a:pt x="17081" y="119189"/>
                </a:lnTo>
                <a:lnTo>
                  <a:pt x="17081" y="29705"/>
                </a:lnTo>
                <a:lnTo>
                  <a:pt x="74548" y="119189"/>
                </a:lnTo>
                <a:lnTo>
                  <a:pt x="93395" y="119189"/>
                </a:lnTo>
                <a:lnTo>
                  <a:pt x="93395" y="0"/>
                </a:lnTo>
                <a:lnTo>
                  <a:pt x="76314" y="0"/>
                </a:lnTo>
                <a:lnTo>
                  <a:pt x="76314" y="90017"/>
                </a:lnTo>
                <a:lnTo>
                  <a:pt x="18681" y="0"/>
                </a:lnTo>
                <a:lnTo>
                  <a:pt x="0" y="0"/>
                </a:lnTo>
                <a:lnTo>
                  <a:pt x="0" y="1191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" name="object 570"/>
          <p:cNvSpPr/>
          <p:nvPr/>
        </p:nvSpPr>
        <p:spPr>
          <a:xfrm>
            <a:off x="827081" y="3363121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" name="object 571"/>
          <p:cNvSpPr/>
          <p:nvPr/>
        </p:nvSpPr>
        <p:spPr>
          <a:xfrm>
            <a:off x="969316" y="3364545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" name="object 572"/>
          <p:cNvSpPr/>
          <p:nvPr/>
        </p:nvSpPr>
        <p:spPr>
          <a:xfrm>
            <a:off x="1059802" y="3364905"/>
            <a:ext cx="85559" cy="88950"/>
          </a:xfrm>
          <a:custGeom>
            <a:avLst/>
            <a:gdLst/>
            <a:ahLst/>
            <a:cxnLst/>
            <a:rect l="l" t="t" r="r" b="b"/>
            <a:pathLst>
              <a:path w="85559" h="88950">
                <a:moveTo>
                  <a:pt x="0" y="88950"/>
                </a:moveTo>
                <a:lnTo>
                  <a:pt x="19748" y="88950"/>
                </a:lnTo>
                <a:lnTo>
                  <a:pt x="42684" y="56045"/>
                </a:lnTo>
                <a:lnTo>
                  <a:pt x="65646" y="88950"/>
                </a:lnTo>
                <a:lnTo>
                  <a:pt x="85559" y="88950"/>
                </a:lnTo>
                <a:lnTo>
                  <a:pt x="52298" y="43408"/>
                </a:lnTo>
                <a:lnTo>
                  <a:pt x="84327" y="0"/>
                </a:lnTo>
                <a:lnTo>
                  <a:pt x="65112" y="0"/>
                </a:lnTo>
                <a:lnTo>
                  <a:pt x="43586" y="32029"/>
                </a:lnTo>
                <a:lnTo>
                  <a:pt x="21513" y="0"/>
                </a:lnTo>
                <a:lnTo>
                  <a:pt x="1777" y="0"/>
                </a:lnTo>
                <a:lnTo>
                  <a:pt x="33794" y="43408"/>
                </a:lnTo>
                <a:lnTo>
                  <a:pt x="0" y="889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" name="object 573"/>
          <p:cNvSpPr/>
          <p:nvPr/>
        </p:nvSpPr>
        <p:spPr>
          <a:xfrm>
            <a:off x="1164170" y="3331997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12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12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" name="object 574"/>
          <p:cNvSpPr/>
          <p:nvPr/>
        </p:nvSpPr>
        <p:spPr>
          <a:xfrm>
            <a:off x="1208787" y="3363131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" name="object 575"/>
          <p:cNvSpPr/>
          <p:nvPr/>
        </p:nvSpPr>
        <p:spPr>
          <a:xfrm>
            <a:off x="1288263" y="333644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" name="object 576"/>
          <p:cNvSpPr/>
          <p:nvPr/>
        </p:nvSpPr>
        <p:spPr>
          <a:xfrm>
            <a:off x="1360460" y="3364545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" name="object 577"/>
          <p:cNvSpPr/>
          <p:nvPr/>
        </p:nvSpPr>
        <p:spPr>
          <a:xfrm>
            <a:off x="1494514" y="333644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" name="object 578"/>
          <p:cNvSpPr/>
          <p:nvPr/>
        </p:nvSpPr>
        <p:spPr>
          <a:xfrm>
            <a:off x="1574180" y="3363126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" name="object 579"/>
          <p:cNvSpPr/>
          <p:nvPr/>
        </p:nvSpPr>
        <p:spPr>
          <a:xfrm>
            <a:off x="1633378" y="3363131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" name="object 580"/>
          <p:cNvSpPr/>
          <p:nvPr/>
        </p:nvSpPr>
        <p:spPr>
          <a:xfrm>
            <a:off x="1727431" y="333644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" name="object 581"/>
          <p:cNvSpPr/>
          <p:nvPr/>
        </p:nvSpPr>
        <p:spPr>
          <a:xfrm>
            <a:off x="1797846" y="3363131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" name="object 582"/>
          <p:cNvSpPr/>
          <p:nvPr/>
        </p:nvSpPr>
        <p:spPr>
          <a:xfrm>
            <a:off x="1902749" y="3363127"/>
            <a:ext cx="130047" cy="90728"/>
          </a:xfrm>
          <a:custGeom>
            <a:avLst/>
            <a:gdLst/>
            <a:ahLst/>
            <a:cxnLst/>
            <a:rect l="l" t="t" r="r" b="b"/>
            <a:pathLst>
              <a:path w="130047" h="90728">
                <a:moveTo>
                  <a:pt x="72047" y="20104"/>
                </a:moveTo>
                <a:lnTo>
                  <a:pt x="77558" y="17259"/>
                </a:lnTo>
                <a:lnTo>
                  <a:pt x="85572" y="13703"/>
                </a:lnTo>
                <a:lnTo>
                  <a:pt x="97874" y="13748"/>
                </a:lnTo>
                <a:lnTo>
                  <a:pt x="110271" y="19427"/>
                </a:lnTo>
                <a:lnTo>
                  <a:pt x="113499" y="33807"/>
                </a:lnTo>
                <a:lnTo>
                  <a:pt x="113499" y="90728"/>
                </a:lnTo>
                <a:lnTo>
                  <a:pt x="130047" y="90728"/>
                </a:lnTo>
                <a:lnTo>
                  <a:pt x="130047" y="29349"/>
                </a:lnTo>
                <a:lnTo>
                  <a:pt x="129855" y="25019"/>
                </a:lnTo>
                <a:lnTo>
                  <a:pt x="125387" y="11118"/>
                </a:lnTo>
                <a:lnTo>
                  <a:pt x="115543" y="2779"/>
                </a:lnTo>
                <a:lnTo>
                  <a:pt x="101041" y="0"/>
                </a:lnTo>
                <a:lnTo>
                  <a:pt x="92457" y="688"/>
                </a:lnTo>
                <a:lnTo>
                  <a:pt x="80242" y="4144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69" y="91"/>
                </a:lnTo>
                <a:lnTo>
                  <a:pt x="28442" y="2809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8638" y="13703"/>
                </a:lnTo>
                <a:lnTo>
                  <a:pt x="40975" y="13745"/>
                </a:lnTo>
                <a:lnTo>
                  <a:pt x="53452" y="19795"/>
                </a:lnTo>
                <a:lnTo>
                  <a:pt x="56565" y="33807"/>
                </a:lnTo>
                <a:lnTo>
                  <a:pt x="56565" y="90728"/>
                </a:lnTo>
                <a:lnTo>
                  <a:pt x="73113" y="90728"/>
                </a:lnTo>
                <a:lnTo>
                  <a:pt x="73113" y="25971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" name="object 583"/>
          <p:cNvSpPr/>
          <p:nvPr/>
        </p:nvSpPr>
        <p:spPr>
          <a:xfrm>
            <a:off x="2061870" y="3331997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312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36"/>
                </a:lnTo>
                <a:lnTo>
                  <a:pt x="4635" y="20459"/>
                </a:lnTo>
                <a:lnTo>
                  <a:pt x="15836" y="20459"/>
                </a:lnTo>
                <a:lnTo>
                  <a:pt x="20472" y="15836"/>
                </a:lnTo>
                <a:lnTo>
                  <a:pt x="20472" y="10312"/>
                </a:lnTo>
                <a:close/>
              </a:path>
              <a:path w="20472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" name="object 584"/>
          <p:cNvSpPr/>
          <p:nvPr/>
        </p:nvSpPr>
        <p:spPr>
          <a:xfrm>
            <a:off x="2106151" y="3364545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" name="object 585"/>
          <p:cNvSpPr/>
          <p:nvPr/>
        </p:nvSpPr>
        <p:spPr>
          <a:xfrm>
            <a:off x="2208380" y="3363127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" name="object 586"/>
          <p:cNvSpPr/>
          <p:nvPr/>
        </p:nvSpPr>
        <p:spPr>
          <a:xfrm>
            <a:off x="2301535" y="333644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" name="object 587"/>
          <p:cNvSpPr/>
          <p:nvPr/>
        </p:nvSpPr>
        <p:spPr>
          <a:xfrm>
            <a:off x="2373727" y="3363121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" name="object 588"/>
          <p:cNvSpPr/>
          <p:nvPr/>
        </p:nvSpPr>
        <p:spPr>
          <a:xfrm>
            <a:off x="2515962" y="3364545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" name="object 589"/>
          <p:cNvSpPr/>
          <p:nvPr/>
        </p:nvSpPr>
        <p:spPr>
          <a:xfrm>
            <a:off x="2612309" y="3363131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" name="object 590"/>
          <p:cNvSpPr/>
          <p:nvPr/>
        </p:nvSpPr>
        <p:spPr>
          <a:xfrm>
            <a:off x="2702646" y="3363122"/>
            <a:ext cx="77736" cy="126314"/>
          </a:xfrm>
          <a:custGeom>
            <a:avLst/>
            <a:gdLst/>
            <a:ahLst/>
            <a:cxnLst/>
            <a:rect l="l" t="t" r="r" b="b"/>
            <a:pathLst>
              <a:path w="77736" h="126314">
                <a:moveTo>
                  <a:pt x="77736" y="44475"/>
                </a:moveTo>
                <a:lnTo>
                  <a:pt x="77465" y="37652"/>
                </a:lnTo>
                <a:lnTo>
                  <a:pt x="74652" y="23193"/>
                </a:lnTo>
                <a:lnTo>
                  <a:pt x="68344" y="11203"/>
                </a:lnTo>
                <a:lnTo>
                  <a:pt x="57989" y="3024"/>
                </a:lnTo>
                <a:lnTo>
                  <a:pt x="43040" y="0"/>
                </a:lnTo>
                <a:lnTo>
                  <a:pt x="41512" y="15"/>
                </a:lnTo>
                <a:lnTo>
                  <a:pt x="52920" y="18720"/>
                </a:lnTo>
                <a:lnTo>
                  <a:pt x="59068" y="30337"/>
                </a:lnTo>
                <a:lnTo>
                  <a:pt x="60464" y="45377"/>
                </a:lnTo>
                <a:lnTo>
                  <a:pt x="60331" y="50634"/>
                </a:lnTo>
                <a:lnTo>
                  <a:pt x="57563" y="65618"/>
                </a:lnTo>
                <a:lnTo>
                  <a:pt x="50009" y="75783"/>
                </a:lnTo>
                <a:lnTo>
                  <a:pt x="36093" y="79527"/>
                </a:lnTo>
                <a:lnTo>
                  <a:pt x="28994" y="79527"/>
                </a:lnTo>
                <a:lnTo>
                  <a:pt x="31292" y="92519"/>
                </a:lnTo>
                <a:lnTo>
                  <a:pt x="38595" y="92519"/>
                </a:lnTo>
                <a:lnTo>
                  <a:pt x="52229" y="90531"/>
                </a:lnTo>
                <a:lnTo>
                  <a:pt x="63897" y="83928"/>
                </a:lnTo>
                <a:lnTo>
                  <a:pt x="71811" y="73498"/>
                </a:lnTo>
                <a:lnTo>
                  <a:pt x="76312" y="60071"/>
                </a:lnTo>
                <a:lnTo>
                  <a:pt x="77736" y="44475"/>
                </a:lnTo>
                <a:close/>
              </a:path>
              <a:path w="77736" h="126314">
                <a:moveTo>
                  <a:pt x="29233" y="1877"/>
                </a:moveTo>
                <a:lnTo>
                  <a:pt x="17424" y="8013"/>
                </a:lnTo>
                <a:lnTo>
                  <a:pt x="16535" y="8013"/>
                </a:lnTo>
                <a:lnTo>
                  <a:pt x="16535" y="1790"/>
                </a:lnTo>
                <a:lnTo>
                  <a:pt x="0" y="1790"/>
                </a:lnTo>
                <a:lnTo>
                  <a:pt x="0" y="126314"/>
                </a:lnTo>
                <a:lnTo>
                  <a:pt x="16535" y="126314"/>
                </a:lnTo>
                <a:lnTo>
                  <a:pt x="16535" y="87528"/>
                </a:lnTo>
                <a:lnTo>
                  <a:pt x="17068" y="87172"/>
                </a:lnTo>
                <a:lnTo>
                  <a:pt x="23469" y="90728"/>
                </a:lnTo>
                <a:lnTo>
                  <a:pt x="31292" y="92519"/>
                </a:lnTo>
                <a:lnTo>
                  <a:pt x="28994" y="79527"/>
                </a:lnTo>
                <a:lnTo>
                  <a:pt x="23469" y="78638"/>
                </a:lnTo>
                <a:lnTo>
                  <a:pt x="16535" y="76860"/>
                </a:lnTo>
                <a:lnTo>
                  <a:pt x="16535" y="17259"/>
                </a:lnTo>
                <a:lnTo>
                  <a:pt x="23113" y="15481"/>
                </a:lnTo>
                <a:lnTo>
                  <a:pt x="27571" y="13703"/>
                </a:lnTo>
                <a:lnTo>
                  <a:pt x="39079" y="13722"/>
                </a:lnTo>
                <a:lnTo>
                  <a:pt x="52920" y="18720"/>
                </a:lnTo>
                <a:lnTo>
                  <a:pt x="41512" y="15"/>
                </a:lnTo>
                <a:lnTo>
                  <a:pt x="29233" y="18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" name="object 591"/>
          <p:cNvSpPr/>
          <p:nvPr/>
        </p:nvSpPr>
        <p:spPr>
          <a:xfrm>
            <a:off x="2798649" y="3364545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0" y="73251"/>
                </a:lnTo>
                <a:lnTo>
                  <a:pt x="56422" y="76322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12"/>
                </a:lnTo>
                <a:lnTo>
                  <a:pt x="19782" y="65616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" name="object 592"/>
          <p:cNvSpPr/>
          <p:nvPr/>
        </p:nvSpPr>
        <p:spPr>
          <a:xfrm>
            <a:off x="2894653" y="3363127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" name="object 593"/>
          <p:cNvSpPr/>
          <p:nvPr/>
        </p:nvSpPr>
        <p:spPr>
          <a:xfrm>
            <a:off x="2989423" y="3316702"/>
            <a:ext cx="38239" cy="137160"/>
          </a:xfrm>
          <a:custGeom>
            <a:avLst/>
            <a:gdLst/>
            <a:ahLst/>
            <a:cxnLst/>
            <a:rect l="l" t="t" r="r" b="b"/>
            <a:pathLst>
              <a:path w="38239" h="137160">
                <a:moveTo>
                  <a:pt x="27393" y="0"/>
                </a:moveTo>
                <a:lnTo>
                  <a:pt x="165" y="26149"/>
                </a:lnTo>
                <a:lnTo>
                  <a:pt x="9423" y="35039"/>
                </a:lnTo>
                <a:lnTo>
                  <a:pt x="38239" y="12446"/>
                </a:lnTo>
                <a:lnTo>
                  <a:pt x="27393" y="0"/>
                </a:lnTo>
                <a:close/>
              </a:path>
              <a:path w="38239" h="137160">
                <a:moveTo>
                  <a:pt x="0" y="48209"/>
                </a:moveTo>
                <a:lnTo>
                  <a:pt x="0" y="137160"/>
                </a:lnTo>
                <a:lnTo>
                  <a:pt x="16548" y="137160"/>
                </a:lnTo>
                <a:lnTo>
                  <a:pt x="16548" y="48209"/>
                </a:lnTo>
                <a:lnTo>
                  <a:pt x="0" y="482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" name="object 594"/>
          <p:cNvSpPr/>
          <p:nvPr/>
        </p:nvSpPr>
        <p:spPr>
          <a:xfrm>
            <a:off x="3025862" y="3331997"/>
            <a:ext cx="95173" cy="26682"/>
          </a:xfrm>
          <a:custGeom>
            <a:avLst/>
            <a:gdLst/>
            <a:ahLst/>
            <a:cxnLst/>
            <a:rect l="l" t="t" r="r" b="b"/>
            <a:pathLst>
              <a:path w="95173" h="26682">
                <a:moveTo>
                  <a:pt x="95173" y="10312"/>
                </a:moveTo>
                <a:lnTo>
                  <a:pt x="95173" y="4622"/>
                </a:lnTo>
                <a:lnTo>
                  <a:pt x="90550" y="0"/>
                </a:lnTo>
                <a:lnTo>
                  <a:pt x="79336" y="0"/>
                </a:lnTo>
                <a:lnTo>
                  <a:pt x="74714" y="4622"/>
                </a:lnTo>
                <a:lnTo>
                  <a:pt x="74714" y="15836"/>
                </a:lnTo>
                <a:lnTo>
                  <a:pt x="79336" y="20459"/>
                </a:lnTo>
                <a:lnTo>
                  <a:pt x="90550" y="20459"/>
                </a:lnTo>
                <a:lnTo>
                  <a:pt x="95173" y="15836"/>
                </a:lnTo>
                <a:lnTo>
                  <a:pt x="95173" y="10312"/>
                </a:lnTo>
                <a:close/>
              </a:path>
              <a:path w="95173" h="26682">
                <a:moveTo>
                  <a:pt x="31127" y="9436"/>
                </a:moveTo>
                <a:lnTo>
                  <a:pt x="38417" y="7467"/>
                </a:lnTo>
                <a:lnTo>
                  <a:pt x="48374" y="7467"/>
                </a:lnTo>
                <a:lnTo>
                  <a:pt x="56743" y="9258"/>
                </a:lnTo>
                <a:lnTo>
                  <a:pt x="58699" y="-3022"/>
                </a:lnTo>
                <a:lnTo>
                  <a:pt x="51409" y="-5156"/>
                </a:lnTo>
                <a:lnTo>
                  <a:pt x="45173" y="-6223"/>
                </a:lnTo>
                <a:lnTo>
                  <a:pt x="38773" y="-6223"/>
                </a:lnTo>
                <a:lnTo>
                  <a:pt x="29554" y="-5104"/>
                </a:lnTo>
                <a:lnTo>
                  <a:pt x="18697" y="1949"/>
                </a:lnTo>
                <a:lnTo>
                  <a:pt x="14579" y="16725"/>
                </a:lnTo>
                <a:lnTo>
                  <a:pt x="14579" y="32905"/>
                </a:lnTo>
                <a:lnTo>
                  <a:pt x="0" y="32905"/>
                </a:lnTo>
                <a:lnTo>
                  <a:pt x="0" y="46075"/>
                </a:lnTo>
                <a:lnTo>
                  <a:pt x="14579" y="46075"/>
                </a:lnTo>
                <a:lnTo>
                  <a:pt x="14579" y="121856"/>
                </a:lnTo>
                <a:lnTo>
                  <a:pt x="31127" y="121856"/>
                </a:lnTo>
                <a:lnTo>
                  <a:pt x="31127" y="46075"/>
                </a:lnTo>
                <a:lnTo>
                  <a:pt x="76669" y="46075"/>
                </a:lnTo>
                <a:lnTo>
                  <a:pt x="76669" y="121856"/>
                </a:lnTo>
                <a:lnTo>
                  <a:pt x="93217" y="121856"/>
                </a:lnTo>
                <a:lnTo>
                  <a:pt x="93217" y="32905"/>
                </a:lnTo>
                <a:lnTo>
                  <a:pt x="31127" y="32905"/>
                </a:lnTo>
                <a:lnTo>
                  <a:pt x="31127" y="94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" name="object 595"/>
          <p:cNvSpPr/>
          <p:nvPr/>
        </p:nvSpPr>
        <p:spPr>
          <a:xfrm>
            <a:off x="3144635" y="3363127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" name="object 596"/>
          <p:cNvSpPr/>
          <p:nvPr/>
        </p:nvSpPr>
        <p:spPr>
          <a:xfrm>
            <a:off x="3232638" y="3363121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" name="object 597"/>
          <p:cNvSpPr/>
          <p:nvPr/>
        </p:nvSpPr>
        <p:spPr>
          <a:xfrm>
            <a:off x="3381104" y="3363122"/>
            <a:ext cx="77736" cy="126314"/>
          </a:xfrm>
          <a:custGeom>
            <a:avLst/>
            <a:gdLst/>
            <a:ahLst/>
            <a:cxnLst/>
            <a:rect l="l" t="t" r="r" b="b"/>
            <a:pathLst>
              <a:path w="77736" h="126314">
                <a:moveTo>
                  <a:pt x="77736" y="44475"/>
                </a:moveTo>
                <a:lnTo>
                  <a:pt x="77465" y="37652"/>
                </a:lnTo>
                <a:lnTo>
                  <a:pt x="74652" y="23193"/>
                </a:lnTo>
                <a:lnTo>
                  <a:pt x="68344" y="11203"/>
                </a:lnTo>
                <a:lnTo>
                  <a:pt x="57989" y="3024"/>
                </a:lnTo>
                <a:lnTo>
                  <a:pt x="43040" y="0"/>
                </a:lnTo>
                <a:lnTo>
                  <a:pt x="41512" y="15"/>
                </a:lnTo>
                <a:lnTo>
                  <a:pt x="52920" y="18720"/>
                </a:lnTo>
                <a:lnTo>
                  <a:pt x="59068" y="30337"/>
                </a:lnTo>
                <a:lnTo>
                  <a:pt x="60464" y="45377"/>
                </a:lnTo>
                <a:lnTo>
                  <a:pt x="60331" y="50634"/>
                </a:lnTo>
                <a:lnTo>
                  <a:pt x="57563" y="65618"/>
                </a:lnTo>
                <a:lnTo>
                  <a:pt x="50009" y="75783"/>
                </a:lnTo>
                <a:lnTo>
                  <a:pt x="36093" y="79527"/>
                </a:lnTo>
                <a:lnTo>
                  <a:pt x="28994" y="79527"/>
                </a:lnTo>
                <a:lnTo>
                  <a:pt x="31292" y="92519"/>
                </a:lnTo>
                <a:lnTo>
                  <a:pt x="38595" y="92519"/>
                </a:lnTo>
                <a:lnTo>
                  <a:pt x="52229" y="90531"/>
                </a:lnTo>
                <a:lnTo>
                  <a:pt x="63897" y="83928"/>
                </a:lnTo>
                <a:lnTo>
                  <a:pt x="71811" y="73498"/>
                </a:lnTo>
                <a:lnTo>
                  <a:pt x="76312" y="60071"/>
                </a:lnTo>
                <a:lnTo>
                  <a:pt x="77736" y="44475"/>
                </a:lnTo>
                <a:close/>
              </a:path>
              <a:path w="77736" h="126314">
                <a:moveTo>
                  <a:pt x="29233" y="1877"/>
                </a:moveTo>
                <a:lnTo>
                  <a:pt x="17424" y="8013"/>
                </a:lnTo>
                <a:lnTo>
                  <a:pt x="16535" y="8013"/>
                </a:lnTo>
                <a:lnTo>
                  <a:pt x="16535" y="1790"/>
                </a:lnTo>
                <a:lnTo>
                  <a:pt x="0" y="1790"/>
                </a:lnTo>
                <a:lnTo>
                  <a:pt x="0" y="126314"/>
                </a:lnTo>
                <a:lnTo>
                  <a:pt x="16535" y="126314"/>
                </a:lnTo>
                <a:lnTo>
                  <a:pt x="16535" y="87528"/>
                </a:lnTo>
                <a:lnTo>
                  <a:pt x="17068" y="87172"/>
                </a:lnTo>
                <a:lnTo>
                  <a:pt x="23469" y="90728"/>
                </a:lnTo>
                <a:lnTo>
                  <a:pt x="31292" y="92519"/>
                </a:lnTo>
                <a:lnTo>
                  <a:pt x="28994" y="79527"/>
                </a:lnTo>
                <a:lnTo>
                  <a:pt x="23469" y="78638"/>
                </a:lnTo>
                <a:lnTo>
                  <a:pt x="16535" y="76860"/>
                </a:lnTo>
                <a:lnTo>
                  <a:pt x="16535" y="17259"/>
                </a:lnTo>
                <a:lnTo>
                  <a:pt x="23113" y="15481"/>
                </a:lnTo>
                <a:lnTo>
                  <a:pt x="27571" y="13703"/>
                </a:lnTo>
                <a:lnTo>
                  <a:pt x="39079" y="13722"/>
                </a:lnTo>
                <a:lnTo>
                  <a:pt x="52920" y="18720"/>
                </a:lnTo>
                <a:lnTo>
                  <a:pt x="41512" y="15"/>
                </a:lnTo>
                <a:lnTo>
                  <a:pt x="29233" y="18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" name="object 598"/>
          <p:cNvSpPr/>
          <p:nvPr/>
        </p:nvSpPr>
        <p:spPr>
          <a:xfrm>
            <a:off x="3475325" y="3363131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" name="object 599"/>
          <p:cNvSpPr/>
          <p:nvPr/>
        </p:nvSpPr>
        <p:spPr>
          <a:xfrm>
            <a:off x="3581474" y="3363126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" name="object 600"/>
          <p:cNvSpPr/>
          <p:nvPr/>
        </p:nvSpPr>
        <p:spPr>
          <a:xfrm>
            <a:off x="3640673" y="3363131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" name="object 601"/>
          <p:cNvSpPr/>
          <p:nvPr/>
        </p:nvSpPr>
        <p:spPr>
          <a:xfrm>
            <a:off x="3788239" y="3363127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" name="object 602"/>
          <p:cNvSpPr/>
          <p:nvPr/>
        </p:nvSpPr>
        <p:spPr>
          <a:xfrm>
            <a:off x="3891533" y="3331997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12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12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" name="object 603"/>
          <p:cNvSpPr/>
          <p:nvPr/>
        </p:nvSpPr>
        <p:spPr>
          <a:xfrm>
            <a:off x="3942029" y="3363127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" name="object 604"/>
          <p:cNvSpPr/>
          <p:nvPr/>
        </p:nvSpPr>
        <p:spPr>
          <a:xfrm>
            <a:off x="4038916" y="3398170"/>
            <a:ext cx="72459" cy="150152"/>
          </a:xfrm>
          <a:custGeom>
            <a:avLst/>
            <a:gdLst/>
            <a:ahLst/>
            <a:cxnLst/>
            <a:rect l="l" t="t" r="r" b="b"/>
            <a:pathLst>
              <a:path w="72459" h="150152">
                <a:moveTo>
                  <a:pt x="20660" y="13459"/>
                </a:moveTo>
                <a:lnTo>
                  <a:pt x="17614" y="0"/>
                </a:lnTo>
                <a:lnTo>
                  <a:pt x="19037" y="59956"/>
                </a:lnTo>
                <a:lnTo>
                  <a:pt x="23304" y="55689"/>
                </a:lnTo>
                <a:lnTo>
                  <a:pt x="20660" y="13459"/>
                </a:lnTo>
                <a:close/>
              </a:path>
              <a:path w="72459" h="150152">
                <a:moveTo>
                  <a:pt x="75971" y="-12446"/>
                </a:moveTo>
                <a:lnTo>
                  <a:pt x="72936" y="-18503"/>
                </a:lnTo>
                <a:lnTo>
                  <a:pt x="68846" y="-23660"/>
                </a:lnTo>
                <a:lnTo>
                  <a:pt x="86639" y="-38239"/>
                </a:lnTo>
                <a:lnTo>
                  <a:pt x="75437" y="-50698"/>
                </a:lnTo>
                <a:lnTo>
                  <a:pt x="59956" y="-30949"/>
                </a:lnTo>
                <a:lnTo>
                  <a:pt x="54800" y="-33794"/>
                </a:lnTo>
                <a:lnTo>
                  <a:pt x="47853" y="-35039"/>
                </a:lnTo>
                <a:lnTo>
                  <a:pt x="37608" y="-34999"/>
                </a:lnTo>
                <a:lnTo>
                  <a:pt x="21574" y="-32585"/>
                </a:lnTo>
                <a:lnTo>
                  <a:pt x="10032" y="-26217"/>
                </a:lnTo>
                <a:lnTo>
                  <a:pt x="3053" y="-15578"/>
                </a:lnTo>
                <a:lnTo>
                  <a:pt x="711" y="-355"/>
                </a:lnTo>
                <a:lnTo>
                  <a:pt x="1537" y="8184"/>
                </a:lnTo>
                <a:lnTo>
                  <a:pt x="7049" y="20137"/>
                </a:lnTo>
                <a:lnTo>
                  <a:pt x="16725" y="27571"/>
                </a:lnTo>
                <a:lnTo>
                  <a:pt x="12814" y="30416"/>
                </a:lnTo>
                <a:lnTo>
                  <a:pt x="10858" y="33807"/>
                </a:lnTo>
                <a:lnTo>
                  <a:pt x="10325" y="37363"/>
                </a:lnTo>
                <a:lnTo>
                  <a:pt x="9258" y="42875"/>
                </a:lnTo>
                <a:lnTo>
                  <a:pt x="11201" y="48031"/>
                </a:lnTo>
                <a:lnTo>
                  <a:pt x="14947" y="50876"/>
                </a:lnTo>
                <a:lnTo>
                  <a:pt x="11175" y="53248"/>
                </a:lnTo>
                <a:lnTo>
                  <a:pt x="1830" y="64663"/>
                </a:lnTo>
                <a:lnTo>
                  <a:pt x="0" y="74891"/>
                </a:lnTo>
                <a:lnTo>
                  <a:pt x="1096" y="81504"/>
                </a:lnTo>
                <a:lnTo>
                  <a:pt x="8555" y="91377"/>
                </a:lnTo>
                <a:lnTo>
                  <a:pt x="21329" y="97409"/>
                </a:lnTo>
                <a:lnTo>
                  <a:pt x="19998" y="81307"/>
                </a:lnTo>
                <a:lnTo>
                  <a:pt x="16357" y="72758"/>
                </a:lnTo>
                <a:lnTo>
                  <a:pt x="16357" y="64579"/>
                </a:lnTo>
                <a:lnTo>
                  <a:pt x="19037" y="59956"/>
                </a:lnTo>
                <a:lnTo>
                  <a:pt x="17614" y="0"/>
                </a:lnTo>
                <a:lnTo>
                  <a:pt x="18154" y="-7354"/>
                </a:lnTo>
                <a:lnTo>
                  <a:pt x="24236" y="-18503"/>
                </a:lnTo>
                <a:lnTo>
                  <a:pt x="39319" y="-22237"/>
                </a:lnTo>
                <a:lnTo>
                  <a:pt x="43464" y="-22059"/>
                </a:lnTo>
                <a:lnTo>
                  <a:pt x="56266" y="-16130"/>
                </a:lnTo>
                <a:lnTo>
                  <a:pt x="59423" y="-2844"/>
                </a:lnTo>
                <a:lnTo>
                  <a:pt x="58763" y="4999"/>
                </a:lnTo>
                <a:lnTo>
                  <a:pt x="52367" y="15893"/>
                </a:lnTo>
                <a:lnTo>
                  <a:pt x="37185" y="19570"/>
                </a:lnTo>
                <a:lnTo>
                  <a:pt x="33443" y="19420"/>
                </a:lnTo>
                <a:lnTo>
                  <a:pt x="20660" y="13459"/>
                </a:lnTo>
                <a:lnTo>
                  <a:pt x="23304" y="55689"/>
                </a:lnTo>
                <a:lnTo>
                  <a:pt x="65646" y="55689"/>
                </a:lnTo>
                <a:lnTo>
                  <a:pt x="69735" y="63334"/>
                </a:lnTo>
                <a:lnTo>
                  <a:pt x="67957" y="71691"/>
                </a:lnTo>
                <a:lnTo>
                  <a:pt x="72459" y="90356"/>
                </a:lnTo>
                <a:lnTo>
                  <a:pt x="80753" y="81911"/>
                </a:lnTo>
                <a:lnTo>
                  <a:pt x="84861" y="71513"/>
                </a:lnTo>
                <a:lnTo>
                  <a:pt x="85278" y="66879"/>
                </a:lnTo>
                <a:lnTo>
                  <a:pt x="82848" y="55215"/>
                </a:lnTo>
                <a:lnTo>
                  <a:pt x="74128" y="45943"/>
                </a:lnTo>
                <a:lnTo>
                  <a:pt x="57467" y="42164"/>
                </a:lnTo>
                <a:lnTo>
                  <a:pt x="26682" y="42164"/>
                </a:lnTo>
                <a:lnTo>
                  <a:pt x="24206" y="38785"/>
                </a:lnTo>
                <a:lnTo>
                  <a:pt x="25438" y="32562"/>
                </a:lnTo>
                <a:lnTo>
                  <a:pt x="26873" y="30607"/>
                </a:lnTo>
                <a:lnTo>
                  <a:pt x="29705" y="31140"/>
                </a:lnTo>
                <a:lnTo>
                  <a:pt x="32727" y="31483"/>
                </a:lnTo>
                <a:lnTo>
                  <a:pt x="39139" y="31433"/>
                </a:lnTo>
                <a:lnTo>
                  <a:pt x="54761" y="29024"/>
                </a:lnTo>
                <a:lnTo>
                  <a:pt x="66326" y="22694"/>
                </a:lnTo>
                <a:lnTo>
                  <a:pt x="73505" y="12031"/>
                </a:lnTo>
                <a:lnTo>
                  <a:pt x="75971" y="-3378"/>
                </a:lnTo>
                <a:lnTo>
                  <a:pt x="75971" y="-12446"/>
                </a:lnTo>
                <a:close/>
              </a:path>
              <a:path w="72459" h="150152">
                <a:moveTo>
                  <a:pt x="19998" y="81307"/>
                </a:moveTo>
                <a:lnTo>
                  <a:pt x="21329" y="97409"/>
                </a:lnTo>
                <a:lnTo>
                  <a:pt x="37363" y="99453"/>
                </a:lnTo>
                <a:lnTo>
                  <a:pt x="43774" y="99241"/>
                </a:lnTo>
                <a:lnTo>
                  <a:pt x="60094" y="96311"/>
                </a:lnTo>
                <a:lnTo>
                  <a:pt x="72459" y="90356"/>
                </a:lnTo>
                <a:lnTo>
                  <a:pt x="67957" y="71691"/>
                </a:lnTo>
                <a:lnTo>
                  <a:pt x="65434" y="77193"/>
                </a:lnTo>
                <a:lnTo>
                  <a:pt x="54384" y="84389"/>
                </a:lnTo>
                <a:lnTo>
                  <a:pt x="39852" y="86817"/>
                </a:lnTo>
                <a:lnTo>
                  <a:pt x="35814" y="86690"/>
                </a:lnTo>
                <a:lnTo>
                  <a:pt x="19998" y="8130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" name="object 605"/>
          <p:cNvSpPr/>
          <p:nvPr/>
        </p:nvSpPr>
        <p:spPr>
          <a:xfrm>
            <a:off x="4143467" y="3316702"/>
            <a:ext cx="74180" cy="138938"/>
          </a:xfrm>
          <a:custGeom>
            <a:avLst/>
            <a:gdLst/>
            <a:ahLst/>
            <a:cxnLst/>
            <a:rect l="l" t="t" r="r" b="b"/>
            <a:pathLst>
              <a:path w="74180" h="138938">
                <a:moveTo>
                  <a:pt x="161" y="113784"/>
                </a:moveTo>
                <a:lnTo>
                  <a:pt x="4466" y="127799"/>
                </a:lnTo>
                <a:lnTo>
                  <a:pt x="14210" y="136163"/>
                </a:lnTo>
                <a:lnTo>
                  <a:pt x="28828" y="138938"/>
                </a:lnTo>
                <a:lnTo>
                  <a:pt x="32662" y="138800"/>
                </a:lnTo>
                <a:lnTo>
                  <a:pt x="44846" y="136283"/>
                </a:lnTo>
                <a:lnTo>
                  <a:pt x="56756" y="130390"/>
                </a:lnTo>
                <a:lnTo>
                  <a:pt x="57632" y="130390"/>
                </a:lnTo>
                <a:lnTo>
                  <a:pt x="57632" y="137160"/>
                </a:lnTo>
                <a:lnTo>
                  <a:pt x="74180" y="137160"/>
                </a:lnTo>
                <a:lnTo>
                  <a:pt x="74180" y="48209"/>
                </a:lnTo>
                <a:lnTo>
                  <a:pt x="57632" y="48209"/>
                </a:lnTo>
                <a:lnTo>
                  <a:pt x="57632" y="120078"/>
                </a:lnTo>
                <a:lnTo>
                  <a:pt x="51942" y="122389"/>
                </a:lnTo>
                <a:lnTo>
                  <a:pt x="44475" y="125412"/>
                </a:lnTo>
                <a:lnTo>
                  <a:pt x="33126" y="125406"/>
                </a:lnTo>
                <a:lnTo>
                  <a:pt x="19846" y="119910"/>
                </a:lnTo>
                <a:lnTo>
                  <a:pt x="16548" y="106197"/>
                </a:lnTo>
                <a:lnTo>
                  <a:pt x="16548" y="48209"/>
                </a:lnTo>
                <a:lnTo>
                  <a:pt x="0" y="48209"/>
                </a:lnTo>
                <a:lnTo>
                  <a:pt x="0" y="109753"/>
                </a:lnTo>
                <a:lnTo>
                  <a:pt x="161" y="113784"/>
                </a:lnTo>
                <a:close/>
              </a:path>
              <a:path w="74180" h="138938">
                <a:moveTo>
                  <a:pt x="56210" y="0"/>
                </a:moveTo>
                <a:lnTo>
                  <a:pt x="28994" y="26149"/>
                </a:lnTo>
                <a:lnTo>
                  <a:pt x="38252" y="35039"/>
                </a:lnTo>
                <a:lnTo>
                  <a:pt x="67068" y="12446"/>
                </a:lnTo>
                <a:lnTo>
                  <a:pt x="5621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" name="object 606"/>
          <p:cNvSpPr/>
          <p:nvPr/>
        </p:nvSpPr>
        <p:spPr>
          <a:xfrm>
            <a:off x="4248367" y="3363127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" name="object 607"/>
          <p:cNvSpPr/>
          <p:nvPr/>
        </p:nvSpPr>
        <p:spPr>
          <a:xfrm>
            <a:off x="4388813" y="3363127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" name="object 608"/>
          <p:cNvSpPr/>
          <p:nvPr/>
        </p:nvSpPr>
        <p:spPr>
          <a:xfrm>
            <a:off x="4476817" y="3363121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" name="object 609"/>
          <p:cNvSpPr/>
          <p:nvPr/>
        </p:nvSpPr>
        <p:spPr>
          <a:xfrm>
            <a:off x="4583856" y="3363126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" name="object 610"/>
          <p:cNvSpPr/>
          <p:nvPr/>
        </p:nvSpPr>
        <p:spPr>
          <a:xfrm>
            <a:off x="4644831" y="3363121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35" y="48044"/>
                </a:moveTo>
                <a:lnTo>
                  <a:pt x="16825" y="40445"/>
                </a:lnTo>
                <a:lnTo>
                  <a:pt x="20278" y="25420"/>
                </a:lnTo>
                <a:lnTo>
                  <a:pt x="28277" y="16047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35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82" y="79840"/>
                </a:lnTo>
                <a:lnTo>
                  <a:pt x="24884" y="75520"/>
                </a:lnTo>
                <a:lnTo>
                  <a:pt x="18326" y="64661"/>
                </a:lnTo>
                <a:lnTo>
                  <a:pt x="16535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" name="object 611"/>
          <p:cNvSpPr/>
          <p:nvPr/>
        </p:nvSpPr>
        <p:spPr>
          <a:xfrm>
            <a:off x="4750625" y="3363127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2" name="object 612"/>
          <p:cNvSpPr/>
          <p:nvPr/>
        </p:nvSpPr>
        <p:spPr>
          <a:xfrm>
            <a:off x="4846627" y="3363131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3" name="object 613"/>
          <p:cNvSpPr/>
          <p:nvPr/>
        </p:nvSpPr>
        <p:spPr>
          <a:xfrm>
            <a:off x="4938003" y="3364902"/>
            <a:ext cx="84327" cy="89839"/>
          </a:xfrm>
          <a:custGeom>
            <a:avLst/>
            <a:gdLst/>
            <a:ahLst/>
            <a:cxnLst/>
            <a:rect l="l" t="t" r="r" b="b"/>
            <a:pathLst>
              <a:path w="84327" h="89839">
                <a:moveTo>
                  <a:pt x="50520" y="89839"/>
                </a:moveTo>
                <a:lnTo>
                  <a:pt x="84327" y="0"/>
                </a:lnTo>
                <a:lnTo>
                  <a:pt x="66713" y="0"/>
                </a:lnTo>
                <a:lnTo>
                  <a:pt x="43065" y="69557"/>
                </a:lnTo>
                <a:lnTo>
                  <a:pt x="41998" y="69557"/>
                </a:lnTo>
                <a:lnTo>
                  <a:pt x="18326" y="0"/>
                </a:lnTo>
                <a:lnTo>
                  <a:pt x="0" y="0"/>
                </a:lnTo>
                <a:lnTo>
                  <a:pt x="33807" y="89839"/>
                </a:lnTo>
                <a:lnTo>
                  <a:pt x="50520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4" name="object 614"/>
          <p:cNvSpPr/>
          <p:nvPr/>
        </p:nvSpPr>
        <p:spPr>
          <a:xfrm>
            <a:off x="5038826" y="3331997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12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12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5" name="object 615"/>
          <p:cNvSpPr/>
          <p:nvPr/>
        </p:nvSpPr>
        <p:spPr>
          <a:xfrm>
            <a:off x="5090567" y="3363126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6" name="object 616"/>
          <p:cNvSpPr/>
          <p:nvPr/>
        </p:nvSpPr>
        <p:spPr>
          <a:xfrm>
            <a:off x="5156880" y="3364909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7" name="object 617"/>
          <p:cNvSpPr/>
          <p:nvPr/>
        </p:nvSpPr>
        <p:spPr>
          <a:xfrm>
            <a:off x="5255894" y="3363131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8" name="object 618"/>
          <p:cNvSpPr/>
          <p:nvPr/>
        </p:nvSpPr>
        <p:spPr>
          <a:xfrm>
            <a:off x="5343552" y="3433752"/>
            <a:ext cx="21526" cy="21170"/>
          </a:xfrm>
          <a:custGeom>
            <a:avLst/>
            <a:gdLst/>
            <a:ahLst/>
            <a:cxnLst/>
            <a:rect l="l" t="t" r="r" b="b"/>
            <a:pathLst>
              <a:path w="21526" h="21170">
                <a:moveTo>
                  <a:pt x="10845" y="0"/>
                </a:moveTo>
                <a:lnTo>
                  <a:pt x="4800" y="0"/>
                </a:lnTo>
                <a:lnTo>
                  <a:pt x="0" y="4800"/>
                </a:lnTo>
                <a:lnTo>
                  <a:pt x="0" y="16548"/>
                </a:lnTo>
                <a:lnTo>
                  <a:pt x="4800" y="21170"/>
                </a:lnTo>
                <a:lnTo>
                  <a:pt x="16725" y="21170"/>
                </a:lnTo>
                <a:lnTo>
                  <a:pt x="21526" y="16548"/>
                </a:lnTo>
                <a:lnTo>
                  <a:pt x="21526" y="4800"/>
                </a:lnTo>
                <a:lnTo>
                  <a:pt x="16725" y="0"/>
                </a:lnTo>
                <a:lnTo>
                  <a:pt x="1084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9" name="object 619"/>
          <p:cNvSpPr/>
          <p:nvPr/>
        </p:nvSpPr>
        <p:spPr>
          <a:xfrm>
            <a:off x="5435841" y="3334666"/>
            <a:ext cx="71691" cy="119189"/>
          </a:xfrm>
          <a:custGeom>
            <a:avLst/>
            <a:gdLst/>
            <a:ahLst/>
            <a:cxnLst/>
            <a:rect l="l" t="t" r="r" b="b"/>
            <a:pathLst>
              <a:path w="71691" h="119189">
                <a:moveTo>
                  <a:pt x="17081" y="104609"/>
                </a:moveTo>
                <a:lnTo>
                  <a:pt x="17081" y="64935"/>
                </a:lnTo>
                <a:lnTo>
                  <a:pt x="60477" y="64935"/>
                </a:lnTo>
                <a:lnTo>
                  <a:pt x="60477" y="50165"/>
                </a:lnTo>
                <a:lnTo>
                  <a:pt x="17081" y="50165"/>
                </a:lnTo>
                <a:lnTo>
                  <a:pt x="17081" y="14757"/>
                </a:lnTo>
                <a:lnTo>
                  <a:pt x="70980" y="14757"/>
                </a:lnTo>
                <a:lnTo>
                  <a:pt x="70980" y="0"/>
                </a:lnTo>
                <a:lnTo>
                  <a:pt x="0" y="0"/>
                </a:lnTo>
                <a:lnTo>
                  <a:pt x="0" y="119189"/>
                </a:lnTo>
                <a:lnTo>
                  <a:pt x="71691" y="119189"/>
                </a:lnTo>
                <a:lnTo>
                  <a:pt x="71691" y="104609"/>
                </a:lnTo>
                <a:lnTo>
                  <a:pt x="17081" y="1046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0" name="object 620"/>
          <p:cNvSpPr/>
          <p:nvPr/>
        </p:nvSpPr>
        <p:spPr>
          <a:xfrm>
            <a:off x="5534700" y="3363127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1" name="object 621"/>
          <p:cNvSpPr/>
          <p:nvPr/>
        </p:nvSpPr>
        <p:spPr>
          <a:xfrm>
            <a:off x="5681023" y="3327554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2" name="object 622"/>
          <p:cNvSpPr/>
          <p:nvPr/>
        </p:nvSpPr>
        <p:spPr>
          <a:xfrm>
            <a:off x="5719603" y="3363131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3" name="object 623"/>
          <p:cNvSpPr/>
          <p:nvPr/>
        </p:nvSpPr>
        <p:spPr>
          <a:xfrm>
            <a:off x="701206" y="3553631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4" name="object 624"/>
          <p:cNvSpPr/>
          <p:nvPr/>
        </p:nvSpPr>
        <p:spPr>
          <a:xfrm>
            <a:off x="799885" y="3553627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2" y="4253"/>
                </a:lnTo>
                <a:lnTo>
                  <a:pt x="54643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5" name="object 625"/>
          <p:cNvSpPr/>
          <p:nvPr/>
        </p:nvSpPr>
        <p:spPr>
          <a:xfrm>
            <a:off x="883265" y="352694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6" name="object 626"/>
          <p:cNvSpPr/>
          <p:nvPr/>
        </p:nvSpPr>
        <p:spPr>
          <a:xfrm>
            <a:off x="960795" y="3555409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7" name="object 627"/>
          <p:cNvSpPr/>
          <p:nvPr/>
        </p:nvSpPr>
        <p:spPr>
          <a:xfrm>
            <a:off x="1057687" y="3553631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8" name="object 628"/>
          <p:cNvSpPr/>
          <p:nvPr/>
        </p:nvSpPr>
        <p:spPr>
          <a:xfrm>
            <a:off x="1162230" y="3518054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9" name="object 629"/>
          <p:cNvSpPr/>
          <p:nvPr/>
        </p:nvSpPr>
        <p:spPr>
          <a:xfrm>
            <a:off x="1208100" y="3522497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12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12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0" name="object 630"/>
          <p:cNvSpPr/>
          <p:nvPr/>
        </p:nvSpPr>
        <p:spPr>
          <a:xfrm>
            <a:off x="1252369" y="3553623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31" y="27494"/>
                </a:lnTo>
                <a:lnTo>
                  <a:pt x="27577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1"/>
                </a:lnTo>
                <a:lnTo>
                  <a:pt x="13844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44" y="8579"/>
                </a:lnTo>
                <a:lnTo>
                  <a:pt x="5927" y="19005"/>
                </a:lnTo>
                <a:lnTo>
                  <a:pt x="1425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1" name="object 631"/>
          <p:cNvSpPr/>
          <p:nvPr/>
        </p:nvSpPr>
        <p:spPr>
          <a:xfrm>
            <a:off x="1352825" y="3553631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2" name="object 632"/>
          <p:cNvSpPr/>
          <p:nvPr/>
        </p:nvSpPr>
        <p:spPr>
          <a:xfrm>
            <a:off x="1451502" y="3553623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31" y="27494"/>
                </a:lnTo>
                <a:lnTo>
                  <a:pt x="27577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1"/>
                </a:lnTo>
                <a:lnTo>
                  <a:pt x="13844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44" y="8579"/>
                </a:lnTo>
                <a:lnTo>
                  <a:pt x="5927" y="19005"/>
                </a:lnTo>
                <a:lnTo>
                  <a:pt x="1425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3" name="object 633"/>
          <p:cNvSpPr/>
          <p:nvPr/>
        </p:nvSpPr>
        <p:spPr>
          <a:xfrm>
            <a:off x="1602624" y="3553627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4" name="object 634"/>
          <p:cNvSpPr/>
          <p:nvPr/>
        </p:nvSpPr>
        <p:spPr>
          <a:xfrm>
            <a:off x="1700404" y="3553621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5" name="object 635"/>
          <p:cNvSpPr/>
          <p:nvPr/>
        </p:nvSpPr>
        <p:spPr>
          <a:xfrm>
            <a:off x="1842639" y="3555045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6" name="object 636"/>
          <p:cNvSpPr/>
          <p:nvPr/>
        </p:nvSpPr>
        <p:spPr>
          <a:xfrm>
            <a:off x="1933125" y="3555405"/>
            <a:ext cx="85559" cy="88950"/>
          </a:xfrm>
          <a:custGeom>
            <a:avLst/>
            <a:gdLst/>
            <a:ahLst/>
            <a:cxnLst/>
            <a:rect l="l" t="t" r="r" b="b"/>
            <a:pathLst>
              <a:path w="85559" h="88950">
                <a:moveTo>
                  <a:pt x="0" y="88950"/>
                </a:moveTo>
                <a:lnTo>
                  <a:pt x="19748" y="88950"/>
                </a:lnTo>
                <a:lnTo>
                  <a:pt x="42684" y="56045"/>
                </a:lnTo>
                <a:lnTo>
                  <a:pt x="65646" y="88950"/>
                </a:lnTo>
                <a:lnTo>
                  <a:pt x="85559" y="88950"/>
                </a:lnTo>
                <a:lnTo>
                  <a:pt x="52298" y="43408"/>
                </a:lnTo>
                <a:lnTo>
                  <a:pt x="84327" y="0"/>
                </a:lnTo>
                <a:lnTo>
                  <a:pt x="65112" y="0"/>
                </a:lnTo>
                <a:lnTo>
                  <a:pt x="43586" y="32029"/>
                </a:lnTo>
                <a:lnTo>
                  <a:pt x="21513" y="0"/>
                </a:lnTo>
                <a:lnTo>
                  <a:pt x="1777" y="0"/>
                </a:lnTo>
                <a:lnTo>
                  <a:pt x="33794" y="43408"/>
                </a:lnTo>
                <a:lnTo>
                  <a:pt x="0" y="889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7" name="object 637"/>
          <p:cNvSpPr/>
          <p:nvPr/>
        </p:nvSpPr>
        <p:spPr>
          <a:xfrm>
            <a:off x="2037486" y="3522497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312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36"/>
                </a:lnTo>
                <a:lnTo>
                  <a:pt x="4635" y="20459"/>
                </a:lnTo>
                <a:lnTo>
                  <a:pt x="15836" y="20459"/>
                </a:lnTo>
                <a:lnTo>
                  <a:pt x="20472" y="15836"/>
                </a:lnTo>
                <a:lnTo>
                  <a:pt x="20472" y="10312"/>
                </a:lnTo>
                <a:close/>
              </a:path>
              <a:path w="20472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8" name="object 638"/>
          <p:cNvSpPr/>
          <p:nvPr/>
        </p:nvSpPr>
        <p:spPr>
          <a:xfrm>
            <a:off x="2082110" y="3553631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77"/>
                </a:moveTo>
                <a:lnTo>
                  <a:pt x="2857" y="74180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8" y="91791"/>
                </a:lnTo>
                <a:lnTo>
                  <a:pt x="52047" y="87417"/>
                </a:lnTo>
                <a:lnTo>
                  <a:pt x="61477" y="78718"/>
                </a:lnTo>
                <a:lnTo>
                  <a:pt x="64947" y="65290"/>
                </a:lnTo>
                <a:lnTo>
                  <a:pt x="64945" y="64898"/>
                </a:lnTo>
                <a:lnTo>
                  <a:pt x="60850" y="50983"/>
                </a:lnTo>
                <a:lnTo>
                  <a:pt x="50753" y="43110"/>
                </a:lnTo>
                <a:lnTo>
                  <a:pt x="37363" y="38608"/>
                </a:lnTo>
                <a:lnTo>
                  <a:pt x="27762" y="35928"/>
                </a:lnTo>
                <a:lnTo>
                  <a:pt x="17081" y="34150"/>
                </a:lnTo>
                <a:lnTo>
                  <a:pt x="17081" y="17602"/>
                </a:lnTo>
                <a:lnTo>
                  <a:pt x="23139" y="13690"/>
                </a:lnTo>
                <a:lnTo>
                  <a:pt x="40919" y="13690"/>
                </a:lnTo>
                <a:lnTo>
                  <a:pt x="49275" y="15468"/>
                </a:lnTo>
                <a:lnTo>
                  <a:pt x="57467" y="18503"/>
                </a:lnTo>
                <a:lnTo>
                  <a:pt x="60490" y="4800"/>
                </a:lnTo>
                <a:lnTo>
                  <a:pt x="60095" y="4669"/>
                </a:lnTo>
                <a:lnTo>
                  <a:pt x="47990" y="1482"/>
                </a:lnTo>
                <a:lnTo>
                  <a:pt x="35051" y="0"/>
                </a:lnTo>
                <a:lnTo>
                  <a:pt x="28399" y="259"/>
                </a:lnTo>
                <a:lnTo>
                  <a:pt x="13496" y="3783"/>
                </a:lnTo>
                <a:lnTo>
                  <a:pt x="3918" y="11911"/>
                </a:lnTo>
                <a:lnTo>
                  <a:pt x="533" y="25260"/>
                </a:lnTo>
                <a:lnTo>
                  <a:pt x="3979" y="38150"/>
                </a:lnTo>
                <a:lnTo>
                  <a:pt x="13669" y="46645"/>
                </a:lnTo>
                <a:lnTo>
                  <a:pt x="27228" y="51409"/>
                </a:lnTo>
                <a:lnTo>
                  <a:pt x="28028" y="51610"/>
                </a:lnTo>
                <a:lnTo>
                  <a:pt x="42352" y="56590"/>
                </a:lnTo>
                <a:lnTo>
                  <a:pt x="48399" y="66522"/>
                </a:lnTo>
                <a:lnTo>
                  <a:pt x="48399" y="75425"/>
                </a:lnTo>
                <a:lnTo>
                  <a:pt x="39674" y="78981"/>
                </a:lnTo>
                <a:lnTo>
                  <a:pt x="27869" y="78976"/>
                </a:lnTo>
                <a:lnTo>
                  <a:pt x="14707" y="77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9" name="object 639"/>
          <p:cNvSpPr/>
          <p:nvPr/>
        </p:nvSpPr>
        <p:spPr>
          <a:xfrm>
            <a:off x="2161586" y="352694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76"/>
                </a:lnTo>
                <a:lnTo>
                  <a:pt x="37706" y="105676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32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0" name="object 640"/>
          <p:cNvSpPr/>
          <p:nvPr/>
        </p:nvSpPr>
        <p:spPr>
          <a:xfrm>
            <a:off x="2233783" y="3555045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4"/>
                </a:lnTo>
                <a:lnTo>
                  <a:pt x="56499" y="20224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5" y="62620"/>
                </a:lnTo>
                <a:lnTo>
                  <a:pt x="6907" y="76249"/>
                </a:lnTo>
                <a:lnTo>
                  <a:pt x="15630" y="85018"/>
                </a:lnTo>
                <a:lnTo>
                  <a:pt x="27524" y="89707"/>
                </a:lnTo>
                <a:lnTo>
                  <a:pt x="42329" y="91096"/>
                </a:lnTo>
                <a:lnTo>
                  <a:pt x="47498" y="90954"/>
                </a:lnTo>
                <a:lnTo>
                  <a:pt x="60345" y="89164"/>
                </a:lnTo>
                <a:lnTo>
                  <a:pt x="71856" y="85394"/>
                </a:lnTo>
                <a:lnTo>
                  <a:pt x="68846" y="73126"/>
                </a:lnTo>
                <a:lnTo>
                  <a:pt x="68501" y="73251"/>
                </a:lnTo>
                <a:lnTo>
                  <a:pt x="56426" y="76322"/>
                </a:lnTo>
                <a:lnTo>
                  <a:pt x="43395" y="77571"/>
                </a:lnTo>
                <a:lnTo>
                  <a:pt x="40836" y="77522"/>
                </a:lnTo>
                <a:lnTo>
                  <a:pt x="28208" y="74714"/>
                </a:lnTo>
                <a:lnTo>
                  <a:pt x="19787" y="65619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54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1" name="object 641"/>
          <p:cNvSpPr/>
          <p:nvPr/>
        </p:nvSpPr>
        <p:spPr>
          <a:xfrm>
            <a:off x="2365162" y="3555402"/>
            <a:ext cx="84327" cy="89839"/>
          </a:xfrm>
          <a:custGeom>
            <a:avLst/>
            <a:gdLst/>
            <a:ahLst/>
            <a:cxnLst/>
            <a:rect l="l" t="t" r="r" b="b"/>
            <a:pathLst>
              <a:path w="84327" h="89839">
                <a:moveTo>
                  <a:pt x="50520" y="89839"/>
                </a:moveTo>
                <a:lnTo>
                  <a:pt x="84327" y="0"/>
                </a:lnTo>
                <a:lnTo>
                  <a:pt x="66713" y="0"/>
                </a:lnTo>
                <a:lnTo>
                  <a:pt x="43065" y="69557"/>
                </a:lnTo>
                <a:lnTo>
                  <a:pt x="41998" y="69557"/>
                </a:lnTo>
                <a:lnTo>
                  <a:pt x="18326" y="0"/>
                </a:lnTo>
                <a:lnTo>
                  <a:pt x="0" y="0"/>
                </a:lnTo>
                <a:lnTo>
                  <a:pt x="33807" y="89839"/>
                </a:lnTo>
                <a:lnTo>
                  <a:pt x="50520" y="898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2" name="object 642"/>
          <p:cNvSpPr/>
          <p:nvPr/>
        </p:nvSpPr>
        <p:spPr>
          <a:xfrm>
            <a:off x="2458693" y="3553631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3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5" y="75606"/>
                </a:lnTo>
                <a:lnTo>
                  <a:pt x="43482" y="77880"/>
                </a:lnTo>
                <a:lnTo>
                  <a:pt x="29705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705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3" name="object 643"/>
          <p:cNvSpPr/>
          <p:nvPr/>
        </p:nvSpPr>
        <p:spPr>
          <a:xfrm>
            <a:off x="2557371" y="3553627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2" y="4253"/>
                </a:lnTo>
                <a:lnTo>
                  <a:pt x="54643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4" name="object 644"/>
          <p:cNvSpPr/>
          <p:nvPr/>
        </p:nvSpPr>
        <p:spPr>
          <a:xfrm>
            <a:off x="2650713" y="3555409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159" y="65565"/>
                </a:moveTo>
                <a:lnTo>
                  <a:pt x="4459" y="79589"/>
                </a:lnTo>
                <a:lnTo>
                  <a:pt x="14200" y="87954"/>
                </a:lnTo>
                <a:lnTo>
                  <a:pt x="28816" y="90728"/>
                </a:lnTo>
                <a:lnTo>
                  <a:pt x="32653" y="90591"/>
                </a:lnTo>
                <a:lnTo>
                  <a:pt x="44837" y="88074"/>
                </a:lnTo>
                <a:lnTo>
                  <a:pt x="56743" y="82181"/>
                </a:lnTo>
                <a:lnTo>
                  <a:pt x="57632" y="82181"/>
                </a:lnTo>
                <a:lnTo>
                  <a:pt x="57632" y="88950"/>
                </a:lnTo>
                <a:lnTo>
                  <a:pt x="74180" y="88950"/>
                </a:lnTo>
                <a:lnTo>
                  <a:pt x="74180" y="0"/>
                </a:lnTo>
                <a:lnTo>
                  <a:pt x="57632" y="0"/>
                </a:lnTo>
                <a:lnTo>
                  <a:pt x="57632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5" y="77197"/>
                </a:lnTo>
                <a:lnTo>
                  <a:pt x="19841" y="71701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9" y="655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5" name="object 645"/>
          <p:cNvSpPr/>
          <p:nvPr/>
        </p:nvSpPr>
        <p:spPr>
          <a:xfrm>
            <a:off x="2755609" y="3553627"/>
            <a:ext cx="74180" cy="90728"/>
          </a:xfrm>
          <a:custGeom>
            <a:avLst/>
            <a:gdLst/>
            <a:ahLst/>
            <a:cxnLst/>
            <a:rect l="l" t="t" r="r" b="b"/>
            <a:pathLst>
              <a:path w="74180" h="90728">
                <a:moveTo>
                  <a:pt x="29883" y="13703"/>
                </a:moveTo>
                <a:lnTo>
                  <a:pt x="42055" y="13738"/>
                </a:lnTo>
                <a:lnTo>
                  <a:pt x="54572" y="19887"/>
                </a:lnTo>
                <a:lnTo>
                  <a:pt x="57632" y="33807"/>
                </a:lnTo>
                <a:lnTo>
                  <a:pt x="57632" y="90728"/>
                </a:lnTo>
                <a:lnTo>
                  <a:pt x="74180" y="90728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2"/>
                </a:lnTo>
                <a:lnTo>
                  <a:pt x="29377" y="2720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6" name="object 646"/>
          <p:cNvSpPr/>
          <p:nvPr/>
        </p:nvSpPr>
        <p:spPr>
          <a:xfrm>
            <a:off x="2851612" y="3553631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7" name="object 647"/>
          <p:cNvSpPr/>
          <p:nvPr/>
        </p:nvSpPr>
        <p:spPr>
          <a:xfrm>
            <a:off x="2992954" y="3553627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4"/>
                </a:lnTo>
                <a:lnTo>
                  <a:pt x="59908" y="90502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0"/>
                </a:lnTo>
                <a:lnTo>
                  <a:pt x="18943" y="64256"/>
                </a:lnTo>
                <a:lnTo>
                  <a:pt x="17259" y="48031"/>
                </a:lnTo>
                <a:lnTo>
                  <a:pt x="17438" y="41664"/>
                </a:lnTo>
                <a:lnTo>
                  <a:pt x="20456" y="26453"/>
                </a:lnTo>
                <a:lnTo>
                  <a:pt x="28245" y="16971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8" name="object 648"/>
          <p:cNvSpPr/>
          <p:nvPr/>
        </p:nvSpPr>
        <p:spPr>
          <a:xfrm>
            <a:off x="3080958" y="3553621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9" name="object 649"/>
          <p:cNvSpPr/>
          <p:nvPr/>
        </p:nvSpPr>
        <p:spPr>
          <a:xfrm>
            <a:off x="3186751" y="3553627"/>
            <a:ext cx="130047" cy="90728"/>
          </a:xfrm>
          <a:custGeom>
            <a:avLst/>
            <a:gdLst/>
            <a:ahLst/>
            <a:cxnLst/>
            <a:rect l="l" t="t" r="r" b="b"/>
            <a:pathLst>
              <a:path w="130047" h="90728">
                <a:moveTo>
                  <a:pt x="72047" y="20104"/>
                </a:moveTo>
                <a:lnTo>
                  <a:pt x="77558" y="17259"/>
                </a:lnTo>
                <a:lnTo>
                  <a:pt x="85572" y="13703"/>
                </a:lnTo>
                <a:lnTo>
                  <a:pt x="97874" y="13748"/>
                </a:lnTo>
                <a:lnTo>
                  <a:pt x="110271" y="19427"/>
                </a:lnTo>
                <a:lnTo>
                  <a:pt x="113499" y="33807"/>
                </a:lnTo>
                <a:lnTo>
                  <a:pt x="113499" y="90728"/>
                </a:lnTo>
                <a:lnTo>
                  <a:pt x="130047" y="90728"/>
                </a:lnTo>
                <a:lnTo>
                  <a:pt x="130047" y="29349"/>
                </a:lnTo>
                <a:lnTo>
                  <a:pt x="129855" y="25019"/>
                </a:lnTo>
                <a:lnTo>
                  <a:pt x="125387" y="11118"/>
                </a:lnTo>
                <a:lnTo>
                  <a:pt x="115543" y="2779"/>
                </a:lnTo>
                <a:lnTo>
                  <a:pt x="101041" y="0"/>
                </a:lnTo>
                <a:lnTo>
                  <a:pt x="92457" y="688"/>
                </a:lnTo>
                <a:lnTo>
                  <a:pt x="80242" y="4144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69" y="91"/>
                </a:lnTo>
                <a:lnTo>
                  <a:pt x="28442" y="2809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37"/>
                </a:lnTo>
                <a:lnTo>
                  <a:pt x="22237" y="16725"/>
                </a:lnTo>
                <a:lnTo>
                  <a:pt x="28638" y="13703"/>
                </a:lnTo>
                <a:lnTo>
                  <a:pt x="40975" y="13745"/>
                </a:lnTo>
                <a:lnTo>
                  <a:pt x="53452" y="19795"/>
                </a:lnTo>
                <a:lnTo>
                  <a:pt x="56565" y="33807"/>
                </a:lnTo>
                <a:lnTo>
                  <a:pt x="56565" y="90728"/>
                </a:lnTo>
                <a:lnTo>
                  <a:pt x="73113" y="90728"/>
                </a:lnTo>
                <a:lnTo>
                  <a:pt x="73113" y="25971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0" name="object 650"/>
          <p:cNvSpPr/>
          <p:nvPr/>
        </p:nvSpPr>
        <p:spPr>
          <a:xfrm>
            <a:off x="3346601" y="3553622"/>
            <a:ext cx="77736" cy="126314"/>
          </a:xfrm>
          <a:custGeom>
            <a:avLst/>
            <a:gdLst/>
            <a:ahLst/>
            <a:cxnLst/>
            <a:rect l="l" t="t" r="r" b="b"/>
            <a:pathLst>
              <a:path w="77736" h="126314">
                <a:moveTo>
                  <a:pt x="77736" y="44475"/>
                </a:moveTo>
                <a:lnTo>
                  <a:pt x="77465" y="37652"/>
                </a:lnTo>
                <a:lnTo>
                  <a:pt x="74652" y="23193"/>
                </a:lnTo>
                <a:lnTo>
                  <a:pt x="68344" y="11203"/>
                </a:lnTo>
                <a:lnTo>
                  <a:pt x="57989" y="3024"/>
                </a:lnTo>
                <a:lnTo>
                  <a:pt x="43040" y="0"/>
                </a:lnTo>
                <a:lnTo>
                  <a:pt x="41512" y="15"/>
                </a:lnTo>
                <a:lnTo>
                  <a:pt x="52920" y="18720"/>
                </a:lnTo>
                <a:lnTo>
                  <a:pt x="59068" y="30337"/>
                </a:lnTo>
                <a:lnTo>
                  <a:pt x="60464" y="45377"/>
                </a:lnTo>
                <a:lnTo>
                  <a:pt x="60331" y="50634"/>
                </a:lnTo>
                <a:lnTo>
                  <a:pt x="57563" y="65618"/>
                </a:lnTo>
                <a:lnTo>
                  <a:pt x="50009" y="75783"/>
                </a:lnTo>
                <a:lnTo>
                  <a:pt x="36093" y="79527"/>
                </a:lnTo>
                <a:lnTo>
                  <a:pt x="28994" y="79527"/>
                </a:lnTo>
                <a:lnTo>
                  <a:pt x="31292" y="92519"/>
                </a:lnTo>
                <a:lnTo>
                  <a:pt x="38595" y="92519"/>
                </a:lnTo>
                <a:lnTo>
                  <a:pt x="52229" y="90531"/>
                </a:lnTo>
                <a:lnTo>
                  <a:pt x="63897" y="83928"/>
                </a:lnTo>
                <a:lnTo>
                  <a:pt x="71811" y="73498"/>
                </a:lnTo>
                <a:lnTo>
                  <a:pt x="76312" y="60071"/>
                </a:lnTo>
                <a:lnTo>
                  <a:pt x="77736" y="44475"/>
                </a:lnTo>
                <a:close/>
              </a:path>
              <a:path w="77736" h="126314">
                <a:moveTo>
                  <a:pt x="29233" y="1877"/>
                </a:moveTo>
                <a:lnTo>
                  <a:pt x="17424" y="8013"/>
                </a:lnTo>
                <a:lnTo>
                  <a:pt x="16535" y="8013"/>
                </a:lnTo>
                <a:lnTo>
                  <a:pt x="16535" y="1790"/>
                </a:lnTo>
                <a:lnTo>
                  <a:pt x="0" y="1790"/>
                </a:lnTo>
                <a:lnTo>
                  <a:pt x="0" y="126314"/>
                </a:lnTo>
                <a:lnTo>
                  <a:pt x="16535" y="126314"/>
                </a:lnTo>
                <a:lnTo>
                  <a:pt x="16535" y="87528"/>
                </a:lnTo>
                <a:lnTo>
                  <a:pt x="17068" y="87172"/>
                </a:lnTo>
                <a:lnTo>
                  <a:pt x="23469" y="90728"/>
                </a:lnTo>
                <a:lnTo>
                  <a:pt x="31292" y="92519"/>
                </a:lnTo>
                <a:lnTo>
                  <a:pt x="28994" y="79527"/>
                </a:lnTo>
                <a:lnTo>
                  <a:pt x="23469" y="78638"/>
                </a:lnTo>
                <a:lnTo>
                  <a:pt x="16535" y="76860"/>
                </a:lnTo>
                <a:lnTo>
                  <a:pt x="16535" y="17259"/>
                </a:lnTo>
                <a:lnTo>
                  <a:pt x="23113" y="15481"/>
                </a:lnTo>
                <a:lnTo>
                  <a:pt x="27571" y="13703"/>
                </a:lnTo>
                <a:lnTo>
                  <a:pt x="39079" y="13722"/>
                </a:lnTo>
                <a:lnTo>
                  <a:pt x="52920" y="18720"/>
                </a:lnTo>
                <a:lnTo>
                  <a:pt x="41512" y="15"/>
                </a:lnTo>
                <a:lnTo>
                  <a:pt x="29233" y="18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1" name="object 651"/>
          <p:cNvSpPr/>
          <p:nvPr/>
        </p:nvSpPr>
        <p:spPr>
          <a:xfrm>
            <a:off x="3450071" y="3553626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3" y="41"/>
                </a:moveTo>
                <a:lnTo>
                  <a:pt x="28623" y="2798"/>
                </a:lnTo>
                <a:lnTo>
                  <a:pt x="17437" y="8724"/>
                </a:lnTo>
                <a:lnTo>
                  <a:pt x="16535" y="8724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5" y="18345"/>
                </a:lnTo>
                <a:lnTo>
                  <a:pt x="30368" y="15941"/>
                </a:lnTo>
                <a:lnTo>
                  <a:pt x="45897" y="15125"/>
                </a:lnTo>
                <a:lnTo>
                  <a:pt x="45897" y="0"/>
                </a:lnTo>
                <a:lnTo>
                  <a:pt x="40943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2" name="object 652"/>
          <p:cNvSpPr/>
          <p:nvPr/>
        </p:nvSpPr>
        <p:spPr>
          <a:xfrm>
            <a:off x="3511047" y="3553621"/>
            <a:ext cx="81305" cy="92519"/>
          </a:xfrm>
          <a:custGeom>
            <a:avLst/>
            <a:gdLst/>
            <a:ahLst/>
            <a:cxnLst/>
            <a:rect l="l" t="t" r="r" b="b"/>
            <a:pathLst>
              <a:path w="81305" h="92519">
                <a:moveTo>
                  <a:pt x="16548" y="48044"/>
                </a:moveTo>
                <a:lnTo>
                  <a:pt x="16836" y="40454"/>
                </a:lnTo>
                <a:lnTo>
                  <a:pt x="20284" y="25424"/>
                </a:lnTo>
                <a:lnTo>
                  <a:pt x="28278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71"/>
                </a:lnTo>
                <a:lnTo>
                  <a:pt x="62947" y="27895"/>
                </a:lnTo>
                <a:lnTo>
                  <a:pt x="64757" y="44475"/>
                </a:lnTo>
                <a:lnTo>
                  <a:pt x="64464" y="52176"/>
                </a:lnTo>
                <a:lnTo>
                  <a:pt x="61018" y="67266"/>
                </a:lnTo>
                <a:lnTo>
                  <a:pt x="53073" y="76653"/>
                </a:lnTo>
                <a:lnTo>
                  <a:pt x="55446" y="90375"/>
                </a:lnTo>
                <a:lnTo>
                  <a:pt x="67183" y="84376"/>
                </a:lnTo>
                <a:lnTo>
                  <a:pt x="75216" y="74643"/>
                </a:lnTo>
                <a:lnTo>
                  <a:pt x="79830" y="61301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595" y="5"/>
                </a:lnTo>
                <a:lnTo>
                  <a:pt x="25911" y="2175"/>
                </a:lnTo>
                <a:lnTo>
                  <a:pt x="14176" y="8190"/>
                </a:lnTo>
                <a:lnTo>
                  <a:pt x="6123" y="17923"/>
                </a:lnTo>
                <a:lnTo>
                  <a:pt x="1486" y="31250"/>
                </a:lnTo>
                <a:lnTo>
                  <a:pt x="0" y="48044"/>
                </a:lnTo>
                <a:lnTo>
                  <a:pt x="827" y="60152"/>
                </a:lnTo>
                <a:lnTo>
                  <a:pt x="5190" y="74708"/>
                </a:lnTo>
                <a:lnTo>
                  <a:pt x="13127" y="84778"/>
                </a:lnTo>
                <a:lnTo>
                  <a:pt x="16548" y="48044"/>
                </a:lnTo>
                <a:close/>
              </a:path>
              <a:path w="81305" h="92519">
                <a:moveTo>
                  <a:pt x="39852" y="79883"/>
                </a:moveTo>
                <a:lnTo>
                  <a:pt x="37992" y="79840"/>
                </a:lnTo>
                <a:lnTo>
                  <a:pt x="24891" y="75523"/>
                </a:lnTo>
                <a:lnTo>
                  <a:pt x="18337" y="64664"/>
                </a:lnTo>
                <a:lnTo>
                  <a:pt x="16548" y="48044"/>
                </a:lnTo>
                <a:lnTo>
                  <a:pt x="13127" y="84778"/>
                </a:lnTo>
                <a:lnTo>
                  <a:pt x="24448" y="90628"/>
                </a:lnTo>
                <a:lnTo>
                  <a:pt x="38963" y="92519"/>
                </a:lnTo>
                <a:lnTo>
                  <a:pt x="39724" y="92515"/>
                </a:lnTo>
                <a:lnTo>
                  <a:pt x="55446" y="90375"/>
                </a:lnTo>
                <a:lnTo>
                  <a:pt x="53073" y="76653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3" name="object 653"/>
          <p:cNvSpPr/>
          <p:nvPr/>
        </p:nvSpPr>
        <p:spPr>
          <a:xfrm>
            <a:off x="3616848" y="3518049"/>
            <a:ext cx="77736" cy="128092"/>
          </a:xfrm>
          <a:custGeom>
            <a:avLst/>
            <a:gdLst/>
            <a:ahLst/>
            <a:cxnLst/>
            <a:rect l="l" t="t" r="r" b="b"/>
            <a:pathLst>
              <a:path w="77736" h="128092">
                <a:moveTo>
                  <a:pt x="77736" y="80048"/>
                </a:moveTo>
                <a:lnTo>
                  <a:pt x="77434" y="72988"/>
                </a:lnTo>
                <a:lnTo>
                  <a:pt x="74508" y="58610"/>
                </a:lnTo>
                <a:lnTo>
                  <a:pt x="68069" y="46696"/>
                </a:lnTo>
                <a:lnTo>
                  <a:pt x="57626" y="38574"/>
                </a:lnTo>
                <a:lnTo>
                  <a:pt x="42684" y="35572"/>
                </a:lnTo>
                <a:lnTo>
                  <a:pt x="41751" y="35579"/>
                </a:lnTo>
                <a:lnTo>
                  <a:pt x="53172" y="54578"/>
                </a:lnTo>
                <a:lnTo>
                  <a:pt x="59197" y="66131"/>
                </a:lnTo>
                <a:lnTo>
                  <a:pt x="60464" y="80949"/>
                </a:lnTo>
                <a:lnTo>
                  <a:pt x="60276" y="86950"/>
                </a:lnTo>
                <a:lnTo>
                  <a:pt x="57239" y="101567"/>
                </a:lnTo>
                <a:lnTo>
                  <a:pt x="49323" y="111461"/>
                </a:lnTo>
                <a:lnTo>
                  <a:pt x="35026" y="115100"/>
                </a:lnTo>
                <a:lnTo>
                  <a:pt x="36093" y="128092"/>
                </a:lnTo>
                <a:lnTo>
                  <a:pt x="51767" y="125633"/>
                </a:lnTo>
                <a:lnTo>
                  <a:pt x="63473" y="118832"/>
                </a:lnTo>
                <a:lnTo>
                  <a:pt x="71550" y="108456"/>
                </a:lnTo>
                <a:lnTo>
                  <a:pt x="76228" y="95272"/>
                </a:lnTo>
                <a:lnTo>
                  <a:pt x="77736" y="80048"/>
                </a:lnTo>
                <a:close/>
              </a:path>
              <a:path w="77736" h="128092">
                <a:moveTo>
                  <a:pt x="29811" y="37306"/>
                </a:moveTo>
                <a:lnTo>
                  <a:pt x="17424" y="43053"/>
                </a:lnTo>
                <a:lnTo>
                  <a:pt x="16535" y="43053"/>
                </a:lnTo>
                <a:lnTo>
                  <a:pt x="16535" y="0"/>
                </a:lnTo>
                <a:lnTo>
                  <a:pt x="0" y="1778"/>
                </a:lnTo>
                <a:lnTo>
                  <a:pt x="0" y="120967"/>
                </a:lnTo>
                <a:lnTo>
                  <a:pt x="8949" y="123774"/>
                </a:lnTo>
                <a:lnTo>
                  <a:pt x="21713" y="126755"/>
                </a:lnTo>
                <a:lnTo>
                  <a:pt x="36093" y="128092"/>
                </a:lnTo>
                <a:lnTo>
                  <a:pt x="35026" y="115100"/>
                </a:lnTo>
                <a:lnTo>
                  <a:pt x="28994" y="115100"/>
                </a:lnTo>
                <a:lnTo>
                  <a:pt x="23647" y="114211"/>
                </a:lnTo>
                <a:lnTo>
                  <a:pt x="16535" y="112433"/>
                </a:lnTo>
                <a:lnTo>
                  <a:pt x="16535" y="52832"/>
                </a:lnTo>
                <a:lnTo>
                  <a:pt x="22580" y="51054"/>
                </a:lnTo>
                <a:lnTo>
                  <a:pt x="27203" y="49276"/>
                </a:lnTo>
                <a:lnTo>
                  <a:pt x="39056" y="49336"/>
                </a:lnTo>
                <a:lnTo>
                  <a:pt x="53172" y="54578"/>
                </a:lnTo>
                <a:lnTo>
                  <a:pt x="41751" y="35579"/>
                </a:lnTo>
                <a:lnTo>
                  <a:pt x="29811" y="3730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4" name="object 654"/>
          <p:cNvSpPr/>
          <p:nvPr/>
        </p:nvSpPr>
        <p:spPr>
          <a:xfrm>
            <a:off x="3711069" y="3553631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5" name="object 655"/>
          <p:cNvSpPr/>
          <p:nvPr/>
        </p:nvSpPr>
        <p:spPr>
          <a:xfrm>
            <a:off x="3809745" y="3553623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28" y="27494"/>
                </a:lnTo>
                <a:lnTo>
                  <a:pt x="27571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1"/>
                </a:lnTo>
                <a:lnTo>
                  <a:pt x="13839" y="8579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39" y="8579"/>
                </a:lnTo>
                <a:lnTo>
                  <a:pt x="5923" y="19005"/>
                </a:lnTo>
                <a:lnTo>
                  <a:pt x="1424" y="32432"/>
                </a:lnTo>
                <a:lnTo>
                  <a:pt x="0" y="48031"/>
                </a:lnTo>
                <a:lnTo>
                  <a:pt x="333" y="55320"/>
                </a:lnTo>
                <a:lnTo>
                  <a:pt x="3367" y="69625"/>
                </a:lnTo>
                <a:lnTo>
                  <a:pt x="9928" y="81463"/>
                </a:lnTo>
                <a:lnTo>
                  <a:pt x="20457" y="89527"/>
                </a:lnTo>
                <a:lnTo>
                  <a:pt x="35394" y="92506"/>
                </a:lnTo>
                <a:lnTo>
                  <a:pt x="36164" y="92501"/>
                </a:lnTo>
                <a:lnTo>
                  <a:pt x="48200" y="90663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78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592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6" name="object 656"/>
          <p:cNvSpPr/>
          <p:nvPr/>
        </p:nvSpPr>
        <p:spPr>
          <a:xfrm>
            <a:off x="3910201" y="3553631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6" y="92400"/>
                </a:moveTo>
                <a:lnTo>
                  <a:pt x="43378" y="90018"/>
                </a:lnTo>
                <a:lnTo>
                  <a:pt x="54965" y="84505"/>
                </a:lnTo>
                <a:lnTo>
                  <a:pt x="55854" y="84505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62"/>
                </a:lnTo>
                <a:lnTo>
                  <a:pt x="84150" y="88417"/>
                </a:lnTo>
                <a:lnTo>
                  <a:pt x="84150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8" y="204"/>
                </a:lnTo>
                <a:lnTo>
                  <a:pt x="18491" y="1906"/>
                </a:lnTo>
                <a:lnTo>
                  <a:pt x="7111" y="5334"/>
                </a:lnTo>
                <a:lnTo>
                  <a:pt x="9778" y="18148"/>
                </a:lnTo>
                <a:lnTo>
                  <a:pt x="10562" y="17912"/>
                </a:lnTo>
                <a:lnTo>
                  <a:pt x="22360" y="14846"/>
                </a:lnTo>
                <a:lnTo>
                  <a:pt x="35572" y="13690"/>
                </a:lnTo>
                <a:lnTo>
                  <a:pt x="38471" y="13776"/>
                </a:lnTo>
                <a:lnTo>
                  <a:pt x="51720" y="18781"/>
                </a:lnTo>
                <a:lnTo>
                  <a:pt x="55854" y="32016"/>
                </a:lnTo>
                <a:lnTo>
                  <a:pt x="55854" y="44297"/>
                </a:lnTo>
                <a:lnTo>
                  <a:pt x="55321" y="44297"/>
                </a:lnTo>
                <a:lnTo>
                  <a:pt x="47320" y="42341"/>
                </a:lnTo>
                <a:lnTo>
                  <a:pt x="37706" y="41630"/>
                </a:lnTo>
                <a:lnTo>
                  <a:pt x="30949" y="41630"/>
                </a:lnTo>
                <a:lnTo>
                  <a:pt x="30238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55" y="75609"/>
                </a:lnTo>
                <a:lnTo>
                  <a:pt x="43474" y="77880"/>
                </a:lnTo>
                <a:lnTo>
                  <a:pt x="29692" y="78981"/>
                </a:lnTo>
                <a:lnTo>
                  <a:pt x="27393" y="92506"/>
                </a:lnTo>
                <a:lnTo>
                  <a:pt x="30766" y="92400"/>
                </a:lnTo>
                <a:close/>
              </a:path>
              <a:path w="84150" h="92506">
                <a:moveTo>
                  <a:pt x="29692" y="78981"/>
                </a:moveTo>
                <a:lnTo>
                  <a:pt x="21335" y="78981"/>
                </a:lnTo>
                <a:lnTo>
                  <a:pt x="16535" y="76136"/>
                </a:lnTo>
                <a:lnTo>
                  <a:pt x="16535" y="61010"/>
                </a:lnTo>
                <a:lnTo>
                  <a:pt x="18668" y="55143"/>
                </a:lnTo>
                <a:lnTo>
                  <a:pt x="30238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6" y="81429"/>
                </a:lnTo>
                <a:lnTo>
                  <a:pt x="13296" y="89913"/>
                </a:lnTo>
                <a:lnTo>
                  <a:pt x="27393" y="92506"/>
                </a:lnTo>
                <a:lnTo>
                  <a:pt x="29692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7" name="object 657"/>
          <p:cNvSpPr/>
          <p:nvPr/>
        </p:nvSpPr>
        <p:spPr>
          <a:xfrm>
            <a:off x="4012434" y="3624252"/>
            <a:ext cx="21526" cy="21170"/>
          </a:xfrm>
          <a:custGeom>
            <a:avLst/>
            <a:gdLst/>
            <a:ahLst/>
            <a:cxnLst/>
            <a:rect l="l" t="t" r="r" b="b"/>
            <a:pathLst>
              <a:path w="21526" h="21170">
                <a:moveTo>
                  <a:pt x="10845" y="0"/>
                </a:moveTo>
                <a:lnTo>
                  <a:pt x="4800" y="0"/>
                </a:lnTo>
                <a:lnTo>
                  <a:pt x="0" y="4800"/>
                </a:lnTo>
                <a:lnTo>
                  <a:pt x="0" y="16548"/>
                </a:lnTo>
                <a:lnTo>
                  <a:pt x="4800" y="21170"/>
                </a:lnTo>
                <a:lnTo>
                  <a:pt x="16725" y="21170"/>
                </a:lnTo>
                <a:lnTo>
                  <a:pt x="21526" y="16548"/>
                </a:lnTo>
                <a:lnTo>
                  <a:pt x="21526" y="4800"/>
                </a:lnTo>
                <a:lnTo>
                  <a:pt x="16725" y="0"/>
                </a:lnTo>
                <a:lnTo>
                  <a:pt x="1084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8" name="object 658"/>
          <p:cNvSpPr/>
          <p:nvPr/>
        </p:nvSpPr>
        <p:spPr>
          <a:xfrm>
            <a:off x="709209" y="3906160"/>
            <a:ext cx="71691" cy="119202"/>
          </a:xfrm>
          <a:custGeom>
            <a:avLst/>
            <a:gdLst/>
            <a:ahLst/>
            <a:cxnLst/>
            <a:rect l="l" t="t" r="r" b="b"/>
            <a:pathLst>
              <a:path w="71691" h="119202">
                <a:moveTo>
                  <a:pt x="17081" y="104609"/>
                </a:moveTo>
                <a:lnTo>
                  <a:pt x="17081" y="64935"/>
                </a:lnTo>
                <a:lnTo>
                  <a:pt x="60477" y="64935"/>
                </a:lnTo>
                <a:lnTo>
                  <a:pt x="60477" y="50165"/>
                </a:lnTo>
                <a:lnTo>
                  <a:pt x="17081" y="50165"/>
                </a:lnTo>
                <a:lnTo>
                  <a:pt x="17081" y="14770"/>
                </a:lnTo>
                <a:lnTo>
                  <a:pt x="70980" y="14770"/>
                </a:lnTo>
                <a:lnTo>
                  <a:pt x="70980" y="0"/>
                </a:lnTo>
                <a:lnTo>
                  <a:pt x="0" y="0"/>
                </a:lnTo>
                <a:lnTo>
                  <a:pt x="0" y="119202"/>
                </a:lnTo>
                <a:lnTo>
                  <a:pt x="71691" y="119202"/>
                </a:lnTo>
                <a:lnTo>
                  <a:pt x="71691" y="104609"/>
                </a:lnTo>
                <a:lnTo>
                  <a:pt x="17081" y="1046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9" name="object 659"/>
          <p:cNvSpPr/>
          <p:nvPr/>
        </p:nvSpPr>
        <p:spPr>
          <a:xfrm>
            <a:off x="807708" y="3899054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0" name="object 660"/>
          <p:cNvSpPr/>
          <p:nvPr/>
        </p:nvSpPr>
        <p:spPr>
          <a:xfrm>
            <a:off x="886105" y="390794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17"/>
                </a:lnTo>
                <a:lnTo>
                  <a:pt x="14757" y="41617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54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17"/>
                </a:lnTo>
                <a:lnTo>
                  <a:pt x="54432" y="41617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1" name="object 661"/>
          <p:cNvSpPr/>
          <p:nvPr/>
        </p:nvSpPr>
        <p:spPr>
          <a:xfrm>
            <a:off x="965771" y="3934626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8" y="18343"/>
                </a:lnTo>
                <a:lnTo>
                  <a:pt x="30370" y="15935"/>
                </a:lnTo>
                <a:lnTo>
                  <a:pt x="45897" y="15125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2" name="object 662"/>
          <p:cNvSpPr/>
          <p:nvPr/>
        </p:nvSpPr>
        <p:spPr>
          <a:xfrm>
            <a:off x="1024969" y="393461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3" y="92400"/>
                </a:moveTo>
                <a:lnTo>
                  <a:pt x="43377" y="90021"/>
                </a:lnTo>
                <a:lnTo>
                  <a:pt x="54965" y="84518"/>
                </a:lnTo>
                <a:lnTo>
                  <a:pt x="55854" y="84518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56" y="205"/>
                </a:lnTo>
                <a:lnTo>
                  <a:pt x="18490" y="1914"/>
                </a:lnTo>
                <a:lnTo>
                  <a:pt x="7111" y="5346"/>
                </a:lnTo>
                <a:lnTo>
                  <a:pt x="9778" y="18161"/>
                </a:lnTo>
                <a:lnTo>
                  <a:pt x="10562" y="17925"/>
                </a:lnTo>
                <a:lnTo>
                  <a:pt x="22360" y="14858"/>
                </a:lnTo>
                <a:lnTo>
                  <a:pt x="35572" y="13703"/>
                </a:lnTo>
                <a:lnTo>
                  <a:pt x="38471" y="13789"/>
                </a:lnTo>
                <a:lnTo>
                  <a:pt x="51720" y="18794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43"/>
                </a:lnTo>
                <a:lnTo>
                  <a:pt x="30949" y="41643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55" y="75621"/>
                </a:lnTo>
                <a:lnTo>
                  <a:pt x="43474" y="77893"/>
                </a:lnTo>
                <a:lnTo>
                  <a:pt x="29692" y="78994"/>
                </a:lnTo>
                <a:lnTo>
                  <a:pt x="27393" y="92506"/>
                </a:lnTo>
                <a:lnTo>
                  <a:pt x="30763" y="92400"/>
                </a:lnTo>
                <a:close/>
              </a:path>
              <a:path w="84150" h="92506">
                <a:moveTo>
                  <a:pt x="29692" y="78994"/>
                </a:moveTo>
                <a:lnTo>
                  <a:pt x="21335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26" y="81434"/>
                </a:lnTo>
                <a:lnTo>
                  <a:pt x="13296" y="89916"/>
                </a:lnTo>
                <a:lnTo>
                  <a:pt x="27393" y="92506"/>
                </a:lnTo>
                <a:lnTo>
                  <a:pt x="29692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3" name="object 663"/>
          <p:cNvSpPr/>
          <p:nvPr/>
        </p:nvSpPr>
        <p:spPr>
          <a:xfrm>
            <a:off x="1119021" y="390794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17"/>
                </a:lnTo>
                <a:lnTo>
                  <a:pt x="14757" y="41617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54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17"/>
                </a:lnTo>
                <a:lnTo>
                  <a:pt x="54432" y="41617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4" name="object 664"/>
          <p:cNvSpPr/>
          <p:nvPr/>
        </p:nvSpPr>
        <p:spPr>
          <a:xfrm>
            <a:off x="1189437" y="393461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3" y="92400"/>
                </a:moveTo>
                <a:lnTo>
                  <a:pt x="43372" y="90021"/>
                </a:lnTo>
                <a:lnTo>
                  <a:pt x="54965" y="84518"/>
                </a:lnTo>
                <a:lnTo>
                  <a:pt x="55854" y="84518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56" y="205"/>
                </a:lnTo>
                <a:lnTo>
                  <a:pt x="18490" y="1914"/>
                </a:lnTo>
                <a:lnTo>
                  <a:pt x="7111" y="5346"/>
                </a:lnTo>
                <a:lnTo>
                  <a:pt x="9778" y="18161"/>
                </a:lnTo>
                <a:lnTo>
                  <a:pt x="10562" y="17925"/>
                </a:lnTo>
                <a:lnTo>
                  <a:pt x="22360" y="14858"/>
                </a:lnTo>
                <a:lnTo>
                  <a:pt x="35572" y="13703"/>
                </a:lnTo>
                <a:lnTo>
                  <a:pt x="38471" y="13789"/>
                </a:lnTo>
                <a:lnTo>
                  <a:pt x="51720" y="18794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43"/>
                </a:lnTo>
                <a:lnTo>
                  <a:pt x="30949" y="41643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5" y="75619"/>
                </a:lnTo>
                <a:lnTo>
                  <a:pt x="43482" y="77892"/>
                </a:lnTo>
                <a:lnTo>
                  <a:pt x="29705" y="78994"/>
                </a:lnTo>
                <a:lnTo>
                  <a:pt x="27393" y="92506"/>
                </a:lnTo>
                <a:lnTo>
                  <a:pt x="30763" y="92400"/>
                </a:lnTo>
                <a:close/>
              </a:path>
              <a:path w="84150" h="92506">
                <a:moveTo>
                  <a:pt x="29705" y="78994"/>
                </a:moveTo>
                <a:lnTo>
                  <a:pt x="21335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26" y="81434"/>
                </a:lnTo>
                <a:lnTo>
                  <a:pt x="13296" y="89916"/>
                </a:lnTo>
                <a:lnTo>
                  <a:pt x="27393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5" name="object 665"/>
          <p:cNvSpPr/>
          <p:nvPr/>
        </p:nvSpPr>
        <p:spPr>
          <a:xfrm>
            <a:off x="1294339" y="3934621"/>
            <a:ext cx="130047" cy="90741"/>
          </a:xfrm>
          <a:custGeom>
            <a:avLst/>
            <a:gdLst/>
            <a:ahLst/>
            <a:cxnLst/>
            <a:rect l="l" t="t" r="r" b="b"/>
            <a:pathLst>
              <a:path w="130047" h="90741">
                <a:moveTo>
                  <a:pt x="72047" y="20104"/>
                </a:moveTo>
                <a:lnTo>
                  <a:pt x="77558" y="17259"/>
                </a:lnTo>
                <a:lnTo>
                  <a:pt x="85572" y="13703"/>
                </a:lnTo>
                <a:lnTo>
                  <a:pt x="97874" y="13748"/>
                </a:lnTo>
                <a:lnTo>
                  <a:pt x="110271" y="19427"/>
                </a:lnTo>
                <a:lnTo>
                  <a:pt x="113499" y="33807"/>
                </a:lnTo>
                <a:lnTo>
                  <a:pt x="113499" y="90741"/>
                </a:lnTo>
                <a:lnTo>
                  <a:pt x="130047" y="90741"/>
                </a:lnTo>
                <a:lnTo>
                  <a:pt x="130047" y="29349"/>
                </a:lnTo>
                <a:lnTo>
                  <a:pt x="129855" y="25019"/>
                </a:lnTo>
                <a:lnTo>
                  <a:pt x="125387" y="11118"/>
                </a:lnTo>
                <a:lnTo>
                  <a:pt x="115543" y="2779"/>
                </a:lnTo>
                <a:lnTo>
                  <a:pt x="101041" y="0"/>
                </a:lnTo>
                <a:lnTo>
                  <a:pt x="92457" y="690"/>
                </a:lnTo>
                <a:lnTo>
                  <a:pt x="80242" y="4149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69" y="91"/>
                </a:lnTo>
                <a:lnTo>
                  <a:pt x="28442" y="2814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37" y="16725"/>
                </a:lnTo>
                <a:lnTo>
                  <a:pt x="28638" y="13703"/>
                </a:lnTo>
                <a:lnTo>
                  <a:pt x="40975" y="13745"/>
                </a:lnTo>
                <a:lnTo>
                  <a:pt x="53452" y="19795"/>
                </a:lnTo>
                <a:lnTo>
                  <a:pt x="56565" y="33807"/>
                </a:lnTo>
                <a:lnTo>
                  <a:pt x="56565" y="90741"/>
                </a:lnTo>
                <a:lnTo>
                  <a:pt x="73113" y="90741"/>
                </a:lnTo>
                <a:lnTo>
                  <a:pt x="73113" y="25984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6" name="object 666"/>
          <p:cNvSpPr/>
          <p:nvPr/>
        </p:nvSpPr>
        <p:spPr>
          <a:xfrm>
            <a:off x="1453464" y="3903497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12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12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7" name="object 667"/>
          <p:cNvSpPr/>
          <p:nvPr/>
        </p:nvSpPr>
        <p:spPr>
          <a:xfrm>
            <a:off x="1497742" y="3936045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3"/>
                </a:lnTo>
                <a:lnTo>
                  <a:pt x="56499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3" y="62609"/>
                </a:lnTo>
                <a:lnTo>
                  <a:pt x="6904" y="76239"/>
                </a:lnTo>
                <a:lnTo>
                  <a:pt x="15627" y="85007"/>
                </a:lnTo>
                <a:lnTo>
                  <a:pt x="27522" y="89695"/>
                </a:lnTo>
                <a:lnTo>
                  <a:pt x="42329" y="91083"/>
                </a:lnTo>
                <a:lnTo>
                  <a:pt x="47496" y="90942"/>
                </a:lnTo>
                <a:lnTo>
                  <a:pt x="60344" y="89160"/>
                </a:lnTo>
                <a:lnTo>
                  <a:pt x="71856" y="85394"/>
                </a:lnTo>
                <a:lnTo>
                  <a:pt x="68846" y="73113"/>
                </a:lnTo>
                <a:lnTo>
                  <a:pt x="68499" y="73239"/>
                </a:lnTo>
                <a:lnTo>
                  <a:pt x="56421" y="76316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08"/>
                </a:lnTo>
                <a:lnTo>
                  <a:pt x="19782" y="65611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8" name="object 668"/>
          <p:cNvSpPr/>
          <p:nvPr/>
        </p:nvSpPr>
        <p:spPr>
          <a:xfrm>
            <a:off x="1599970" y="3934621"/>
            <a:ext cx="74180" cy="90741"/>
          </a:xfrm>
          <a:custGeom>
            <a:avLst/>
            <a:gdLst/>
            <a:ahLst/>
            <a:cxnLst/>
            <a:rect l="l" t="t" r="r" b="b"/>
            <a:pathLst>
              <a:path w="74180" h="90741">
                <a:moveTo>
                  <a:pt x="29883" y="13703"/>
                </a:moveTo>
                <a:lnTo>
                  <a:pt x="42055" y="13738"/>
                </a:lnTo>
                <a:lnTo>
                  <a:pt x="54572" y="19892"/>
                </a:lnTo>
                <a:lnTo>
                  <a:pt x="57632" y="33807"/>
                </a:lnTo>
                <a:lnTo>
                  <a:pt x="57632" y="90741"/>
                </a:lnTo>
                <a:lnTo>
                  <a:pt x="74180" y="90741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3"/>
                </a:lnTo>
                <a:lnTo>
                  <a:pt x="29377" y="2725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9" name="object 669"/>
          <p:cNvSpPr/>
          <p:nvPr/>
        </p:nvSpPr>
        <p:spPr>
          <a:xfrm>
            <a:off x="1693125" y="390794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17"/>
                </a:lnTo>
                <a:lnTo>
                  <a:pt x="14757" y="41617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54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17"/>
                </a:lnTo>
                <a:lnTo>
                  <a:pt x="54432" y="41617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0" name="object 670"/>
          <p:cNvSpPr/>
          <p:nvPr/>
        </p:nvSpPr>
        <p:spPr>
          <a:xfrm>
            <a:off x="1765317" y="3934621"/>
            <a:ext cx="81305" cy="92506"/>
          </a:xfrm>
          <a:custGeom>
            <a:avLst/>
            <a:gdLst/>
            <a:ahLst/>
            <a:cxnLst/>
            <a:rect l="l" t="t" r="r" b="b"/>
            <a:pathLst>
              <a:path w="81305" h="92506">
                <a:moveTo>
                  <a:pt x="16548" y="48031"/>
                </a:moveTo>
                <a:lnTo>
                  <a:pt x="16835" y="40458"/>
                </a:lnTo>
                <a:lnTo>
                  <a:pt x="20282" y="25427"/>
                </a:lnTo>
                <a:lnTo>
                  <a:pt x="28276" y="16049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68"/>
                </a:lnTo>
                <a:lnTo>
                  <a:pt x="62947" y="27889"/>
                </a:lnTo>
                <a:lnTo>
                  <a:pt x="64757" y="44475"/>
                </a:lnTo>
                <a:lnTo>
                  <a:pt x="64464" y="52173"/>
                </a:lnTo>
                <a:lnTo>
                  <a:pt x="61018" y="67261"/>
                </a:lnTo>
                <a:lnTo>
                  <a:pt x="53073" y="76650"/>
                </a:lnTo>
                <a:lnTo>
                  <a:pt x="55437" y="90366"/>
                </a:lnTo>
                <a:lnTo>
                  <a:pt x="67178" y="84371"/>
                </a:lnTo>
                <a:lnTo>
                  <a:pt x="75215" y="74642"/>
                </a:lnTo>
                <a:lnTo>
                  <a:pt x="79829" y="61302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1"/>
                </a:lnTo>
                <a:lnTo>
                  <a:pt x="14180" y="8182"/>
                </a:lnTo>
                <a:lnTo>
                  <a:pt x="6125" y="17912"/>
                </a:lnTo>
                <a:lnTo>
                  <a:pt x="1486" y="31236"/>
                </a:lnTo>
                <a:lnTo>
                  <a:pt x="0" y="48031"/>
                </a:lnTo>
                <a:lnTo>
                  <a:pt x="827" y="60139"/>
                </a:lnTo>
                <a:lnTo>
                  <a:pt x="5190" y="74695"/>
                </a:lnTo>
                <a:lnTo>
                  <a:pt x="13127" y="84766"/>
                </a:lnTo>
                <a:lnTo>
                  <a:pt x="16548" y="48031"/>
                </a:lnTo>
                <a:close/>
              </a:path>
              <a:path w="81305" h="92506">
                <a:moveTo>
                  <a:pt x="39852" y="79883"/>
                </a:moveTo>
                <a:lnTo>
                  <a:pt x="37979" y="79840"/>
                </a:lnTo>
                <a:lnTo>
                  <a:pt x="24886" y="75518"/>
                </a:lnTo>
                <a:lnTo>
                  <a:pt x="18336" y="64657"/>
                </a:lnTo>
                <a:lnTo>
                  <a:pt x="16548" y="48031"/>
                </a:lnTo>
                <a:lnTo>
                  <a:pt x="13127" y="84766"/>
                </a:lnTo>
                <a:lnTo>
                  <a:pt x="24448" y="90615"/>
                </a:lnTo>
                <a:lnTo>
                  <a:pt x="38963" y="92506"/>
                </a:lnTo>
                <a:lnTo>
                  <a:pt x="39710" y="92503"/>
                </a:lnTo>
                <a:lnTo>
                  <a:pt x="55437" y="90366"/>
                </a:lnTo>
                <a:lnTo>
                  <a:pt x="53073" y="76650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1" name="object 671"/>
          <p:cNvSpPr/>
          <p:nvPr/>
        </p:nvSpPr>
        <p:spPr>
          <a:xfrm>
            <a:off x="1907552" y="3936045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3"/>
                </a:lnTo>
                <a:lnTo>
                  <a:pt x="56499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3" y="62609"/>
                </a:lnTo>
                <a:lnTo>
                  <a:pt x="6904" y="76239"/>
                </a:lnTo>
                <a:lnTo>
                  <a:pt x="15627" y="85007"/>
                </a:lnTo>
                <a:lnTo>
                  <a:pt x="27522" y="89695"/>
                </a:lnTo>
                <a:lnTo>
                  <a:pt x="42329" y="91083"/>
                </a:lnTo>
                <a:lnTo>
                  <a:pt x="47496" y="90942"/>
                </a:lnTo>
                <a:lnTo>
                  <a:pt x="60344" y="89160"/>
                </a:lnTo>
                <a:lnTo>
                  <a:pt x="71856" y="85394"/>
                </a:lnTo>
                <a:lnTo>
                  <a:pt x="68846" y="73113"/>
                </a:lnTo>
                <a:lnTo>
                  <a:pt x="68499" y="73239"/>
                </a:lnTo>
                <a:lnTo>
                  <a:pt x="56425" y="76316"/>
                </a:lnTo>
                <a:lnTo>
                  <a:pt x="43395" y="77571"/>
                </a:lnTo>
                <a:lnTo>
                  <a:pt x="40836" y="77521"/>
                </a:lnTo>
                <a:lnTo>
                  <a:pt x="28208" y="74711"/>
                </a:lnTo>
                <a:lnTo>
                  <a:pt x="19787" y="65613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2" name="object 672"/>
          <p:cNvSpPr/>
          <p:nvPr/>
        </p:nvSpPr>
        <p:spPr>
          <a:xfrm>
            <a:off x="2003901" y="393461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90"/>
                </a:moveTo>
                <a:lnTo>
                  <a:pt x="2857" y="74193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1" y="91793"/>
                </a:lnTo>
                <a:lnTo>
                  <a:pt x="52043" y="87425"/>
                </a:lnTo>
                <a:lnTo>
                  <a:pt x="61476" y="78730"/>
                </a:lnTo>
                <a:lnTo>
                  <a:pt x="64947" y="65303"/>
                </a:lnTo>
                <a:lnTo>
                  <a:pt x="64945" y="64898"/>
                </a:lnTo>
                <a:lnTo>
                  <a:pt x="60847" y="50988"/>
                </a:lnTo>
                <a:lnTo>
                  <a:pt x="50750" y="43112"/>
                </a:lnTo>
                <a:lnTo>
                  <a:pt x="37363" y="38608"/>
                </a:lnTo>
                <a:lnTo>
                  <a:pt x="27762" y="35941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703"/>
                </a:lnTo>
                <a:lnTo>
                  <a:pt x="40919" y="13703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13"/>
                </a:lnTo>
                <a:lnTo>
                  <a:pt x="60093" y="4681"/>
                </a:lnTo>
                <a:lnTo>
                  <a:pt x="47988" y="1483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82" y="38161"/>
                </a:lnTo>
                <a:lnTo>
                  <a:pt x="13672" y="46653"/>
                </a:lnTo>
                <a:lnTo>
                  <a:pt x="27228" y="51422"/>
                </a:lnTo>
                <a:lnTo>
                  <a:pt x="28028" y="51622"/>
                </a:lnTo>
                <a:lnTo>
                  <a:pt x="42352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9" y="78989"/>
                </a:lnTo>
                <a:lnTo>
                  <a:pt x="14707" y="773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3" name="object 673"/>
          <p:cNvSpPr/>
          <p:nvPr/>
        </p:nvSpPr>
        <p:spPr>
          <a:xfrm>
            <a:off x="2131012" y="393461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90"/>
                </a:moveTo>
                <a:lnTo>
                  <a:pt x="2857" y="74193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1" y="91793"/>
                </a:lnTo>
                <a:lnTo>
                  <a:pt x="52043" y="87425"/>
                </a:lnTo>
                <a:lnTo>
                  <a:pt x="61476" y="78730"/>
                </a:lnTo>
                <a:lnTo>
                  <a:pt x="64947" y="65303"/>
                </a:lnTo>
                <a:lnTo>
                  <a:pt x="64945" y="64898"/>
                </a:lnTo>
                <a:lnTo>
                  <a:pt x="60847" y="50988"/>
                </a:lnTo>
                <a:lnTo>
                  <a:pt x="50750" y="43112"/>
                </a:lnTo>
                <a:lnTo>
                  <a:pt x="37363" y="38608"/>
                </a:lnTo>
                <a:lnTo>
                  <a:pt x="27762" y="35941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703"/>
                </a:lnTo>
                <a:lnTo>
                  <a:pt x="40919" y="13703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13"/>
                </a:lnTo>
                <a:lnTo>
                  <a:pt x="60093" y="4681"/>
                </a:lnTo>
                <a:lnTo>
                  <a:pt x="47988" y="1483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82" y="38161"/>
                </a:lnTo>
                <a:lnTo>
                  <a:pt x="13672" y="46653"/>
                </a:lnTo>
                <a:lnTo>
                  <a:pt x="27228" y="51422"/>
                </a:lnTo>
                <a:lnTo>
                  <a:pt x="28028" y="51622"/>
                </a:lnTo>
                <a:lnTo>
                  <a:pt x="42352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9" y="78989"/>
                </a:lnTo>
                <a:lnTo>
                  <a:pt x="14707" y="773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4" name="object 674"/>
          <p:cNvSpPr/>
          <p:nvPr/>
        </p:nvSpPr>
        <p:spPr>
          <a:xfrm>
            <a:off x="2220620" y="3903497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312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36"/>
                </a:lnTo>
                <a:lnTo>
                  <a:pt x="4635" y="20459"/>
                </a:lnTo>
                <a:lnTo>
                  <a:pt x="15836" y="20459"/>
                </a:lnTo>
                <a:lnTo>
                  <a:pt x="20472" y="15836"/>
                </a:lnTo>
                <a:lnTo>
                  <a:pt x="20472" y="10312"/>
                </a:lnTo>
                <a:close/>
              </a:path>
              <a:path w="20472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5" name="object 675"/>
          <p:cNvSpPr/>
          <p:nvPr/>
        </p:nvSpPr>
        <p:spPr>
          <a:xfrm>
            <a:off x="2271123" y="3934621"/>
            <a:ext cx="74180" cy="90741"/>
          </a:xfrm>
          <a:custGeom>
            <a:avLst/>
            <a:gdLst/>
            <a:ahLst/>
            <a:cxnLst/>
            <a:rect l="l" t="t" r="r" b="b"/>
            <a:pathLst>
              <a:path w="74180" h="90741">
                <a:moveTo>
                  <a:pt x="29883" y="13703"/>
                </a:moveTo>
                <a:lnTo>
                  <a:pt x="42055" y="13738"/>
                </a:lnTo>
                <a:lnTo>
                  <a:pt x="54572" y="19892"/>
                </a:lnTo>
                <a:lnTo>
                  <a:pt x="57632" y="33807"/>
                </a:lnTo>
                <a:lnTo>
                  <a:pt x="57632" y="90741"/>
                </a:lnTo>
                <a:lnTo>
                  <a:pt x="74180" y="90741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3"/>
                </a:lnTo>
                <a:lnTo>
                  <a:pt x="29377" y="2725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6" name="object 676"/>
          <p:cNvSpPr/>
          <p:nvPr/>
        </p:nvSpPr>
        <p:spPr>
          <a:xfrm>
            <a:off x="2364278" y="390794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17"/>
                </a:lnTo>
                <a:lnTo>
                  <a:pt x="14757" y="41617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54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17"/>
                </a:lnTo>
                <a:lnTo>
                  <a:pt x="54432" y="41617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7" name="object 677"/>
          <p:cNvSpPr/>
          <p:nvPr/>
        </p:nvSpPr>
        <p:spPr>
          <a:xfrm>
            <a:off x="2436470" y="3934621"/>
            <a:ext cx="81305" cy="92506"/>
          </a:xfrm>
          <a:custGeom>
            <a:avLst/>
            <a:gdLst/>
            <a:ahLst/>
            <a:cxnLst/>
            <a:rect l="l" t="t" r="r" b="b"/>
            <a:pathLst>
              <a:path w="81305" h="92506">
                <a:moveTo>
                  <a:pt x="16535" y="48031"/>
                </a:moveTo>
                <a:lnTo>
                  <a:pt x="16824" y="40449"/>
                </a:lnTo>
                <a:lnTo>
                  <a:pt x="20276" y="25423"/>
                </a:lnTo>
                <a:lnTo>
                  <a:pt x="28275" y="16048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68"/>
                </a:lnTo>
                <a:lnTo>
                  <a:pt x="62947" y="27889"/>
                </a:lnTo>
                <a:lnTo>
                  <a:pt x="64757" y="44475"/>
                </a:lnTo>
                <a:lnTo>
                  <a:pt x="64464" y="52173"/>
                </a:lnTo>
                <a:lnTo>
                  <a:pt x="61018" y="67261"/>
                </a:lnTo>
                <a:lnTo>
                  <a:pt x="53073" y="76650"/>
                </a:lnTo>
                <a:lnTo>
                  <a:pt x="55437" y="90366"/>
                </a:lnTo>
                <a:lnTo>
                  <a:pt x="67178" y="84371"/>
                </a:lnTo>
                <a:lnTo>
                  <a:pt x="75215" y="74642"/>
                </a:lnTo>
                <a:lnTo>
                  <a:pt x="79829" y="61302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1"/>
                </a:lnTo>
                <a:lnTo>
                  <a:pt x="14180" y="8182"/>
                </a:lnTo>
                <a:lnTo>
                  <a:pt x="6125" y="17912"/>
                </a:lnTo>
                <a:lnTo>
                  <a:pt x="1486" y="31236"/>
                </a:lnTo>
                <a:lnTo>
                  <a:pt x="0" y="48031"/>
                </a:lnTo>
                <a:lnTo>
                  <a:pt x="827" y="60139"/>
                </a:lnTo>
                <a:lnTo>
                  <a:pt x="5190" y="74695"/>
                </a:lnTo>
                <a:lnTo>
                  <a:pt x="13127" y="84766"/>
                </a:lnTo>
                <a:lnTo>
                  <a:pt x="16535" y="48031"/>
                </a:lnTo>
                <a:close/>
              </a:path>
              <a:path w="81305" h="92506">
                <a:moveTo>
                  <a:pt x="39852" y="79883"/>
                </a:moveTo>
                <a:lnTo>
                  <a:pt x="37969" y="79839"/>
                </a:lnTo>
                <a:lnTo>
                  <a:pt x="24879" y="75516"/>
                </a:lnTo>
                <a:lnTo>
                  <a:pt x="18325" y="64654"/>
                </a:lnTo>
                <a:lnTo>
                  <a:pt x="16535" y="48031"/>
                </a:lnTo>
                <a:lnTo>
                  <a:pt x="13127" y="84766"/>
                </a:lnTo>
                <a:lnTo>
                  <a:pt x="24448" y="90615"/>
                </a:lnTo>
                <a:lnTo>
                  <a:pt x="38963" y="92506"/>
                </a:lnTo>
                <a:lnTo>
                  <a:pt x="39710" y="92503"/>
                </a:lnTo>
                <a:lnTo>
                  <a:pt x="55437" y="90366"/>
                </a:lnTo>
                <a:lnTo>
                  <a:pt x="53073" y="76650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8" name="object 678"/>
          <p:cNvSpPr/>
          <p:nvPr/>
        </p:nvSpPr>
        <p:spPr>
          <a:xfrm>
            <a:off x="2542263" y="3934621"/>
            <a:ext cx="130047" cy="90741"/>
          </a:xfrm>
          <a:custGeom>
            <a:avLst/>
            <a:gdLst/>
            <a:ahLst/>
            <a:cxnLst/>
            <a:rect l="l" t="t" r="r" b="b"/>
            <a:pathLst>
              <a:path w="130047" h="90741">
                <a:moveTo>
                  <a:pt x="72047" y="20104"/>
                </a:moveTo>
                <a:lnTo>
                  <a:pt x="77558" y="17259"/>
                </a:lnTo>
                <a:lnTo>
                  <a:pt x="85572" y="13703"/>
                </a:lnTo>
                <a:lnTo>
                  <a:pt x="97874" y="13748"/>
                </a:lnTo>
                <a:lnTo>
                  <a:pt x="110271" y="19427"/>
                </a:lnTo>
                <a:lnTo>
                  <a:pt x="113499" y="33807"/>
                </a:lnTo>
                <a:lnTo>
                  <a:pt x="113499" y="90741"/>
                </a:lnTo>
                <a:lnTo>
                  <a:pt x="130047" y="90741"/>
                </a:lnTo>
                <a:lnTo>
                  <a:pt x="130047" y="29349"/>
                </a:lnTo>
                <a:lnTo>
                  <a:pt x="129855" y="25019"/>
                </a:lnTo>
                <a:lnTo>
                  <a:pt x="125387" y="11118"/>
                </a:lnTo>
                <a:lnTo>
                  <a:pt x="115543" y="2779"/>
                </a:lnTo>
                <a:lnTo>
                  <a:pt x="101041" y="0"/>
                </a:lnTo>
                <a:lnTo>
                  <a:pt x="92457" y="690"/>
                </a:lnTo>
                <a:lnTo>
                  <a:pt x="80242" y="4149"/>
                </a:lnTo>
                <a:lnTo>
                  <a:pt x="68313" y="10845"/>
                </a:lnTo>
                <a:lnTo>
                  <a:pt x="67678" y="9885"/>
                </a:lnTo>
                <a:lnTo>
                  <a:pt x="57265" y="2275"/>
                </a:lnTo>
                <a:lnTo>
                  <a:pt x="44119" y="0"/>
                </a:lnTo>
                <a:lnTo>
                  <a:pt x="40969" y="91"/>
                </a:lnTo>
                <a:lnTo>
                  <a:pt x="28442" y="2814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37" y="16725"/>
                </a:lnTo>
                <a:lnTo>
                  <a:pt x="28638" y="13703"/>
                </a:lnTo>
                <a:lnTo>
                  <a:pt x="40975" y="13745"/>
                </a:lnTo>
                <a:lnTo>
                  <a:pt x="53452" y="19795"/>
                </a:lnTo>
                <a:lnTo>
                  <a:pt x="56565" y="33807"/>
                </a:lnTo>
                <a:lnTo>
                  <a:pt x="56565" y="90741"/>
                </a:lnTo>
                <a:lnTo>
                  <a:pt x="73113" y="90741"/>
                </a:lnTo>
                <a:lnTo>
                  <a:pt x="73113" y="25984"/>
                </a:lnTo>
                <a:lnTo>
                  <a:pt x="72758" y="22771"/>
                </a:lnTo>
                <a:lnTo>
                  <a:pt x="72047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9" name="object 679"/>
          <p:cNvSpPr/>
          <p:nvPr/>
        </p:nvSpPr>
        <p:spPr>
          <a:xfrm>
            <a:off x="2694094" y="3888200"/>
            <a:ext cx="84150" cy="138925"/>
          </a:xfrm>
          <a:custGeom>
            <a:avLst/>
            <a:gdLst/>
            <a:ahLst/>
            <a:cxnLst/>
            <a:rect l="l" t="t" r="r" b="b"/>
            <a:pathLst>
              <a:path w="84150" h="138925">
                <a:moveTo>
                  <a:pt x="29705" y="125412"/>
                </a:moveTo>
                <a:lnTo>
                  <a:pt x="21348" y="125412"/>
                </a:lnTo>
                <a:lnTo>
                  <a:pt x="16548" y="122567"/>
                </a:lnTo>
                <a:lnTo>
                  <a:pt x="16548" y="107442"/>
                </a:lnTo>
                <a:lnTo>
                  <a:pt x="18681" y="101574"/>
                </a:lnTo>
                <a:lnTo>
                  <a:pt x="30251" y="101574"/>
                </a:lnTo>
                <a:lnTo>
                  <a:pt x="30962" y="88061"/>
                </a:lnTo>
                <a:lnTo>
                  <a:pt x="27993" y="88120"/>
                </a:lnTo>
                <a:lnTo>
                  <a:pt x="12847" y="91206"/>
                </a:lnTo>
                <a:lnTo>
                  <a:pt x="3313" y="99484"/>
                </a:lnTo>
                <a:lnTo>
                  <a:pt x="0" y="113665"/>
                </a:lnTo>
                <a:lnTo>
                  <a:pt x="3429" y="127847"/>
                </a:lnTo>
                <a:lnTo>
                  <a:pt x="13302" y="136332"/>
                </a:lnTo>
                <a:lnTo>
                  <a:pt x="27393" y="138925"/>
                </a:lnTo>
                <a:lnTo>
                  <a:pt x="29705" y="125412"/>
                </a:lnTo>
                <a:close/>
              </a:path>
              <a:path w="84150" h="138925">
                <a:moveTo>
                  <a:pt x="56934" y="0"/>
                </a:moveTo>
                <a:lnTo>
                  <a:pt x="29705" y="26149"/>
                </a:lnTo>
                <a:lnTo>
                  <a:pt x="38963" y="35039"/>
                </a:lnTo>
                <a:lnTo>
                  <a:pt x="67779" y="12446"/>
                </a:lnTo>
                <a:lnTo>
                  <a:pt x="56934" y="0"/>
                </a:lnTo>
                <a:close/>
              </a:path>
              <a:path w="84150" h="138925">
                <a:moveTo>
                  <a:pt x="30770" y="138819"/>
                </a:moveTo>
                <a:lnTo>
                  <a:pt x="43388" y="136437"/>
                </a:lnTo>
                <a:lnTo>
                  <a:pt x="54965" y="130924"/>
                </a:lnTo>
                <a:lnTo>
                  <a:pt x="55867" y="130924"/>
                </a:lnTo>
                <a:lnTo>
                  <a:pt x="56400" y="135902"/>
                </a:lnTo>
                <a:lnTo>
                  <a:pt x="61556" y="138925"/>
                </a:lnTo>
                <a:lnTo>
                  <a:pt x="73304" y="138925"/>
                </a:lnTo>
                <a:lnTo>
                  <a:pt x="77393" y="137693"/>
                </a:lnTo>
                <a:lnTo>
                  <a:pt x="84150" y="134835"/>
                </a:lnTo>
                <a:lnTo>
                  <a:pt x="84150" y="124879"/>
                </a:lnTo>
                <a:lnTo>
                  <a:pt x="72402" y="124879"/>
                </a:lnTo>
                <a:lnTo>
                  <a:pt x="72402" y="75603"/>
                </a:lnTo>
                <a:lnTo>
                  <a:pt x="71479" y="66791"/>
                </a:lnTo>
                <a:lnTo>
                  <a:pt x="65214" y="54960"/>
                </a:lnTo>
                <a:lnTo>
                  <a:pt x="53825" y="48425"/>
                </a:lnTo>
                <a:lnTo>
                  <a:pt x="38252" y="46418"/>
                </a:lnTo>
                <a:lnTo>
                  <a:pt x="31369" y="46624"/>
                </a:lnTo>
                <a:lnTo>
                  <a:pt x="18503" y="48333"/>
                </a:lnTo>
                <a:lnTo>
                  <a:pt x="7124" y="51765"/>
                </a:lnTo>
                <a:lnTo>
                  <a:pt x="9791" y="64579"/>
                </a:lnTo>
                <a:lnTo>
                  <a:pt x="10575" y="64343"/>
                </a:lnTo>
                <a:lnTo>
                  <a:pt x="22373" y="61277"/>
                </a:lnTo>
                <a:lnTo>
                  <a:pt x="35585" y="60121"/>
                </a:lnTo>
                <a:lnTo>
                  <a:pt x="38484" y="60207"/>
                </a:lnTo>
                <a:lnTo>
                  <a:pt x="51732" y="65212"/>
                </a:lnTo>
                <a:lnTo>
                  <a:pt x="55867" y="78447"/>
                </a:lnTo>
                <a:lnTo>
                  <a:pt x="55867" y="90716"/>
                </a:lnTo>
                <a:lnTo>
                  <a:pt x="55333" y="90716"/>
                </a:lnTo>
                <a:lnTo>
                  <a:pt x="47332" y="88760"/>
                </a:lnTo>
                <a:lnTo>
                  <a:pt x="37718" y="88061"/>
                </a:lnTo>
                <a:lnTo>
                  <a:pt x="30962" y="88061"/>
                </a:lnTo>
                <a:lnTo>
                  <a:pt x="30251" y="101574"/>
                </a:lnTo>
                <a:lnTo>
                  <a:pt x="55867" y="101574"/>
                </a:lnTo>
                <a:lnTo>
                  <a:pt x="55867" y="121856"/>
                </a:lnTo>
                <a:lnTo>
                  <a:pt x="55068" y="122040"/>
                </a:lnTo>
                <a:lnTo>
                  <a:pt x="43487" y="124312"/>
                </a:lnTo>
                <a:lnTo>
                  <a:pt x="29705" y="125412"/>
                </a:lnTo>
                <a:lnTo>
                  <a:pt x="27393" y="138925"/>
                </a:lnTo>
                <a:lnTo>
                  <a:pt x="30770" y="1388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0" name="object 680"/>
          <p:cNvSpPr/>
          <p:nvPr/>
        </p:nvSpPr>
        <p:spPr>
          <a:xfrm>
            <a:off x="2788154" y="390794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17"/>
                </a:lnTo>
                <a:lnTo>
                  <a:pt x="14757" y="41617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54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17"/>
                </a:lnTo>
                <a:lnTo>
                  <a:pt x="54432" y="41617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1" name="object 681"/>
          <p:cNvSpPr/>
          <p:nvPr/>
        </p:nvSpPr>
        <p:spPr>
          <a:xfrm>
            <a:off x="2865856" y="3903497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12"/>
                </a:moveTo>
                <a:lnTo>
                  <a:pt x="20459" y="4622"/>
                </a:lnTo>
                <a:lnTo>
                  <a:pt x="15836" y="0"/>
                </a:lnTo>
                <a:lnTo>
                  <a:pt x="4622" y="0"/>
                </a:lnTo>
                <a:lnTo>
                  <a:pt x="0" y="4622"/>
                </a:lnTo>
                <a:lnTo>
                  <a:pt x="0" y="15836"/>
                </a:lnTo>
                <a:lnTo>
                  <a:pt x="4622" y="20459"/>
                </a:lnTo>
                <a:lnTo>
                  <a:pt x="15836" y="20459"/>
                </a:lnTo>
                <a:lnTo>
                  <a:pt x="20459" y="15836"/>
                </a:lnTo>
                <a:lnTo>
                  <a:pt x="20459" y="10312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2" name="object 682"/>
          <p:cNvSpPr/>
          <p:nvPr/>
        </p:nvSpPr>
        <p:spPr>
          <a:xfrm>
            <a:off x="2910131" y="3934621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5"/>
                </a:lnTo>
                <a:lnTo>
                  <a:pt x="59908" y="90507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3"/>
                </a:lnTo>
                <a:lnTo>
                  <a:pt x="18943" y="64262"/>
                </a:lnTo>
                <a:lnTo>
                  <a:pt x="17259" y="48031"/>
                </a:lnTo>
                <a:lnTo>
                  <a:pt x="17438" y="41667"/>
                </a:lnTo>
                <a:lnTo>
                  <a:pt x="20456" y="26459"/>
                </a:lnTo>
                <a:lnTo>
                  <a:pt x="28245" y="16974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7"/>
                </a:lnTo>
                <a:lnTo>
                  <a:pt x="54649" y="1002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3" name="object 683"/>
          <p:cNvSpPr/>
          <p:nvPr/>
        </p:nvSpPr>
        <p:spPr>
          <a:xfrm>
            <a:off x="2998135" y="3934621"/>
            <a:ext cx="81305" cy="92506"/>
          </a:xfrm>
          <a:custGeom>
            <a:avLst/>
            <a:gdLst/>
            <a:ahLst/>
            <a:cxnLst/>
            <a:rect l="l" t="t" r="r" b="b"/>
            <a:pathLst>
              <a:path w="81305" h="92506">
                <a:moveTo>
                  <a:pt x="16548" y="48031"/>
                </a:moveTo>
                <a:lnTo>
                  <a:pt x="16835" y="40458"/>
                </a:lnTo>
                <a:lnTo>
                  <a:pt x="20282" y="25427"/>
                </a:lnTo>
                <a:lnTo>
                  <a:pt x="28276" y="16049"/>
                </a:lnTo>
                <a:lnTo>
                  <a:pt x="41630" y="12814"/>
                </a:lnTo>
                <a:lnTo>
                  <a:pt x="43151" y="12842"/>
                </a:lnTo>
                <a:lnTo>
                  <a:pt x="56335" y="17068"/>
                </a:lnTo>
                <a:lnTo>
                  <a:pt x="62947" y="27889"/>
                </a:lnTo>
                <a:lnTo>
                  <a:pt x="64757" y="44475"/>
                </a:lnTo>
                <a:lnTo>
                  <a:pt x="64464" y="52173"/>
                </a:lnTo>
                <a:lnTo>
                  <a:pt x="61018" y="67261"/>
                </a:lnTo>
                <a:lnTo>
                  <a:pt x="53073" y="76650"/>
                </a:lnTo>
                <a:lnTo>
                  <a:pt x="55437" y="90366"/>
                </a:lnTo>
                <a:lnTo>
                  <a:pt x="67178" y="84371"/>
                </a:lnTo>
                <a:lnTo>
                  <a:pt x="75215" y="74642"/>
                </a:lnTo>
                <a:lnTo>
                  <a:pt x="79829" y="61302"/>
                </a:lnTo>
                <a:lnTo>
                  <a:pt x="81305" y="44475"/>
                </a:lnTo>
                <a:lnTo>
                  <a:pt x="80506" y="32501"/>
                </a:lnTo>
                <a:lnTo>
                  <a:pt x="76203" y="17884"/>
                </a:lnTo>
                <a:lnTo>
                  <a:pt x="68323" y="7771"/>
                </a:lnTo>
                <a:lnTo>
                  <a:pt x="57038" y="1898"/>
                </a:lnTo>
                <a:lnTo>
                  <a:pt x="42519" y="0"/>
                </a:lnTo>
                <a:lnTo>
                  <a:pt x="41608" y="5"/>
                </a:lnTo>
                <a:lnTo>
                  <a:pt x="25919" y="2171"/>
                </a:lnTo>
                <a:lnTo>
                  <a:pt x="14180" y="8182"/>
                </a:lnTo>
                <a:lnTo>
                  <a:pt x="6125" y="17912"/>
                </a:lnTo>
                <a:lnTo>
                  <a:pt x="1486" y="31236"/>
                </a:lnTo>
                <a:lnTo>
                  <a:pt x="0" y="48031"/>
                </a:lnTo>
                <a:lnTo>
                  <a:pt x="827" y="60139"/>
                </a:lnTo>
                <a:lnTo>
                  <a:pt x="5190" y="74695"/>
                </a:lnTo>
                <a:lnTo>
                  <a:pt x="13127" y="84766"/>
                </a:lnTo>
                <a:lnTo>
                  <a:pt x="16548" y="48031"/>
                </a:lnTo>
                <a:close/>
              </a:path>
              <a:path w="81305" h="92506">
                <a:moveTo>
                  <a:pt x="39852" y="79883"/>
                </a:moveTo>
                <a:lnTo>
                  <a:pt x="37979" y="79840"/>
                </a:lnTo>
                <a:lnTo>
                  <a:pt x="24886" y="75518"/>
                </a:lnTo>
                <a:lnTo>
                  <a:pt x="18336" y="64657"/>
                </a:lnTo>
                <a:lnTo>
                  <a:pt x="16548" y="48031"/>
                </a:lnTo>
                <a:lnTo>
                  <a:pt x="13127" y="84766"/>
                </a:lnTo>
                <a:lnTo>
                  <a:pt x="24448" y="90615"/>
                </a:lnTo>
                <a:lnTo>
                  <a:pt x="38963" y="92506"/>
                </a:lnTo>
                <a:lnTo>
                  <a:pt x="39710" y="92503"/>
                </a:lnTo>
                <a:lnTo>
                  <a:pt x="55437" y="90366"/>
                </a:lnTo>
                <a:lnTo>
                  <a:pt x="53073" y="76650"/>
                </a:lnTo>
                <a:lnTo>
                  <a:pt x="39852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4" name="object 684"/>
          <p:cNvSpPr/>
          <p:nvPr/>
        </p:nvSpPr>
        <p:spPr>
          <a:xfrm>
            <a:off x="3101252" y="4005249"/>
            <a:ext cx="21704" cy="47320"/>
          </a:xfrm>
          <a:custGeom>
            <a:avLst/>
            <a:gdLst/>
            <a:ahLst/>
            <a:cxnLst/>
            <a:rect l="l" t="t" r="r" b="b"/>
            <a:pathLst>
              <a:path w="21704" h="47320">
                <a:moveTo>
                  <a:pt x="8724" y="47320"/>
                </a:moveTo>
                <a:lnTo>
                  <a:pt x="15005" y="37121"/>
                </a:lnTo>
                <a:lnTo>
                  <a:pt x="19989" y="25105"/>
                </a:lnTo>
                <a:lnTo>
                  <a:pt x="21704" y="14058"/>
                </a:lnTo>
                <a:lnTo>
                  <a:pt x="21704" y="7124"/>
                </a:lnTo>
                <a:lnTo>
                  <a:pt x="18503" y="0"/>
                </a:lnTo>
                <a:lnTo>
                  <a:pt x="4813" y="0"/>
                </a:lnTo>
                <a:lnTo>
                  <a:pt x="0" y="4800"/>
                </a:lnTo>
                <a:lnTo>
                  <a:pt x="0" y="16370"/>
                </a:lnTo>
                <a:lnTo>
                  <a:pt x="4089" y="20993"/>
                </a:lnTo>
                <a:lnTo>
                  <a:pt x="9791" y="21170"/>
                </a:lnTo>
                <a:lnTo>
                  <a:pt x="9613" y="29895"/>
                </a:lnTo>
                <a:lnTo>
                  <a:pt x="4991" y="37719"/>
                </a:lnTo>
                <a:lnTo>
                  <a:pt x="1612" y="43408"/>
                </a:lnTo>
                <a:lnTo>
                  <a:pt x="8724" y="4732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5" name="object 685"/>
          <p:cNvSpPr/>
          <p:nvPr/>
        </p:nvSpPr>
        <p:spPr>
          <a:xfrm>
            <a:off x="3188014" y="3934618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7" y="77390"/>
                </a:moveTo>
                <a:lnTo>
                  <a:pt x="2857" y="74193"/>
                </a:lnTo>
                <a:lnTo>
                  <a:pt x="0" y="87884"/>
                </a:lnTo>
                <a:lnTo>
                  <a:pt x="2506" y="88640"/>
                </a:lnTo>
                <a:lnTo>
                  <a:pt x="15396" y="91379"/>
                </a:lnTo>
                <a:lnTo>
                  <a:pt x="27939" y="92506"/>
                </a:lnTo>
                <a:lnTo>
                  <a:pt x="38121" y="91793"/>
                </a:lnTo>
                <a:lnTo>
                  <a:pt x="52043" y="87425"/>
                </a:lnTo>
                <a:lnTo>
                  <a:pt x="61476" y="78730"/>
                </a:lnTo>
                <a:lnTo>
                  <a:pt x="64947" y="65303"/>
                </a:lnTo>
                <a:lnTo>
                  <a:pt x="64945" y="64898"/>
                </a:lnTo>
                <a:lnTo>
                  <a:pt x="60847" y="50988"/>
                </a:lnTo>
                <a:lnTo>
                  <a:pt x="50750" y="43112"/>
                </a:lnTo>
                <a:lnTo>
                  <a:pt x="37363" y="38608"/>
                </a:lnTo>
                <a:lnTo>
                  <a:pt x="27762" y="35941"/>
                </a:lnTo>
                <a:lnTo>
                  <a:pt x="17081" y="34163"/>
                </a:lnTo>
                <a:lnTo>
                  <a:pt x="17081" y="17614"/>
                </a:lnTo>
                <a:lnTo>
                  <a:pt x="23139" y="13703"/>
                </a:lnTo>
                <a:lnTo>
                  <a:pt x="40919" y="13703"/>
                </a:lnTo>
                <a:lnTo>
                  <a:pt x="49275" y="15481"/>
                </a:lnTo>
                <a:lnTo>
                  <a:pt x="57467" y="18503"/>
                </a:lnTo>
                <a:lnTo>
                  <a:pt x="60490" y="4813"/>
                </a:lnTo>
                <a:lnTo>
                  <a:pt x="60093" y="4681"/>
                </a:lnTo>
                <a:lnTo>
                  <a:pt x="47988" y="1483"/>
                </a:lnTo>
                <a:lnTo>
                  <a:pt x="35051" y="0"/>
                </a:lnTo>
                <a:lnTo>
                  <a:pt x="28399" y="260"/>
                </a:lnTo>
                <a:lnTo>
                  <a:pt x="13496" y="3786"/>
                </a:lnTo>
                <a:lnTo>
                  <a:pt x="3918" y="11916"/>
                </a:lnTo>
                <a:lnTo>
                  <a:pt x="533" y="25260"/>
                </a:lnTo>
                <a:lnTo>
                  <a:pt x="3982" y="38161"/>
                </a:lnTo>
                <a:lnTo>
                  <a:pt x="13672" y="46653"/>
                </a:lnTo>
                <a:lnTo>
                  <a:pt x="27228" y="51422"/>
                </a:lnTo>
                <a:lnTo>
                  <a:pt x="28028" y="51622"/>
                </a:lnTo>
                <a:lnTo>
                  <a:pt x="42352" y="56603"/>
                </a:lnTo>
                <a:lnTo>
                  <a:pt x="48399" y="66535"/>
                </a:lnTo>
                <a:lnTo>
                  <a:pt x="48399" y="75438"/>
                </a:lnTo>
                <a:lnTo>
                  <a:pt x="39674" y="78994"/>
                </a:lnTo>
                <a:lnTo>
                  <a:pt x="27869" y="78989"/>
                </a:lnTo>
                <a:lnTo>
                  <a:pt x="14707" y="773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6" name="object 686"/>
          <p:cNvSpPr/>
          <p:nvPr/>
        </p:nvSpPr>
        <p:spPr>
          <a:xfrm>
            <a:off x="3272120" y="3936045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3"/>
                </a:lnTo>
                <a:lnTo>
                  <a:pt x="56499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3" y="62609"/>
                </a:lnTo>
                <a:lnTo>
                  <a:pt x="6904" y="76239"/>
                </a:lnTo>
                <a:lnTo>
                  <a:pt x="15627" y="85007"/>
                </a:lnTo>
                <a:lnTo>
                  <a:pt x="27522" y="89695"/>
                </a:lnTo>
                <a:lnTo>
                  <a:pt x="42329" y="91083"/>
                </a:lnTo>
                <a:lnTo>
                  <a:pt x="47496" y="90942"/>
                </a:lnTo>
                <a:lnTo>
                  <a:pt x="60344" y="89160"/>
                </a:lnTo>
                <a:lnTo>
                  <a:pt x="71856" y="85394"/>
                </a:lnTo>
                <a:lnTo>
                  <a:pt x="68846" y="73113"/>
                </a:lnTo>
                <a:lnTo>
                  <a:pt x="68499" y="73239"/>
                </a:lnTo>
                <a:lnTo>
                  <a:pt x="56421" y="76316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08"/>
                </a:lnTo>
                <a:lnTo>
                  <a:pt x="19782" y="65611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7" name="object 687"/>
          <p:cNvSpPr/>
          <p:nvPr/>
        </p:nvSpPr>
        <p:spPr>
          <a:xfrm>
            <a:off x="3367229" y="3969670"/>
            <a:ext cx="72457" cy="150139"/>
          </a:xfrm>
          <a:custGeom>
            <a:avLst/>
            <a:gdLst/>
            <a:ahLst/>
            <a:cxnLst/>
            <a:rect l="l" t="t" r="r" b="b"/>
            <a:pathLst>
              <a:path w="72457" h="150139">
                <a:moveTo>
                  <a:pt x="20660" y="13459"/>
                </a:moveTo>
                <a:lnTo>
                  <a:pt x="17614" y="0"/>
                </a:lnTo>
                <a:lnTo>
                  <a:pt x="19037" y="59956"/>
                </a:lnTo>
                <a:lnTo>
                  <a:pt x="23304" y="55689"/>
                </a:lnTo>
                <a:lnTo>
                  <a:pt x="20660" y="13459"/>
                </a:lnTo>
                <a:close/>
              </a:path>
              <a:path w="72457" h="150139">
                <a:moveTo>
                  <a:pt x="75971" y="-12446"/>
                </a:moveTo>
                <a:lnTo>
                  <a:pt x="72936" y="-18503"/>
                </a:lnTo>
                <a:lnTo>
                  <a:pt x="68846" y="-23660"/>
                </a:lnTo>
                <a:lnTo>
                  <a:pt x="86639" y="-38252"/>
                </a:lnTo>
                <a:lnTo>
                  <a:pt x="75437" y="-50698"/>
                </a:lnTo>
                <a:lnTo>
                  <a:pt x="59956" y="-30962"/>
                </a:lnTo>
                <a:lnTo>
                  <a:pt x="54800" y="-33794"/>
                </a:lnTo>
                <a:lnTo>
                  <a:pt x="47853" y="-35052"/>
                </a:lnTo>
                <a:lnTo>
                  <a:pt x="37597" y="-35011"/>
                </a:lnTo>
                <a:lnTo>
                  <a:pt x="21568" y="-32593"/>
                </a:lnTo>
                <a:lnTo>
                  <a:pt x="10029" y="-26220"/>
                </a:lnTo>
                <a:lnTo>
                  <a:pt x="3052" y="-15578"/>
                </a:lnTo>
                <a:lnTo>
                  <a:pt x="711" y="-355"/>
                </a:lnTo>
                <a:lnTo>
                  <a:pt x="1537" y="8184"/>
                </a:lnTo>
                <a:lnTo>
                  <a:pt x="7049" y="20137"/>
                </a:lnTo>
                <a:lnTo>
                  <a:pt x="16725" y="27571"/>
                </a:lnTo>
                <a:lnTo>
                  <a:pt x="12814" y="30416"/>
                </a:lnTo>
                <a:lnTo>
                  <a:pt x="10858" y="33794"/>
                </a:lnTo>
                <a:lnTo>
                  <a:pt x="10325" y="37350"/>
                </a:lnTo>
                <a:lnTo>
                  <a:pt x="9258" y="42875"/>
                </a:lnTo>
                <a:lnTo>
                  <a:pt x="11201" y="48031"/>
                </a:lnTo>
                <a:lnTo>
                  <a:pt x="14947" y="50876"/>
                </a:lnTo>
                <a:lnTo>
                  <a:pt x="11175" y="53248"/>
                </a:lnTo>
                <a:lnTo>
                  <a:pt x="1830" y="64663"/>
                </a:lnTo>
                <a:lnTo>
                  <a:pt x="0" y="74891"/>
                </a:lnTo>
                <a:lnTo>
                  <a:pt x="1094" y="81498"/>
                </a:lnTo>
                <a:lnTo>
                  <a:pt x="8551" y="91369"/>
                </a:lnTo>
                <a:lnTo>
                  <a:pt x="21327" y="97399"/>
                </a:lnTo>
                <a:lnTo>
                  <a:pt x="19998" y="81307"/>
                </a:lnTo>
                <a:lnTo>
                  <a:pt x="16357" y="72758"/>
                </a:lnTo>
                <a:lnTo>
                  <a:pt x="16357" y="64579"/>
                </a:lnTo>
                <a:lnTo>
                  <a:pt x="19037" y="59956"/>
                </a:lnTo>
                <a:lnTo>
                  <a:pt x="17614" y="0"/>
                </a:lnTo>
                <a:lnTo>
                  <a:pt x="18154" y="-7354"/>
                </a:lnTo>
                <a:lnTo>
                  <a:pt x="24236" y="-18503"/>
                </a:lnTo>
                <a:lnTo>
                  <a:pt x="39319" y="-22237"/>
                </a:lnTo>
                <a:lnTo>
                  <a:pt x="43464" y="-22059"/>
                </a:lnTo>
                <a:lnTo>
                  <a:pt x="56266" y="-16135"/>
                </a:lnTo>
                <a:lnTo>
                  <a:pt x="59423" y="-2844"/>
                </a:lnTo>
                <a:lnTo>
                  <a:pt x="58763" y="4994"/>
                </a:lnTo>
                <a:lnTo>
                  <a:pt x="52367" y="15890"/>
                </a:lnTo>
                <a:lnTo>
                  <a:pt x="37185" y="19570"/>
                </a:lnTo>
                <a:lnTo>
                  <a:pt x="33443" y="19420"/>
                </a:lnTo>
                <a:lnTo>
                  <a:pt x="20660" y="13459"/>
                </a:lnTo>
                <a:lnTo>
                  <a:pt x="23304" y="55689"/>
                </a:lnTo>
                <a:lnTo>
                  <a:pt x="65646" y="55689"/>
                </a:lnTo>
                <a:lnTo>
                  <a:pt x="69735" y="63334"/>
                </a:lnTo>
                <a:lnTo>
                  <a:pt x="67957" y="71691"/>
                </a:lnTo>
                <a:lnTo>
                  <a:pt x="72457" y="90352"/>
                </a:lnTo>
                <a:lnTo>
                  <a:pt x="80753" y="81910"/>
                </a:lnTo>
                <a:lnTo>
                  <a:pt x="84861" y="71513"/>
                </a:lnTo>
                <a:lnTo>
                  <a:pt x="85278" y="66879"/>
                </a:lnTo>
                <a:lnTo>
                  <a:pt x="82848" y="55215"/>
                </a:lnTo>
                <a:lnTo>
                  <a:pt x="74128" y="45943"/>
                </a:lnTo>
                <a:lnTo>
                  <a:pt x="57467" y="42164"/>
                </a:lnTo>
                <a:lnTo>
                  <a:pt x="26682" y="42164"/>
                </a:lnTo>
                <a:lnTo>
                  <a:pt x="24206" y="38785"/>
                </a:lnTo>
                <a:lnTo>
                  <a:pt x="25438" y="32550"/>
                </a:lnTo>
                <a:lnTo>
                  <a:pt x="26873" y="30594"/>
                </a:lnTo>
                <a:lnTo>
                  <a:pt x="29705" y="31127"/>
                </a:lnTo>
                <a:lnTo>
                  <a:pt x="32727" y="31483"/>
                </a:lnTo>
                <a:lnTo>
                  <a:pt x="39139" y="31433"/>
                </a:lnTo>
                <a:lnTo>
                  <a:pt x="54761" y="29024"/>
                </a:lnTo>
                <a:lnTo>
                  <a:pt x="66326" y="22694"/>
                </a:lnTo>
                <a:lnTo>
                  <a:pt x="73505" y="12031"/>
                </a:lnTo>
                <a:lnTo>
                  <a:pt x="75971" y="-3378"/>
                </a:lnTo>
                <a:lnTo>
                  <a:pt x="75971" y="-12446"/>
                </a:lnTo>
                <a:close/>
              </a:path>
              <a:path w="72457" h="150139">
                <a:moveTo>
                  <a:pt x="19998" y="81307"/>
                </a:moveTo>
                <a:lnTo>
                  <a:pt x="21327" y="97399"/>
                </a:lnTo>
                <a:lnTo>
                  <a:pt x="37363" y="99441"/>
                </a:lnTo>
                <a:lnTo>
                  <a:pt x="43766" y="99230"/>
                </a:lnTo>
                <a:lnTo>
                  <a:pt x="60089" y="96303"/>
                </a:lnTo>
                <a:lnTo>
                  <a:pt x="72457" y="90352"/>
                </a:lnTo>
                <a:lnTo>
                  <a:pt x="67957" y="71691"/>
                </a:lnTo>
                <a:lnTo>
                  <a:pt x="65434" y="77193"/>
                </a:lnTo>
                <a:lnTo>
                  <a:pt x="54384" y="84389"/>
                </a:lnTo>
                <a:lnTo>
                  <a:pt x="39852" y="86817"/>
                </a:lnTo>
                <a:lnTo>
                  <a:pt x="35814" y="86690"/>
                </a:lnTo>
                <a:lnTo>
                  <a:pt x="19998" y="8130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8" name="object 688"/>
          <p:cNvSpPr/>
          <p:nvPr/>
        </p:nvSpPr>
        <p:spPr>
          <a:xfrm>
            <a:off x="3471781" y="3888202"/>
            <a:ext cx="74180" cy="138925"/>
          </a:xfrm>
          <a:custGeom>
            <a:avLst/>
            <a:gdLst/>
            <a:ahLst/>
            <a:cxnLst/>
            <a:rect l="l" t="t" r="r" b="b"/>
            <a:pathLst>
              <a:path w="74180" h="138925">
                <a:moveTo>
                  <a:pt x="160" y="113773"/>
                </a:moveTo>
                <a:lnTo>
                  <a:pt x="4463" y="127790"/>
                </a:lnTo>
                <a:lnTo>
                  <a:pt x="14207" y="136152"/>
                </a:lnTo>
                <a:lnTo>
                  <a:pt x="28828" y="138925"/>
                </a:lnTo>
                <a:lnTo>
                  <a:pt x="32659" y="138788"/>
                </a:lnTo>
                <a:lnTo>
                  <a:pt x="44844" y="136274"/>
                </a:lnTo>
                <a:lnTo>
                  <a:pt x="56756" y="130390"/>
                </a:lnTo>
                <a:lnTo>
                  <a:pt x="57632" y="130390"/>
                </a:lnTo>
                <a:lnTo>
                  <a:pt x="57632" y="137160"/>
                </a:lnTo>
                <a:lnTo>
                  <a:pt x="74180" y="137160"/>
                </a:lnTo>
                <a:lnTo>
                  <a:pt x="74180" y="48209"/>
                </a:lnTo>
                <a:lnTo>
                  <a:pt x="57632" y="48209"/>
                </a:lnTo>
                <a:lnTo>
                  <a:pt x="57632" y="120078"/>
                </a:lnTo>
                <a:lnTo>
                  <a:pt x="51942" y="122377"/>
                </a:lnTo>
                <a:lnTo>
                  <a:pt x="44475" y="125412"/>
                </a:lnTo>
                <a:lnTo>
                  <a:pt x="33126" y="125406"/>
                </a:lnTo>
                <a:lnTo>
                  <a:pt x="19846" y="119910"/>
                </a:lnTo>
                <a:lnTo>
                  <a:pt x="16548" y="106197"/>
                </a:lnTo>
                <a:lnTo>
                  <a:pt x="16548" y="48209"/>
                </a:lnTo>
                <a:lnTo>
                  <a:pt x="0" y="48209"/>
                </a:lnTo>
                <a:lnTo>
                  <a:pt x="0" y="109753"/>
                </a:lnTo>
                <a:lnTo>
                  <a:pt x="160" y="113773"/>
                </a:lnTo>
                <a:close/>
              </a:path>
              <a:path w="74180" h="138925">
                <a:moveTo>
                  <a:pt x="56210" y="0"/>
                </a:moveTo>
                <a:lnTo>
                  <a:pt x="28994" y="26149"/>
                </a:lnTo>
                <a:lnTo>
                  <a:pt x="38252" y="35039"/>
                </a:lnTo>
                <a:lnTo>
                  <a:pt x="67068" y="12446"/>
                </a:lnTo>
                <a:lnTo>
                  <a:pt x="5621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9" name="object 689"/>
          <p:cNvSpPr/>
          <p:nvPr/>
        </p:nvSpPr>
        <p:spPr>
          <a:xfrm>
            <a:off x="3576680" y="3934621"/>
            <a:ext cx="74180" cy="90741"/>
          </a:xfrm>
          <a:custGeom>
            <a:avLst/>
            <a:gdLst/>
            <a:ahLst/>
            <a:cxnLst/>
            <a:rect l="l" t="t" r="r" b="b"/>
            <a:pathLst>
              <a:path w="74180" h="90741">
                <a:moveTo>
                  <a:pt x="29883" y="13703"/>
                </a:moveTo>
                <a:lnTo>
                  <a:pt x="42055" y="13738"/>
                </a:lnTo>
                <a:lnTo>
                  <a:pt x="54572" y="19892"/>
                </a:lnTo>
                <a:lnTo>
                  <a:pt x="57632" y="33807"/>
                </a:lnTo>
                <a:lnTo>
                  <a:pt x="57632" y="90741"/>
                </a:lnTo>
                <a:lnTo>
                  <a:pt x="74180" y="90741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3"/>
                </a:lnTo>
                <a:lnTo>
                  <a:pt x="29377" y="2725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0" name="object 690"/>
          <p:cNvSpPr/>
          <p:nvPr/>
        </p:nvSpPr>
        <p:spPr>
          <a:xfrm>
            <a:off x="3722990" y="3899054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1" name="object 691"/>
          <p:cNvSpPr/>
          <p:nvPr/>
        </p:nvSpPr>
        <p:spPr>
          <a:xfrm>
            <a:off x="3761571" y="393461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3" y="92400"/>
                </a:moveTo>
                <a:lnTo>
                  <a:pt x="43377" y="90021"/>
                </a:lnTo>
                <a:lnTo>
                  <a:pt x="54965" y="84518"/>
                </a:lnTo>
                <a:lnTo>
                  <a:pt x="55854" y="84518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56" y="205"/>
                </a:lnTo>
                <a:lnTo>
                  <a:pt x="18490" y="1914"/>
                </a:lnTo>
                <a:lnTo>
                  <a:pt x="7111" y="5346"/>
                </a:lnTo>
                <a:lnTo>
                  <a:pt x="9778" y="18161"/>
                </a:lnTo>
                <a:lnTo>
                  <a:pt x="10562" y="17925"/>
                </a:lnTo>
                <a:lnTo>
                  <a:pt x="22360" y="14858"/>
                </a:lnTo>
                <a:lnTo>
                  <a:pt x="35572" y="13703"/>
                </a:lnTo>
                <a:lnTo>
                  <a:pt x="38471" y="13789"/>
                </a:lnTo>
                <a:lnTo>
                  <a:pt x="51720" y="18794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43"/>
                </a:lnTo>
                <a:lnTo>
                  <a:pt x="30949" y="41643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55" y="75621"/>
                </a:lnTo>
                <a:lnTo>
                  <a:pt x="43474" y="77893"/>
                </a:lnTo>
                <a:lnTo>
                  <a:pt x="29692" y="78994"/>
                </a:lnTo>
                <a:lnTo>
                  <a:pt x="27393" y="92506"/>
                </a:lnTo>
                <a:lnTo>
                  <a:pt x="30763" y="92400"/>
                </a:lnTo>
                <a:close/>
              </a:path>
              <a:path w="84150" h="92506">
                <a:moveTo>
                  <a:pt x="29692" y="78994"/>
                </a:moveTo>
                <a:lnTo>
                  <a:pt x="21335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26" y="81434"/>
                </a:lnTo>
                <a:lnTo>
                  <a:pt x="13296" y="89916"/>
                </a:lnTo>
                <a:lnTo>
                  <a:pt x="27393" y="92506"/>
                </a:lnTo>
                <a:lnTo>
                  <a:pt x="29692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2" name="object 692"/>
          <p:cNvSpPr/>
          <p:nvPr/>
        </p:nvSpPr>
        <p:spPr>
          <a:xfrm>
            <a:off x="3902019" y="3969670"/>
            <a:ext cx="72457" cy="150139"/>
          </a:xfrm>
          <a:custGeom>
            <a:avLst/>
            <a:gdLst/>
            <a:ahLst/>
            <a:cxnLst/>
            <a:rect l="l" t="t" r="r" b="b"/>
            <a:pathLst>
              <a:path w="72457" h="150139">
                <a:moveTo>
                  <a:pt x="20660" y="13459"/>
                </a:moveTo>
                <a:lnTo>
                  <a:pt x="17614" y="0"/>
                </a:lnTo>
                <a:lnTo>
                  <a:pt x="19037" y="59956"/>
                </a:lnTo>
                <a:lnTo>
                  <a:pt x="23304" y="55689"/>
                </a:lnTo>
                <a:lnTo>
                  <a:pt x="20660" y="13459"/>
                </a:lnTo>
                <a:close/>
              </a:path>
              <a:path w="72457" h="150139">
                <a:moveTo>
                  <a:pt x="75971" y="-12446"/>
                </a:moveTo>
                <a:lnTo>
                  <a:pt x="72936" y="-18503"/>
                </a:lnTo>
                <a:lnTo>
                  <a:pt x="68846" y="-23660"/>
                </a:lnTo>
                <a:lnTo>
                  <a:pt x="86639" y="-38252"/>
                </a:lnTo>
                <a:lnTo>
                  <a:pt x="75437" y="-50698"/>
                </a:lnTo>
                <a:lnTo>
                  <a:pt x="59956" y="-30962"/>
                </a:lnTo>
                <a:lnTo>
                  <a:pt x="54800" y="-33794"/>
                </a:lnTo>
                <a:lnTo>
                  <a:pt x="47853" y="-35052"/>
                </a:lnTo>
                <a:lnTo>
                  <a:pt x="37597" y="-35011"/>
                </a:lnTo>
                <a:lnTo>
                  <a:pt x="21568" y="-32593"/>
                </a:lnTo>
                <a:lnTo>
                  <a:pt x="10029" y="-26220"/>
                </a:lnTo>
                <a:lnTo>
                  <a:pt x="3052" y="-15578"/>
                </a:lnTo>
                <a:lnTo>
                  <a:pt x="711" y="-355"/>
                </a:lnTo>
                <a:lnTo>
                  <a:pt x="1537" y="8184"/>
                </a:lnTo>
                <a:lnTo>
                  <a:pt x="7049" y="20137"/>
                </a:lnTo>
                <a:lnTo>
                  <a:pt x="16725" y="27571"/>
                </a:lnTo>
                <a:lnTo>
                  <a:pt x="12814" y="30416"/>
                </a:lnTo>
                <a:lnTo>
                  <a:pt x="10858" y="33794"/>
                </a:lnTo>
                <a:lnTo>
                  <a:pt x="10325" y="37350"/>
                </a:lnTo>
                <a:lnTo>
                  <a:pt x="9258" y="42875"/>
                </a:lnTo>
                <a:lnTo>
                  <a:pt x="11201" y="48031"/>
                </a:lnTo>
                <a:lnTo>
                  <a:pt x="14947" y="50876"/>
                </a:lnTo>
                <a:lnTo>
                  <a:pt x="11175" y="53248"/>
                </a:lnTo>
                <a:lnTo>
                  <a:pt x="1830" y="64663"/>
                </a:lnTo>
                <a:lnTo>
                  <a:pt x="0" y="74891"/>
                </a:lnTo>
                <a:lnTo>
                  <a:pt x="1094" y="81498"/>
                </a:lnTo>
                <a:lnTo>
                  <a:pt x="8551" y="91369"/>
                </a:lnTo>
                <a:lnTo>
                  <a:pt x="21327" y="97399"/>
                </a:lnTo>
                <a:lnTo>
                  <a:pt x="19998" y="81307"/>
                </a:lnTo>
                <a:lnTo>
                  <a:pt x="16357" y="72758"/>
                </a:lnTo>
                <a:lnTo>
                  <a:pt x="16357" y="64579"/>
                </a:lnTo>
                <a:lnTo>
                  <a:pt x="19037" y="59956"/>
                </a:lnTo>
                <a:lnTo>
                  <a:pt x="17614" y="0"/>
                </a:lnTo>
                <a:lnTo>
                  <a:pt x="18154" y="-7354"/>
                </a:lnTo>
                <a:lnTo>
                  <a:pt x="24236" y="-18503"/>
                </a:lnTo>
                <a:lnTo>
                  <a:pt x="39319" y="-22237"/>
                </a:lnTo>
                <a:lnTo>
                  <a:pt x="43464" y="-22059"/>
                </a:lnTo>
                <a:lnTo>
                  <a:pt x="56266" y="-16135"/>
                </a:lnTo>
                <a:lnTo>
                  <a:pt x="59423" y="-2844"/>
                </a:lnTo>
                <a:lnTo>
                  <a:pt x="58763" y="4994"/>
                </a:lnTo>
                <a:lnTo>
                  <a:pt x="52367" y="15890"/>
                </a:lnTo>
                <a:lnTo>
                  <a:pt x="37185" y="19570"/>
                </a:lnTo>
                <a:lnTo>
                  <a:pt x="33443" y="19420"/>
                </a:lnTo>
                <a:lnTo>
                  <a:pt x="20660" y="13459"/>
                </a:lnTo>
                <a:lnTo>
                  <a:pt x="23304" y="55689"/>
                </a:lnTo>
                <a:lnTo>
                  <a:pt x="65646" y="55689"/>
                </a:lnTo>
                <a:lnTo>
                  <a:pt x="69735" y="63334"/>
                </a:lnTo>
                <a:lnTo>
                  <a:pt x="67957" y="71691"/>
                </a:lnTo>
                <a:lnTo>
                  <a:pt x="72457" y="90352"/>
                </a:lnTo>
                <a:lnTo>
                  <a:pt x="80753" y="81910"/>
                </a:lnTo>
                <a:lnTo>
                  <a:pt x="84861" y="71513"/>
                </a:lnTo>
                <a:lnTo>
                  <a:pt x="85278" y="66879"/>
                </a:lnTo>
                <a:lnTo>
                  <a:pt x="82848" y="55215"/>
                </a:lnTo>
                <a:lnTo>
                  <a:pt x="74128" y="45943"/>
                </a:lnTo>
                <a:lnTo>
                  <a:pt x="57467" y="42164"/>
                </a:lnTo>
                <a:lnTo>
                  <a:pt x="26682" y="42164"/>
                </a:lnTo>
                <a:lnTo>
                  <a:pt x="24206" y="38785"/>
                </a:lnTo>
                <a:lnTo>
                  <a:pt x="25438" y="32550"/>
                </a:lnTo>
                <a:lnTo>
                  <a:pt x="26873" y="30594"/>
                </a:lnTo>
                <a:lnTo>
                  <a:pt x="29705" y="31127"/>
                </a:lnTo>
                <a:lnTo>
                  <a:pt x="32727" y="31483"/>
                </a:lnTo>
                <a:lnTo>
                  <a:pt x="39139" y="31433"/>
                </a:lnTo>
                <a:lnTo>
                  <a:pt x="54761" y="29024"/>
                </a:lnTo>
                <a:lnTo>
                  <a:pt x="66326" y="22694"/>
                </a:lnTo>
                <a:lnTo>
                  <a:pt x="73505" y="12031"/>
                </a:lnTo>
                <a:lnTo>
                  <a:pt x="75971" y="-3378"/>
                </a:lnTo>
                <a:lnTo>
                  <a:pt x="75971" y="-12446"/>
                </a:lnTo>
                <a:close/>
              </a:path>
              <a:path w="72457" h="150139">
                <a:moveTo>
                  <a:pt x="19998" y="81307"/>
                </a:moveTo>
                <a:lnTo>
                  <a:pt x="21327" y="97399"/>
                </a:lnTo>
                <a:lnTo>
                  <a:pt x="37363" y="99441"/>
                </a:lnTo>
                <a:lnTo>
                  <a:pt x="43766" y="99230"/>
                </a:lnTo>
                <a:lnTo>
                  <a:pt x="60089" y="96303"/>
                </a:lnTo>
                <a:lnTo>
                  <a:pt x="72457" y="90352"/>
                </a:lnTo>
                <a:lnTo>
                  <a:pt x="67957" y="71691"/>
                </a:lnTo>
                <a:lnTo>
                  <a:pt x="65434" y="77193"/>
                </a:lnTo>
                <a:lnTo>
                  <a:pt x="54384" y="84389"/>
                </a:lnTo>
                <a:lnTo>
                  <a:pt x="39852" y="86817"/>
                </a:lnTo>
                <a:lnTo>
                  <a:pt x="35814" y="86690"/>
                </a:lnTo>
                <a:lnTo>
                  <a:pt x="19998" y="8130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3" name="object 693"/>
          <p:cNvSpPr/>
          <p:nvPr/>
        </p:nvSpPr>
        <p:spPr>
          <a:xfrm>
            <a:off x="4008710" y="3934626"/>
            <a:ext cx="45897" cy="90728"/>
          </a:xfrm>
          <a:custGeom>
            <a:avLst/>
            <a:gdLst/>
            <a:ahLst/>
            <a:cxnLst/>
            <a:rect l="l" t="t" r="r" b="b"/>
            <a:pathLst>
              <a:path w="45897" h="90728">
                <a:moveTo>
                  <a:pt x="40947" y="41"/>
                </a:moveTo>
                <a:lnTo>
                  <a:pt x="28625" y="2795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38" y="18343"/>
                </a:lnTo>
                <a:lnTo>
                  <a:pt x="30370" y="15935"/>
                </a:lnTo>
                <a:lnTo>
                  <a:pt x="45897" y="15125"/>
                </a:lnTo>
                <a:lnTo>
                  <a:pt x="45897" y="0"/>
                </a:lnTo>
                <a:lnTo>
                  <a:pt x="40947" y="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4" name="object 694"/>
          <p:cNvSpPr/>
          <p:nvPr/>
        </p:nvSpPr>
        <p:spPr>
          <a:xfrm>
            <a:off x="4067908" y="393461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3" y="92400"/>
                </a:moveTo>
                <a:lnTo>
                  <a:pt x="43377" y="90021"/>
                </a:lnTo>
                <a:lnTo>
                  <a:pt x="54965" y="84518"/>
                </a:lnTo>
                <a:lnTo>
                  <a:pt x="55854" y="84518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56" y="205"/>
                </a:lnTo>
                <a:lnTo>
                  <a:pt x="18490" y="1914"/>
                </a:lnTo>
                <a:lnTo>
                  <a:pt x="7111" y="5346"/>
                </a:lnTo>
                <a:lnTo>
                  <a:pt x="9778" y="18161"/>
                </a:lnTo>
                <a:lnTo>
                  <a:pt x="10562" y="17925"/>
                </a:lnTo>
                <a:lnTo>
                  <a:pt x="22360" y="14858"/>
                </a:lnTo>
                <a:lnTo>
                  <a:pt x="35572" y="13703"/>
                </a:lnTo>
                <a:lnTo>
                  <a:pt x="38471" y="13789"/>
                </a:lnTo>
                <a:lnTo>
                  <a:pt x="51720" y="18794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43"/>
                </a:lnTo>
                <a:lnTo>
                  <a:pt x="30949" y="41643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55" y="75621"/>
                </a:lnTo>
                <a:lnTo>
                  <a:pt x="43474" y="77893"/>
                </a:lnTo>
                <a:lnTo>
                  <a:pt x="29692" y="78994"/>
                </a:lnTo>
                <a:lnTo>
                  <a:pt x="27393" y="92506"/>
                </a:lnTo>
                <a:lnTo>
                  <a:pt x="30763" y="92400"/>
                </a:lnTo>
                <a:close/>
              </a:path>
              <a:path w="84150" h="92506">
                <a:moveTo>
                  <a:pt x="29692" y="78994"/>
                </a:moveTo>
                <a:lnTo>
                  <a:pt x="21335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26" y="81434"/>
                </a:lnTo>
                <a:lnTo>
                  <a:pt x="13296" y="89916"/>
                </a:lnTo>
                <a:lnTo>
                  <a:pt x="27393" y="92506"/>
                </a:lnTo>
                <a:lnTo>
                  <a:pt x="29692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5" name="object 695"/>
          <p:cNvSpPr/>
          <p:nvPr/>
        </p:nvSpPr>
        <p:spPr>
          <a:xfrm>
            <a:off x="4159285" y="3936410"/>
            <a:ext cx="84327" cy="89827"/>
          </a:xfrm>
          <a:custGeom>
            <a:avLst/>
            <a:gdLst/>
            <a:ahLst/>
            <a:cxnLst/>
            <a:rect l="l" t="t" r="r" b="b"/>
            <a:pathLst>
              <a:path w="84327" h="89827">
                <a:moveTo>
                  <a:pt x="50520" y="89827"/>
                </a:moveTo>
                <a:lnTo>
                  <a:pt x="84327" y="0"/>
                </a:lnTo>
                <a:lnTo>
                  <a:pt x="66713" y="0"/>
                </a:lnTo>
                <a:lnTo>
                  <a:pt x="43065" y="69545"/>
                </a:lnTo>
                <a:lnTo>
                  <a:pt x="41998" y="69545"/>
                </a:lnTo>
                <a:lnTo>
                  <a:pt x="18326" y="0"/>
                </a:lnTo>
                <a:lnTo>
                  <a:pt x="0" y="0"/>
                </a:lnTo>
                <a:lnTo>
                  <a:pt x="33807" y="89827"/>
                </a:lnTo>
                <a:lnTo>
                  <a:pt x="50520" y="8982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6" name="object 696"/>
          <p:cNvSpPr/>
          <p:nvPr/>
        </p:nvSpPr>
        <p:spPr>
          <a:xfrm>
            <a:off x="4254597" y="3936045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3"/>
                </a:lnTo>
                <a:lnTo>
                  <a:pt x="56499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3" y="62609"/>
                </a:lnTo>
                <a:lnTo>
                  <a:pt x="6904" y="76239"/>
                </a:lnTo>
                <a:lnTo>
                  <a:pt x="15627" y="85007"/>
                </a:lnTo>
                <a:lnTo>
                  <a:pt x="27522" y="89695"/>
                </a:lnTo>
                <a:lnTo>
                  <a:pt x="42329" y="91083"/>
                </a:lnTo>
                <a:lnTo>
                  <a:pt x="47496" y="90942"/>
                </a:lnTo>
                <a:lnTo>
                  <a:pt x="60344" y="89160"/>
                </a:lnTo>
                <a:lnTo>
                  <a:pt x="71856" y="85394"/>
                </a:lnTo>
                <a:lnTo>
                  <a:pt x="68846" y="73113"/>
                </a:lnTo>
                <a:lnTo>
                  <a:pt x="68499" y="73239"/>
                </a:lnTo>
                <a:lnTo>
                  <a:pt x="56425" y="76316"/>
                </a:lnTo>
                <a:lnTo>
                  <a:pt x="43395" y="77571"/>
                </a:lnTo>
                <a:lnTo>
                  <a:pt x="40836" y="77521"/>
                </a:lnTo>
                <a:lnTo>
                  <a:pt x="28208" y="74711"/>
                </a:lnTo>
                <a:lnTo>
                  <a:pt x="19787" y="65613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7" name="object 697"/>
          <p:cNvSpPr/>
          <p:nvPr/>
        </p:nvSpPr>
        <p:spPr>
          <a:xfrm>
            <a:off x="4350599" y="3934617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31" y="27494"/>
                </a:lnTo>
                <a:lnTo>
                  <a:pt x="27577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2"/>
                </a:lnTo>
                <a:lnTo>
                  <a:pt x="13844" y="8583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44" y="8583"/>
                </a:lnTo>
                <a:lnTo>
                  <a:pt x="5927" y="19011"/>
                </a:lnTo>
                <a:lnTo>
                  <a:pt x="1425" y="32437"/>
                </a:lnTo>
                <a:lnTo>
                  <a:pt x="0" y="48031"/>
                </a:lnTo>
                <a:lnTo>
                  <a:pt x="333" y="55324"/>
                </a:lnTo>
                <a:lnTo>
                  <a:pt x="3367" y="69630"/>
                </a:lnTo>
                <a:lnTo>
                  <a:pt x="9928" y="81468"/>
                </a:lnTo>
                <a:lnTo>
                  <a:pt x="20457" y="89529"/>
                </a:lnTo>
                <a:lnTo>
                  <a:pt x="35394" y="92506"/>
                </a:lnTo>
                <a:lnTo>
                  <a:pt x="36160" y="92501"/>
                </a:lnTo>
                <a:lnTo>
                  <a:pt x="48198" y="90665"/>
                </a:lnTo>
                <a:lnTo>
                  <a:pt x="60299" y="84518"/>
                </a:lnTo>
                <a:lnTo>
                  <a:pt x="61201" y="84518"/>
                </a:lnTo>
                <a:lnTo>
                  <a:pt x="61201" y="90741"/>
                </a:lnTo>
                <a:lnTo>
                  <a:pt x="77736" y="90741"/>
                </a:lnTo>
                <a:lnTo>
                  <a:pt x="77736" y="-35572"/>
                </a:lnTo>
                <a:lnTo>
                  <a:pt x="61201" y="-33782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90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605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8" name="object 698"/>
          <p:cNvSpPr/>
          <p:nvPr/>
        </p:nvSpPr>
        <p:spPr>
          <a:xfrm>
            <a:off x="4451055" y="393461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3" y="92400"/>
                </a:moveTo>
                <a:lnTo>
                  <a:pt x="43372" y="90021"/>
                </a:lnTo>
                <a:lnTo>
                  <a:pt x="54965" y="84518"/>
                </a:lnTo>
                <a:lnTo>
                  <a:pt x="55854" y="84518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56" y="205"/>
                </a:lnTo>
                <a:lnTo>
                  <a:pt x="18490" y="1914"/>
                </a:lnTo>
                <a:lnTo>
                  <a:pt x="7111" y="5346"/>
                </a:lnTo>
                <a:lnTo>
                  <a:pt x="9778" y="18161"/>
                </a:lnTo>
                <a:lnTo>
                  <a:pt x="10562" y="17925"/>
                </a:lnTo>
                <a:lnTo>
                  <a:pt x="22360" y="14858"/>
                </a:lnTo>
                <a:lnTo>
                  <a:pt x="35572" y="13703"/>
                </a:lnTo>
                <a:lnTo>
                  <a:pt x="38471" y="13789"/>
                </a:lnTo>
                <a:lnTo>
                  <a:pt x="51720" y="18794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43"/>
                </a:lnTo>
                <a:lnTo>
                  <a:pt x="30949" y="41643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5" y="75619"/>
                </a:lnTo>
                <a:lnTo>
                  <a:pt x="43482" y="77892"/>
                </a:lnTo>
                <a:lnTo>
                  <a:pt x="29705" y="78994"/>
                </a:lnTo>
                <a:lnTo>
                  <a:pt x="27393" y="92506"/>
                </a:lnTo>
                <a:lnTo>
                  <a:pt x="30763" y="92400"/>
                </a:lnTo>
                <a:close/>
              </a:path>
              <a:path w="84150" h="92506">
                <a:moveTo>
                  <a:pt x="29705" y="78994"/>
                </a:moveTo>
                <a:lnTo>
                  <a:pt x="21335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26" y="81434"/>
                </a:lnTo>
                <a:lnTo>
                  <a:pt x="13296" y="89916"/>
                </a:lnTo>
                <a:lnTo>
                  <a:pt x="27393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9" name="object 699"/>
          <p:cNvSpPr/>
          <p:nvPr/>
        </p:nvSpPr>
        <p:spPr>
          <a:xfrm>
            <a:off x="4549731" y="3934617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31" y="27494"/>
                </a:lnTo>
                <a:lnTo>
                  <a:pt x="27577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6" y="1982"/>
                </a:lnTo>
                <a:lnTo>
                  <a:pt x="13844" y="8583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44" y="8583"/>
                </a:lnTo>
                <a:lnTo>
                  <a:pt x="5927" y="19011"/>
                </a:lnTo>
                <a:lnTo>
                  <a:pt x="1425" y="32437"/>
                </a:lnTo>
                <a:lnTo>
                  <a:pt x="0" y="48031"/>
                </a:lnTo>
                <a:lnTo>
                  <a:pt x="333" y="55324"/>
                </a:lnTo>
                <a:lnTo>
                  <a:pt x="3367" y="69630"/>
                </a:lnTo>
                <a:lnTo>
                  <a:pt x="9928" y="81468"/>
                </a:lnTo>
                <a:lnTo>
                  <a:pt x="20457" y="89529"/>
                </a:lnTo>
                <a:lnTo>
                  <a:pt x="35394" y="92506"/>
                </a:lnTo>
                <a:lnTo>
                  <a:pt x="36160" y="92501"/>
                </a:lnTo>
                <a:lnTo>
                  <a:pt x="48198" y="90665"/>
                </a:lnTo>
                <a:lnTo>
                  <a:pt x="60299" y="84518"/>
                </a:lnTo>
                <a:lnTo>
                  <a:pt x="61201" y="84518"/>
                </a:lnTo>
                <a:lnTo>
                  <a:pt x="61201" y="90741"/>
                </a:lnTo>
                <a:lnTo>
                  <a:pt x="77736" y="90741"/>
                </a:lnTo>
                <a:lnTo>
                  <a:pt x="77736" y="-35572"/>
                </a:lnTo>
                <a:lnTo>
                  <a:pt x="61201" y="-33782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90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605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0" name="object 700"/>
          <p:cNvSpPr/>
          <p:nvPr/>
        </p:nvSpPr>
        <p:spPr>
          <a:xfrm>
            <a:off x="4694627" y="3934617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59" y="47155"/>
                </a:moveTo>
                <a:lnTo>
                  <a:pt x="17358" y="42602"/>
                </a:lnTo>
                <a:lnTo>
                  <a:pt x="20028" y="27494"/>
                </a:lnTo>
                <a:lnTo>
                  <a:pt x="27571" y="17387"/>
                </a:lnTo>
                <a:lnTo>
                  <a:pt x="41630" y="13703"/>
                </a:lnTo>
                <a:lnTo>
                  <a:pt x="48742" y="13703"/>
                </a:lnTo>
                <a:lnTo>
                  <a:pt x="46431" y="0"/>
                </a:lnTo>
                <a:lnTo>
                  <a:pt x="39128" y="0"/>
                </a:lnTo>
                <a:lnTo>
                  <a:pt x="25511" y="1982"/>
                </a:lnTo>
                <a:lnTo>
                  <a:pt x="13839" y="8583"/>
                </a:lnTo>
                <a:lnTo>
                  <a:pt x="17259" y="47155"/>
                </a:lnTo>
                <a:close/>
              </a:path>
              <a:path w="48742" h="82727">
                <a:moveTo>
                  <a:pt x="18643" y="62179"/>
                </a:moveTo>
                <a:lnTo>
                  <a:pt x="17259" y="47155"/>
                </a:lnTo>
                <a:lnTo>
                  <a:pt x="13839" y="8583"/>
                </a:lnTo>
                <a:lnTo>
                  <a:pt x="5923" y="19011"/>
                </a:lnTo>
                <a:lnTo>
                  <a:pt x="1424" y="32437"/>
                </a:lnTo>
                <a:lnTo>
                  <a:pt x="0" y="48031"/>
                </a:lnTo>
                <a:lnTo>
                  <a:pt x="333" y="55324"/>
                </a:lnTo>
                <a:lnTo>
                  <a:pt x="3367" y="69630"/>
                </a:lnTo>
                <a:lnTo>
                  <a:pt x="9928" y="81468"/>
                </a:lnTo>
                <a:lnTo>
                  <a:pt x="20457" y="89529"/>
                </a:lnTo>
                <a:lnTo>
                  <a:pt x="35394" y="92506"/>
                </a:lnTo>
                <a:lnTo>
                  <a:pt x="36160" y="92501"/>
                </a:lnTo>
                <a:lnTo>
                  <a:pt x="48198" y="90665"/>
                </a:lnTo>
                <a:lnTo>
                  <a:pt x="60299" y="84518"/>
                </a:lnTo>
                <a:lnTo>
                  <a:pt x="61201" y="84518"/>
                </a:lnTo>
                <a:lnTo>
                  <a:pt x="61201" y="90741"/>
                </a:lnTo>
                <a:lnTo>
                  <a:pt x="77736" y="90741"/>
                </a:lnTo>
                <a:lnTo>
                  <a:pt x="77736" y="-35572"/>
                </a:lnTo>
                <a:lnTo>
                  <a:pt x="61201" y="-33782"/>
                </a:lnTo>
                <a:lnTo>
                  <a:pt x="61201" y="4991"/>
                </a:lnTo>
                <a:lnTo>
                  <a:pt x="60667" y="5346"/>
                </a:lnTo>
                <a:lnTo>
                  <a:pt x="54254" y="1790"/>
                </a:lnTo>
                <a:lnTo>
                  <a:pt x="46431" y="0"/>
                </a:lnTo>
                <a:lnTo>
                  <a:pt x="48742" y="13703"/>
                </a:lnTo>
                <a:lnTo>
                  <a:pt x="54254" y="14605"/>
                </a:lnTo>
                <a:lnTo>
                  <a:pt x="61201" y="16370"/>
                </a:lnTo>
                <a:lnTo>
                  <a:pt x="61201" y="75438"/>
                </a:lnTo>
                <a:lnTo>
                  <a:pt x="54609" y="77216"/>
                </a:lnTo>
                <a:lnTo>
                  <a:pt x="50164" y="78994"/>
                </a:lnTo>
                <a:lnTo>
                  <a:pt x="38453" y="78966"/>
                </a:lnTo>
                <a:lnTo>
                  <a:pt x="24737" y="73862"/>
                </a:lnTo>
                <a:lnTo>
                  <a:pt x="1864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1" name="object 701"/>
          <p:cNvSpPr/>
          <p:nvPr/>
        </p:nvSpPr>
        <p:spPr>
          <a:xfrm>
            <a:off x="4796864" y="3936045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3"/>
                </a:lnTo>
                <a:lnTo>
                  <a:pt x="56499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3" y="62609"/>
                </a:lnTo>
                <a:lnTo>
                  <a:pt x="6904" y="76239"/>
                </a:lnTo>
                <a:lnTo>
                  <a:pt x="15627" y="85007"/>
                </a:lnTo>
                <a:lnTo>
                  <a:pt x="27522" y="89695"/>
                </a:lnTo>
                <a:lnTo>
                  <a:pt x="42329" y="91083"/>
                </a:lnTo>
                <a:lnTo>
                  <a:pt x="47496" y="90942"/>
                </a:lnTo>
                <a:lnTo>
                  <a:pt x="60344" y="89160"/>
                </a:lnTo>
                <a:lnTo>
                  <a:pt x="71856" y="85394"/>
                </a:lnTo>
                <a:lnTo>
                  <a:pt x="68846" y="73113"/>
                </a:lnTo>
                <a:lnTo>
                  <a:pt x="68499" y="73239"/>
                </a:lnTo>
                <a:lnTo>
                  <a:pt x="56421" y="76316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08"/>
                </a:lnTo>
                <a:lnTo>
                  <a:pt x="19782" y="65611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2" name="object 702"/>
          <p:cNvSpPr/>
          <p:nvPr/>
        </p:nvSpPr>
        <p:spPr>
          <a:xfrm>
            <a:off x="4898734" y="3899054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3" name="object 703"/>
          <p:cNvSpPr/>
          <p:nvPr/>
        </p:nvSpPr>
        <p:spPr>
          <a:xfrm>
            <a:off x="4988001" y="3934622"/>
            <a:ext cx="77736" cy="126314"/>
          </a:xfrm>
          <a:custGeom>
            <a:avLst/>
            <a:gdLst/>
            <a:ahLst/>
            <a:cxnLst/>
            <a:rect l="l" t="t" r="r" b="b"/>
            <a:pathLst>
              <a:path w="77736" h="126314">
                <a:moveTo>
                  <a:pt x="77736" y="44475"/>
                </a:moveTo>
                <a:lnTo>
                  <a:pt x="77465" y="37652"/>
                </a:lnTo>
                <a:lnTo>
                  <a:pt x="74652" y="23193"/>
                </a:lnTo>
                <a:lnTo>
                  <a:pt x="68344" y="11203"/>
                </a:lnTo>
                <a:lnTo>
                  <a:pt x="57989" y="3024"/>
                </a:lnTo>
                <a:lnTo>
                  <a:pt x="43040" y="0"/>
                </a:lnTo>
                <a:lnTo>
                  <a:pt x="41512" y="15"/>
                </a:lnTo>
                <a:lnTo>
                  <a:pt x="52915" y="18712"/>
                </a:lnTo>
                <a:lnTo>
                  <a:pt x="59068" y="30324"/>
                </a:lnTo>
                <a:lnTo>
                  <a:pt x="60464" y="45364"/>
                </a:lnTo>
                <a:lnTo>
                  <a:pt x="60330" y="50637"/>
                </a:lnTo>
                <a:lnTo>
                  <a:pt x="57560" y="65621"/>
                </a:lnTo>
                <a:lnTo>
                  <a:pt x="50006" y="75784"/>
                </a:lnTo>
                <a:lnTo>
                  <a:pt x="36093" y="79527"/>
                </a:lnTo>
                <a:lnTo>
                  <a:pt x="28994" y="79527"/>
                </a:lnTo>
                <a:lnTo>
                  <a:pt x="31292" y="92506"/>
                </a:lnTo>
                <a:lnTo>
                  <a:pt x="38595" y="92506"/>
                </a:lnTo>
                <a:lnTo>
                  <a:pt x="52220" y="90522"/>
                </a:lnTo>
                <a:lnTo>
                  <a:pt x="63892" y="83923"/>
                </a:lnTo>
                <a:lnTo>
                  <a:pt x="71810" y="73497"/>
                </a:lnTo>
                <a:lnTo>
                  <a:pt x="76311" y="60072"/>
                </a:lnTo>
                <a:lnTo>
                  <a:pt x="77736" y="44475"/>
                </a:lnTo>
                <a:close/>
              </a:path>
              <a:path w="77736" h="126314">
                <a:moveTo>
                  <a:pt x="29233" y="1877"/>
                </a:moveTo>
                <a:lnTo>
                  <a:pt x="17424" y="8013"/>
                </a:lnTo>
                <a:lnTo>
                  <a:pt x="16535" y="8013"/>
                </a:lnTo>
                <a:lnTo>
                  <a:pt x="16535" y="1790"/>
                </a:lnTo>
                <a:lnTo>
                  <a:pt x="0" y="1790"/>
                </a:lnTo>
                <a:lnTo>
                  <a:pt x="0" y="126314"/>
                </a:lnTo>
                <a:lnTo>
                  <a:pt x="16535" y="126314"/>
                </a:lnTo>
                <a:lnTo>
                  <a:pt x="16535" y="87528"/>
                </a:lnTo>
                <a:lnTo>
                  <a:pt x="17068" y="87172"/>
                </a:lnTo>
                <a:lnTo>
                  <a:pt x="23469" y="90728"/>
                </a:lnTo>
                <a:lnTo>
                  <a:pt x="31292" y="92506"/>
                </a:lnTo>
                <a:lnTo>
                  <a:pt x="28994" y="79527"/>
                </a:lnTo>
                <a:lnTo>
                  <a:pt x="23469" y="78625"/>
                </a:lnTo>
                <a:lnTo>
                  <a:pt x="16535" y="76860"/>
                </a:lnTo>
                <a:lnTo>
                  <a:pt x="16535" y="17259"/>
                </a:lnTo>
                <a:lnTo>
                  <a:pt x="23113" y="15481"/>
                </a:lnTo>
                <a:lnTo>
                  <a:pt x="27571" y="13703"/>
                </a:lnTo>
                <a:lnTo>
                  <a:pt x="39064" y="13722"/>
                </a:lnTo>
                <a:lnTo>
                  <a:pt x="52915" y="18712"/>
                </a:lnTo>
                <a:lnTo>
                  <a:pt x="41512" y="15"/>
                </a:lnTo>
                <a:lnTo>
                  <a:pt x="29233" y="18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4" name="object 704"/>
          <p:cNvSpPr/>
          <p:nvPr/>
        </p:nvSpPr>
        <p:spPr>
          <a:xfrm>
            <a:off x="5082222" y="3934618"/>
            <a:ext cx="84150" cy="92506"/>
          </a:xfrm>
          <a:custGeom>
            <a:avLst/>
            <a:gdLst/>
            <a:ahLst/>
            <a:cxnLst/>
            <a:rect l="l" t="t" r="r" b="b"/>
            <a:pathLst>
              <a:path w="84150" h="92506">
                <a:moveTo>
                  <a:pt x="30763" y="92400"/>
                </a:moveTo>
                <a:lnTo>
                  <a:pt x="43377" y="90021"/>
                </a:lnTo>
                <a:lnTo>
                  <a:pt x="54965" y="84518"/>
                </a:lnTo>
                <a:lnTo>
                  <a:pt x="55854" y="84518"/>
                </a:lnTo>
                <a:lnTo>
                  <a:pt x="56387" y="89484"/>
                </a:lnTo>
                <a:lnTo>
                  <a:pt x="61544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50" y="88417"/>
                </a:lnTo>
                <a:lnTo>
                  <a:pt x="84150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56" y="205"/>
                </a:lnTo>
                <a:lnTo>
                  <a:pt x="18490" y="1914"/>
                </a:lnTo>
                <a:lnTo>
                  <a:pt x="7111" y="5346"/>
                </a:lnTo>
                <a:lnTo>
                  <a:pt x="9778" y="18161"/>
                </a:lnTo>
                <a:lnTo>
                  <a:pt x="10562" y="17925"/>
                </a:lnTo>
                <a:lnTo>
                  <a:pt x="22360" y="14858"/>
                </a:lnTo>
                <a:lnTo>
                  <a:pt x="35572" y="13703"/>
                </a:lnTo>
                <a:lnTo>
                  <a:pt x="38471" y="13789"/>
                </a:lnTo>
                <a:lnTo>
                  <a:pt x="51720" y="18794"/>
                </a:lnTo>
                <a:lnTo>
                  <a:pt x="55854" y="32029"/>
                </a:lnTo>
                <a:lnTo>
                  <a:pt x="55854" y="44310"/>
                </a:lnTo>
                <a:lnTo>
                  <a:pt x="55321" y="44310"/>
                </a:lnTo>
                <a:lnTo>
                  <a:pt x="47320" y="42341"/>
                </a:lnTo>
                <a:lnTo>
                  <a:pt x="37706" y="41643"/>
                </a:lnTo>
                <a:lnTo>
                  <a:pt x="30949" y="41643"/>
                </a:lnTo>
                <a:lnTo>
                  <a:pt x="30238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55" y="75621"/>
                </a:lnTo>
                <a:lnTo>
                  <a:pt x="43474" y="77893"/>
                </a:lnTo>
                <a:lnTo>
                  <a:pt x="29692" y="78994"/>
                </a:lnTo>
                <a:lnTo>
                  <a:pt x="27393" y="92506"/>
                </a:lnTo>
                <a:lnTo>
                  <a:pt x="30763" y="92400"/>
                </a:lnTo>
                <a:close/>
              </a:path>
              <a:path w="84150" h="92506">
                <a:moveTo>
                  <a:pt x="29692" y="78994"/>
                </a:moveTo>
                <a:lnTo>
                  <a:pt x="21335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38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26" y="81434"/>
                </a:lnTo>
                <a:lnTo>
                  <a:pt x="13296" y="89916"/>
                </a:lnTo>
                <a:lnTo>
                  <a:pt x="27393" y="92506"/>
                </a:lnTo>
                <a:lnTo>
                  <a:pt x="29692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5" name="object 705"/>
          <p:cNvSpPr/>
          <p:nvPr/>
        </p:nvSpPr>
        <p:spPr>
          <a:xfrm>
            <a:off x="5180901" y="3934621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3" y="59590"/>
                </a:lnTo>
                <a:lnTo>
                  <a:pt x="4836" y="74396"/>
                </a:lnTo>
                <a:lnTo>
                  <a:pt x="12537" y="84637"/>
                </a:lnTo>
                <a:lnTo>
                  <a:pt x="23707" y="90584"/>
                </a:lnTo>
                <a:lnTo>
                  <a:pt x="38239" y="92506"/>
                </a:lnTo>
                <a:lnTo>
                  <a:pt x="46312" y="92235"/>
                </a:lnTo>
                <a:lnTo>
                  <a:pt x="59908" y="90507"/>
                </a:lnTo>
                <a:lnTo>
                  <a:pt x="70624" y="87172"/>
                </a:lnTo>
                <a:lnTo>
                  <a:pt x="67957" y="74536"/>
                </a:lnTo>
                <a:lnTo>
                  <a:pt x="66753" y="74969"/>
                </a:lnTo>
                <a:lnTo>
                  <a:pt x="54602" y="77895"/>
                </a:lnTo>
                <a:lnTo>
                  <a:pt x="41452" y="78994"/>
                </a:lnTo>
                <a:lnTo>
                  <a:pt x="39664" y="78962"/>
                </a:lnTo>
                <a:lnTo>
                  <a:pt x="25606" y="74823"/>
                </a:lnTo>
                <a:lnTo>
                  <a:pt x="18943" y="64262"/>
                </a:lnTo>
                <a:lnTo>
                  <a:pt x="17259" y="48031"/>
                </a:lnTo>
                <a:lnTo>
                  <a:pt x="17438" y="41667"/>
                </a:lnTo>
                <a:lnTo>
                  <a:pt x="20456" y="26459"/>
                </a:lnTo>
                <a:lnTo>
                  <a:pt x="28245" y="16974"/>
                </a:lnTo>
                <a:lnTo>
                  <a:pt x="42151" y="13703"/>
                </a:lnTo>
                <a:lnTo>
                  <a:pt x="44128" y="13738"/>
                </a:lnTo>
                <a:lnTo>
                  <a:pt x="57769" y="15575"/>
                </a:lnTo>
                <a:lnTo>
                  <a:pt x="68846" y="19037"/>
                </a:lnTo>
                <a:lnTo>
                  <a:pt x="71513" y="6223"/>
                </a:lnTo>
                <a:lnTo>
                  <a:pt x="67543" y="4257"/>
                </a:lnTo>
                <a:lnTo>
                  <a:pt x="54649" y="1002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6" name="object 706"/>
          <p:cNvSpPr/>
          <p:nvPr/>
        </p:nvSpPr>
        <p:spPr>
          <a:xfrm>
            <a:off x="5274411" y="3903497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312"/>
                </a:moveTo>
                <a:lnTo>
                  <a:pt x="20472" y="4622"/>
                </a:lnTo>
                <a:lnTo>
                  <a:pt x="15836" y="0"/>
                </a:lnTo>
                <a:lnTo>
                  <a:pt x="4635" y="0"/>
                </a:lnTo>
                <a:lnTo>
                  <a:pt x="0" y="4622"/>
                </a:lnTo>
                <a:lnTo>
                  <a:pt x="0" y="15836"/>
                </a:lnTo>
                <a:lnTo>
                  <a:pt x="4635" y="20459"/>
                </a:lnTo>
                <a:lnTo>
                  <a:pt x="15836" y="20459"/>
                </a:lnTo>
                <a:lnTo>
                  <a:pt x="20472" y="15836"/>
                </a:lnTo>
                <a:lnTo>
                  <a:pt x="20472" y="10312"/>
                </a:lnTo>
                <a:close/>
              </a:path>
              <a:path w="20472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7" name="object 707"/>
          <p:cNvSpPr/>
          <p:nvPr/>
        </p:nvSpPr>
        <p:spPr>
          <a:xfrm>
            <a:off x="5318693" y="3936045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3"/>
                </a:lnTo>
                <a:lnTo>
                  <a:pt x="56499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3" y="62609"/>
                </a:lnTo>
                <a:lnTo>
                  <a:pt x="6904" y="76239"/>
                </a:lnTo>
                <a:lnTo>
                  <a:pt x="15627" y="85007"/>
                </a:lnTo>
                <a:lnTo>
                  <a:pt x="27522" y="89695"/>
                </a:lnTo>
                <a:lnTo>
                  <a:pt x="42329" y="91083"/>
                </a:lnTo>
                <a:lnTo>
                  <a:pt x="47496" y="90942"/>
                </a:lnTo>
                <a:lnTo>
                  <a:pt x="60344" y="89160"/>
                </a:lnTo>
                <a:lnTo>
                  <a:pt x="71856" y="85394"/>
                </a:lnTo>
                <a:lnTo>
                  <a:pt x="68846" y="73113"/>
                </a:lnTo>
                <a:lnTo>
                  <a:pt x="68499" y="73239"/>
                </a:lnTo>
                <a:lnTo>
                  <a:pt x="56425" y="76316"/>
                </a:lnTo>
                <a:lnTo>
                  <a:pt x="43395" y="77571"/>
                </a:lnTo>
                <a:lnTo>
                  <a:pt x="40836" y="77521"/>
                </a:lnTo>
                <a:lnTo>
                  <a:pt x="28208" y="74711"/>
                </a:lnTo>
                <a:lnTo>
                  <a:pt x="19787" y="65613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8" name="object 708"/>
          <p:cNvSpPr/>
          <p:nvPr/>
        </p:nvSpPr>
        <p:spPr>
          <a:xfrm>
            <a:off x="5420921" y="3934621"/>
            <a:ext cx="74180" cy="90741"/>
          </a:xfrm>
          <a:custGeom>
            <a:avLst/>
            <a:gdLst/>
            <a:ahLst/>
            <a:cxnLst/>
            <a:rect l="l" t="t" r="r" b="b"/>
            <a:pathLst>
              <a:path w="74180" h="90741">
                <a:moveTo>
                  <a:pt x="29883" y="13703"/>
                </a:moveTo>
                <a:lnTo>
                  <a:pt x="42055" y="13738"/>
                </a:lnTo>
                <a:lnTo>
                  <a:pt x="54572" y="19892"/>
                </a:lnTo>
                <a:lnTo>
                  <a:pt x="57632" y="33807"/>
                </a:lnTo>
                <a:lnTo>
                  <a:pt x="57632" y="90741"/>
                </a:lnTo>
                <a:lnTo>
                  <a:pt x="74180" y="90741"/>
                </a:lnTo>
                <a:lnTo>
                  <a:pt x="74180" y="29349"/>
                </a:lnTo>
                <a:lnTo>
                  <a:pt x="74023" y="25335"/>
                </a:lnTo>
                <a:lnTo>
                  <a:pt x="69778" y="11258"/>
                </a:lnTo>
                <a:lnTo>
                  <a:pt x="60116" y="2814"/>
                </a:lnTo>
                <a:lnTo>
                  <a:pt x="45542" y="0"/>
                </a:lnTo>
                <a:lnTo>
                  <a:pt x="41553" y="153"/>
                </a:lnTo>
                <a:lnTo>
                  <a:pt x="29377" y="2725"/>
                </a:lnTo>
                <a:lnTo>
                  <a:pt x="17424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37" y="16725"/>
                </a:lnTo>
                <a:lnTo>
                  <a:pt x="29883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9" name="object 709"/>
          <p:cNvSpPr/>
          <p:nvPr/>
        </p:nvSpPr>
        <p:spPr>
          <a:xfrm>
            <a:off x="5514077" y="3907943"/>
            <a:ext cx="57632" cy="119189"/>
          </a:xfrm>
          <a:custGeom>
            <a:avLst/>
            <a:gdLst/>
            <a:ahLst/>
            <a:cxnLst/>
            <a:rect l="l" t="t" r="r" b="b"/>
            <a:pathLst>
              <a:path w="57632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17"/>
                </a:lnTo>
                <a:lnTo>
                  <a:pt x="14757" y="41617"/>
                </a:lnTo>
                <a:lnTo>
                  <a:pt x="14757" y="96418"/>
                </a:lnTo>
                <a:lnTo>
                  <a:pt x="16406" y="106256"/>
                </a:lnTo>
                <a:lnTo>
                  <a:pt x="24988" y="116064"/>
                </a:lnTo>
                <a:lnTo>
                  <a:pt x="39128" y="119189"/>
                </a:lnTo>
                <a:lnTo>
                  <a:pt x="45542" y="119189"/>
                </a:lnTo>
                <a:lnTo>
                  <a:pt x="51942" y="117754"/>
                </a:lnTo>
                <a:lnTo>
                  <a:pt x="57632" y="116878"/>
                </a:lnTo>
                <a:lnTo>
                  <a:pt x="55676" y="104241"/>
                </a:lnTo>
                <a:lnTo>
                  <a:pt x="47485" y="105841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17"/>
                </a:lnTo>
                <a:lnTo>
                  <a:pt x="54432" y="41617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0" name="object 710"/>
          <p:cNvSpPr/>
          <p:nvPr/>
        </p:nvSpPr>
        <p:spPr>
          <a:xfrm>
            <a:off x="5586273" y="3936045"/>
            <a:ext cx="27671" cy="36474"/>
          </a:xfrm>
          <a:custGeom>
            <a:avLst/>
            <a:gdLst/>
            <a:ahLst/>
            <a:cxnLst/>
            <a:rect l="l" t="t" r="r" b="b"/>
            <a:pathLst>
              <a:path w="27671" h="36474">
                <a:moveTo>
                  <a:pt x="19074" y="25907"/>
                </a:moveTo>
                <a:lnTo>
                  <a:pt x="27671" y="0"/>
                </a:lnTo>
                <a:lnTo>
                  <a:pt x="15790" y="5441"/>
                </a:lnTo>
                <a:lnTo>
                  <a:pt x="16890" y="35051"/>
                </a:lnTo>
                <a:lnTo>
                  <a:pt x="19074" y="25907"/>
                </a:lnTo>
                <a:close/>
              </a:path>
              <a:path w="27671" h="36474">
                <a:moveTo>
                  <a:pt x="76752" y="33625"/>
                </a:moveTo>
                <a:lnTo>
                  <a:pt x="73892" y="18825"/>
                </a:lnTo>
                <a:lnTo>
                  <a:pt x="66912" y="7813"/>
                </a:lnTo>
                <a:lnTo>
                  <a:pt x="55627" y="945"/>
                </a:lnTo>
                <a:lnTo>
                  <a:pt x="39852" y="-1422"/>
                </a:lnTo>
                <a:lnTo>
                  <a:pt x="27671" y="0"/>
                </a:lnTo>
                <a:lnTo>
                  <a:pt x="19074" y="25907"/>
                </a:lnTo>
                <a:lnTo>
                  <a:pt x="27187" y="15435"/>
                </a:lnTo>
                <a:lnTo>
                  <a:pt x="39662" y="12280"/>
                </a:lnTo>
                <a:lnTo>
                  <a:pt x="46029" y="12983"/>
                </a:lnTo>
                <a:lnTo>
                  <a:pt x="56499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0" y="5441"/>
                </a:lnTo>
                <a:lnTo>
                  <a:pt x="7118" y="14857"/>
                </a:lnTo>
                <a:lnTo>
                  <a:pt x="1804" y="28144"/>
                </a:lnTo>
                <a:lnTo>
                  <a:pt x="0" y="45198"/>
                </a:lnTo>
                <a:lnTo>
                  <a:pt x="1613" y="62609"/>
                </a:lnTo>
                <a:lnTo>
                  <a:pt x="6904" y="76239"/>
                </a:lnTo>
                <a:lnTo>
                  <a:pt x="15627" y="85007"/>
                </a:lnTo>
                <a:lnTo>
                  <a:pt x="27522" y="89695"/>
                </a:lnTo>
                <a:lnTo>
                  <a:pt x="42329" y="91083"/>
                </a:lnTo>
                <a:lnTo>
                  <a:pt x="47496" y="90942"/>
                </a:lnTo>
                <a:lnTo>
                  <a:pt x="60344" y="89160"/>
                </a:lnTo>
                <a:lnTo>
                  <a:pt x="71856" y="85394"/>
                </a:lnTo>
                <a:lnTo>
                  <a:pt x="68846" y="73113"/>
                </a:lnTo>
                <a:lnTo>
                  <a:pt x="68499" y="73239"/>
                </a:lnTo>
                <a:lnTo>
                  <a:pt x="56421" y="76316"/>
                </a:lnTo>
                <a:lnTo>
                  <a:pt x="43395" y="77571"/>
                </a:lnTo>
                <a:lnTo>
                  <a:pt x="40826" y="77521"/>
                </a:lnTo>
                <a:lnTo>
                  <a:pt x="28203" y="74708"/>
                </a:lnTo>
                <a:lnTo>
                  <a:pt x="19782" y="65611"/>
                </a:lnTo>
                <a:lnTo>
                  <a:pt x="16535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2" y="336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1" name="object 711"/>
          <p:cNvSpPr/>
          <p:nvPr/>
        </p:nvSpPr>
        <p:spPr>
          <a:xfrm>
            <a:off x="5685833" y="4005252"/>
            <a:ext cx="21526" cy="21170"/>
          </a:xfrm>
          <a:custGeom>
            <a:avLst/>
            <a:gdLst/>
            <a:ahLst/>
            <a:cxnLst/>
            <a:rect l="l" t="t" r="r" b="b"/>
            <a:pathLst>
              <a:path w="21526" h="21170">
                <a:moveTo>
                  <a:pt x="10845" y="0"/>
                </a:moveTo>
                <a:lnTo>
                  <a:pt x="4800" y="0"/>
                </a:lnTo>
                <a:lnTo>
                  <a:pt x="0" y="4800"/>
                </a:lnTo>
                <a:lnTo>
                  <a:pt x="0" y="16548"/>
                </a:lnTo>
                <a:lnTo>
                  <a:pt x="4800" y="21170"/>
                </a:lnTo>
                <a:lnTo>
                  <a:pt x="16725" y="21170"/>
                </a:lnTo>
                <a:lnTo>
                  <a:pt x="21526" y="16548"/>
                </a:lnTo>
                <a:lnTo>
                  <a:pt x="21526" y="4800"/>
                </a:lnTo>
                <a:lnTo>
                  <a:pt x="16725" y="0"/>
                </a:lnTo>
                <a:lnTo>
                  <a:pt x="1084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2" name="object 712"/>
          <p:cNvSpPr/>
          <p:nvPr/>
        </p:nvSpPr>
        <p:spPr>
          <a:xfrm>
            <a:off x="6359486" y="2582121"/>
            <a:ext cx="804252" cy="804265"/>
          </a:xfrm>
          <a:custGeom>
            <a:avLst/>
            <a:gdLst/>
            <a:ahLst/>
            <a:cxnLst/>
            <a:rect l="l" t="t" r="r" b="b"/>
            <a:pathLst>
              <a:path w="804252" h="804265">
                <a:moveTo>
                  <a:pt x="804252" y="402132"/>
                </a:moveTo>
                <a:lnTo>
                  <a:pt x="802919" y="369150"/>
                </a:lnTo>
                <a:lnTo>
                  <a:pt x="798989" y="336903"/>
                </a:lnTo>
                <a:lnTo>
                  <a:pt x="792565" y="305493"/>
                </a:lnTo>
                <a:lnTo>
                  <a:pt x="783751" y="275025"/>
                </a:lnTo>
                <a:lnTo>
                  <a:pt x="772650" y="245602"/>
                </a:lnTo>
                <a:lnTo>
                  <a:pt x="759366" y="217327"/>
                </a:lnTo>
                <a:lnTo>
                  <a:pt x="744003" y="190303"/>
                </a:lnTo>
                <a:lnTo>
                  <a:pt x="726663" y="164635"/>
                </a:lnTo>
                <a:lnTo>
                  <a:pt x="707451" y="140426"/>
                </a:lnTo>
                <a:lnTo>
                  <a:pt x="686469" y="117779"/>
                </a:lnTo>
                <a:lnTo>
                  <a:pt x="663823" y="96798"/>
                </a:lnTo>
                <a:lnTo>
                  <a:pt x="639614" y="77586"/>
                </a:lnTo>
                <a:lnTo>
                  <a:pt x="613946" y="60247"/>
                </a:lnTo>
                <a:lnTo>
                  <a:pt x="586924" y="44884"/>
                </a:lnTo>
                <a:lnTo>
                  <a:pt x="558650" y="31600"/>
                </a:lnTo>
                <a:lnTo>
                  <a:pt x="529229" y="20500"/>
                </a:lnTo>
                <a:lnTo>
                  <a:pt x="498762" y="11686"/>
                </a:lnTo>
                <a:lnTo>
                  <a:pt x="467355" y="5263"/>
                </a:lnTo>
                <a:lnTo>
                  <a:pt x="435111" y="1333"/>
                </a:lnTo>
                <a:lnTo>
                  <a:pt x="402132" y="0"/>
                </a:lnTo>
                <a:lnTo>
                  <a:pt x="369147" y="1333"/>
                </a:lnTo>
                <a:lnTo>
                  <a:pt x="336897" y="5263"/>
                </a:lnTo>
                <a:lnTo>
                  <a:pt x="305485" y="11686"/>
                </a:lnTo>
                <a:lnTo>
                  <a:pt x="275015" y="20500"/>
                </a:lnTo>
                <a:lnTo>
                  <a:pt x="245591" y="31600"/>
                </a:lnTo>
                <a:lnTo>
                  <a:pt x="217315" y="44884"/>
                </a:lnTo>
                <a:lnTo>
                  <a:pt x="190292" y="60247"/>
                </a:lnTo>
                <a:lnTo>
                  <a:pt x="164624" y="77586"/>
                </a:lnTo>
                <a:lnTo>
                  <a:pt x="140416" y="96798"/>
                </a:lnTo>
                <a:lnTo>
                  <a:pt x="117770" y="117779"/>
                </a:lnTo>
                <a:lnTo>
                  <a:pt x="96790" y="140426"/>
                </a:lnTo>
                <a:lnTo>
                  <a:pt x="77579" y="164635"/>
                </a:lnTo>
                <a:lnTo>
                  <a:pt x="60241" y="190303"/>
                </a:lnTo>
                <a:lnTo>
                  <a:pt x="44879" y="217327"/>
                </a:lnTo>
                <a:lnTo>
                  <a:pt x="31597" y="245602"/>
                </a:lnTo>
                <a:lnTo>
                  <a:pt x="20498" y="275025"/>
                </a:lnTo>
                <a:lnTo>
                  <a:pt x="11685" y="305493"/>
                </a:lnTo>
                <a:lnTo>
                  <a:pt x="5262" y="336903"/>
                </a:lnTo>
                <a:lnTo>
                  <a:pt x="1332" y="369150"/>
                </a:lnTo>
                <a:lnTo>
                  <a:pt x="0" y="402132"/>
                </a:lnTo>
                <a:lnTo>
                  <a:pt x="1332" y="435118"/>
                </a:lnTo>
                <a:lnTo>
                  <a:pt x="5262" y="467368"/>
                </a:lnTo>
                <a:lnTo>
                  <a:pt x="11685" y="498780"/>
                </a:lnTo>
                <a:lnTo>
                  <a:pt x="20498" y="529249"/>
                </a:lnTo>
                <a:lnTo>
                  <a:pt x="31597" y="558674"/>
                </a:lnTo>
                <a:lnTo>
                  <a:pt x="44879" y="586949"/>
                </a:lnTo>
                <a:lnTo>
                  <a:pt x="60241" y="613973"/>
                </a:lnTo>
                <a:lnTo>
                  <a:pt x="77579" y="639640"/>
                </a:lnTo>
                <a:lnTo>
                  <a:pt x="96790" y="663849"/>
                </a:lnTo>
                <a:lnTo>
                  <a:pt x="117770" y="686495"/>
                </a:lnTo>
                <a:lnTo>
                  <a:pt x="140416" y="707475"/>
                </a:lnTo>
                <a:lnTo>
                  <a:pt x="164624" y="726686"/>
                </a:lnTo>
                <a:lnTo>
                  <a:pt x="190292" y="744024"/>
                </a:lnTo>
                <a:lnTo>
                  <a:pt x="217315" y="759386"/>
                </a:lnTo>
                <a:lnTo>
                  <a:pt x="245591" y="772668"/>
                </a:lnTo>
                <a:lnTo>
                  <a:pt x="275015" y="783767"/>
                </a:lnTo>
                <a:lnTo>
                  <a:pt x="305485" y="792580"/>
                </a:lnTo>
                <a:lnTo>
                  <a:pt x="336897" y="799003"/>
                </a:lnTo>
                <a:lnTo>
                  <a:pt x="369147" y="802932"/>
                </a:lnTo>
                <a:lnTo>
                  <a:pt x="402132" y="804265"/>
                </a:lnTo>
                <a:lnTo>
                  <a:pt x="435111" y="802932"/>
                </a:lnTo>
                <a:lnTo>
                  <a:pt x="467355" y="799003"/>
                </a:lnTo>
                <a:lnTo>
                  <a:pt x="498762" y="792580"/>
                </a:lnTo>
                <a:lnTo>
                  <a:pt x="529229" y="783767"/>
                </a:lnTo>
                <a:lnTo>
                  <a:pt x="558650" y="772668"/>
                </a:lnTo>
                <a:lnTo>
                  <a:pt x="586924" y="759386"/>
                </a:lnTo>
                <a:lnTo>
                  <a:pt x="613946" y="744024"/>
                </a:lnTo>
                <a:lnTo>
                  <a:pt x="639614" y="726686"/>
                </a:lnTo>
                <a:lnTo>
                  <a:pt x="663823" y="707475"/>
                </a:lnTo>
                <a:lnTo>
                  <a:pt x="686469" y="686495"/>
                </a:lnTo>
                <a:lnTo>
                  <a:pt x="707451" y="663849"/>
                </a:lnTo>
                <a:lnTo>
                  <a:pt x="726663" y="639640"/>
                </a:lnTo>
                <a:lnTo>
                  <a:pt x="744003" y="613973"/>
                </a:lnTo>
                <a:lnTo>
                  <a:pt x="759366" y="586949"/>
                </a:lnTo>
                <a:lnTo>
                  <a:pt x="772650" y="558674"/>
                </a:lnTo>
                <a:lnTo>
                  <a:pt x="783751" y="529249"/>
                </a:lnTo>
                <a:lnTo>
                  <a:pt x="792565" y="498780"/>
                </a:lnTo>
                <a:lnTo>
                  <a:pt x="798989" y="467368"/>
                </a:lnTo>
                <a:lnTo>
                  <a:pt x="802919" y="435118"/>
                </a:lnTo>
                <a:lnTo>
                  <a:pt x="804252" y="402132"/>
                </a:lnTo>
                <a:close/>
              </a:path>
            </a:pathLst>
          </a:custGeom>
          <a:solidFill>
            <a:srgbClr val="4DBCC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3" name="object 713"/>
          <p:cNvSpPr/>
          <p:nvPr/>
        </p:nvSpPr>
        <p:spPr>
          <a:xfrm>
            <a:off x="6816826" y="2921041"/>
            <a:ext cx="277877" cy="148002"/>
          </a:xfrm>
          <a:custGeom>
            <a:avLst/>
            <a:gdLst/>
            <a:ahLst/>
            <a:cxnLst/>
            <a:rect l="l" t="t" r="r" b="b"/>
            <a:pathLst>
              <a:path w="277877" h="148002">
                <a:moveTo>
                  <a:pt x="155867" y="1139"/>
                </a:moveTo>
                <a:lnTo>
                  <a:pt x="142161" y="0"/>
                </a:lnTo>
                <a:lnTo>
                  <a:pt x="128665" y="183"/>
                </a:lnTo>
                <a:lnTo>
                  <a:pt x="115447" y="1637"/>
                </a:lnTo>
                <a:lnTo>
                  <a:pt x="102576" y="4308"/>
                </a:lnTo>
                <a:lnTo>
                  <a:pt x="90118" y="8142"/>
                </a:lnTo>
                <a:lnTo>
                  <a:pt x="78143" y="13087"/>
                </a:lnTo>
                <a:lnTo>
                  <a:pt x="66718" y="19089"/>
                </a:lnTo>
                <a:lnTo>
                  <a:pt x="55911" y="26095"/>
                </a:lnTo>
                <a:lnTo>
                  <a:pt x="45790" y="34052"/>
                </a:lnTo>
                <a:lnTo>
                  <a:pt x="36425" y="42906"/>
                </a:lnTo>
                <a:lnTo>
                  <a:pt x="27882" y="52605"/>
                </a:lnTo>
                <a:lnTo>
                  <a:pt x="20229" y="63094"/>
                </a:lnTo>
                <a:lnTo>
                  <a:pt x="13536" y="74322"/>
                </a:lnTo>
                <a:lnTo>
                  <a:pt x="7869" y="86234"/>
                </a:lnTo>
                <a:lnTo>
                  <a:pt x="3297" y="98777"/>
                </a:lnTo>
                <a:lnTo>
                  <a:pt x="0" y="111375"/>
                </a:lnTo>
                <a:lnTo>
                  <a:pt x="277837" y="148002"/>
                </a:lnTo>
                <a:lnTo>
                  <a:pt x="277877" y="133985"/>
                </a:lnTo>
                <a:lnTo>
                  <a:pt x="276556" y="120248"/>
                </a:lnTo>
                <a:lnTo>
                  <a:pt x="273932" y="106868"/>
                </a:lnTo>
                <a:lnTo>
                  <a:pt x="270064" y="93923"/>
                </a:lnTo>
                <a:lnTo>
                  <a:pt x="265008" y="81488"/>
                </a:lnTo>
                <a:lnTo>
                  <a:pt x="258823" y="69639"/>
                </a:lnTo>
                <a:lnTo>
                  <a:pt x="251565" y="58455"/>
                </a:lnTo>
                <a:lnTo>
                  <a:pt x="243293" y="48010"/>
                </a:lnTo>
                <a:lnTo>
                  <a:pt x="234065" y="38382"/>
                </a:lnTo>
                <a:lnTo>
                  <a:pt x="223937" y="29647"/>
                </a:lnTo>
                <a:lnTo>
                  <a:pt x="212967" y="21883"/>
                </a:lnTo>
                <a:lnTo>
                  <a:pt x="201214" y="15164"/>
                </a:lnTo>
                <a:lnTo>
                  <a:pt x="188735" y="9568"/>
                </a:lnTo>
                <a:lnTo>
                  <a:pt x="175587" y="5172"/>
                </a:lnTo>
                <a:lnTo>
                  <a:pt x="161828" y="2052"/>
                </a:lnTo>
                <a:lnTo>
                  <a:pt x="155867" y="1139"/>
                </a:lnTo>
                <a:close/>
              </a:path>
            </a:pathLst>
          </a:custGeom>
          <a:solidFill>
            <a:srgbClr val="FEC8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4" name="object 714"/>
          <p:cNvSpPr/>
          <p:nvPr/>
        </p:nvSpPr>
        <p:spPr>
          <a:xfrm>
            <a:off x="6813863" y="3054636"/>
            <a:ext cx="277874" cy="148012"/>
          </a:xfrm>
          <a:custGeom>
            <a:avLst/>
            <a:gdLst/>
            <a:ahLst/>
            <a:cxnLst/>
            <a:rect l="l" t="t" r="r" b="b"/>
            <a:pathLst>
              <a:path w="277874" h="148012">
                <a:moveTo>
                  <a:pt x="122007" y="146875"/>
                </a:moveTo>
                <a:lnTo>
                  <a:pt x="135716" y="148012"/>
                </a:lnTo>
                <a:lnTo>
                  <a:pt x="149214" y="147827"/>
                </a:lnTo>
                <a:lnTo>
                  <a:pt x="162435" y="146372"/>
                </a:lnTo>
                <a:lnTo>
                  <a:pt x="175309" y="143700"/>
                </a:lnTo>
                <a:lnTo>
                  <a:pt x="187769" y="139865"/>
                </a:lnTo>
                <a:lnTo>
                  <a:pt x="199746" y="134919"/>
                </a:lnTo>
                <a:lnTo>
                  <a:pt x="211173" y="128917"/>
                </a:lnTo>
                <a:lnTo>
                  <a:pt x="221981" y="121910"/>
                </a:lnTo>
                <a:lnTo>
                  <a:pt x="232102" y="113953"/>
                </a:lnTo>
                <a:lnTo>
                  <a:pt x="241467" y="105098"/>
                </a:lnTo>
                <a:lnTo>
                  <a:pt x="250010" y="95398"/>
                </a:lnTo>
                <a:lnTo>
                  <a:pt x="257661" y="84907"/>
                </a:lnTo>
                <a:lnTo>
                  <a:pt x="264352" y="73678"/>
                </a:lnTo>
                <a:lnTo>
                  <a:pt x="270015" y="61764"/>
                </a:lnTo>
                <a:lnTo>
                  <a:pt x="274583" y="49218"/>
                </a:lnTo>
                <a:lnTo>
                  <a:pt x="277874" y="36626"/>
                </a:lnTo>
                <a:lnTo>
                  <a:pt x="37" y="0"/>
                </a:lnTo>
                <a:lnTo>
                  <a:pt x="0" y="14022"/>
                </a:lnTo>
                <a:lnTo>
                  <a:pt x="1322" y="27762"/>
                </a:lnTo>
                <a:lnTo>
                  <a:pt x="3948" y="41144"/>
                </a:lnTo>
                <a:lnTo>
                  <a:pt x="7818" y="54091"/>
                </a:lnTo>
                <a:lnTo>
                  <a:pt x="12875" y="66528"/>
                </a:lnTo>
                <a:lnTo>
                  <a:pt x="19062" y="78376"/>
                </a:lnTo>
                <a:lnTo>
                  <a:pt x="26320" y="89561"/>
                </a:lnTo>
                <a:lnTo>
                  <a:pt x="34593" y="100005"/>
                </a:lnTo>
                <a:lnTo>
                  <a:pt x="43822" y="109633"/>
                </a:lnTo>
                <a:lnTo>
                  <a:pt x="53950" y="118367"/>
                </a:lnTo>
                <a:lnTo>
                  <a:pt x="64919" y="126131"/>
                </a:lnTo>
                <a:lnTo>
                  <a:pt x="76672" y="132849"/>
                </a:lnTo>
                <a:lnTo>
                  <a:pt x="89151" y="138445"/>
                </a:lnTo>
                <a:lnTo>
                  <a:pt x="102297" y="142841"/>
                </a:lnTo>
                <a:lnTo>
                  <a:pt x="116055" y="145962"/>
                </a:lnTo>
                <a:lnTo>
                  <a:pt x="122007" y="14687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5" name="object 715"/>
          <p:cNvSpPr/>
          <p:nvPr/>
        </p:nvSpPr>
        <p:spPr>
          <a:xfrm>
            <a:off x="6618514" y="2699241"/>
            <a:ext cx="321628" cy="320058"/>
          </a:xfrm>
          <a:custGeom>
            <a:avLst/>
            <a:gdLst/>
            <a:ahLst/>
            <a:cxnLst/>
            <a:rect l="l" t="t" r="r" b="b"/>
            <a:pathLst>
              <a:path w="321628" h="320058">
                <a:moveTo>
                  <a:pt x="112021" y="232179"/>
                </a:moveTo>
                <a:lnTo>
                  <a:pt x="119022" y="244378"/>
                </a:lnTo>
                <a:lnTo>
                  <a:pt x="125261" y="257355"/>
                </a:lnTo>
                <a:lnTo>
                  <a:pt x="130638" y="271128"/>
                </a:lnTo>
                <a:lnTo>
                  <a:pt x="135053" y="285715"/>
                </a:lnTo>
                <a:lnTo>
                  <a:pt x="136512" y="291712"/>
                </a:lnTo>
                <a:lnTo>
                  <a:pt x="142913" y="320058"/>
                </a:lnTo>
                <a:lnTo>
                  <a:pt x="279946" y="205238"/>
                </a:lnTo>
                <a:lnTo>
                  <a:pt x="289371" y="196416"/>
                </a:lnTo>
                <a:lnTo>
                  <a:pt x="297718" y="186657"/>
                </a:lnTo>
                <a:lnTo>
                  <a:pt x="304922" y="176057"/>
                </a:lnTo>
                <a:lnTo>
                  <a:pt x="310918" y="164717"/>
                </a:lnTo>
                <a:lnTo>
                  <a:pt x="315455" y="153282"/>
                </a:lnTo>
                <a:lnTo>
                  <a:pt x="318863" y="141034"/>
                </a:lnTo>
                <a:lnTo>
                  <a:pt x="320915" y="128677"/>
                </a:lnTo>
                <a:lnTo>
                  <a:pt x="321628" y="116306"/>
                </a:lnTo>
                <a:lnTo>
                  <a:pt x="321022" y="104014"/>
                </a:lnTo>
                <a:lnTo>
                  <a:pt x="319111" y="91893"/>
                </a:lnTo>
                <a:lnTo>
                  <a:pt x="315915" y="80039"/>
                </a:lnTo>
                <a:lnTo>
                  <a:pt x="311451" y="68544"/>
                </a:lnTo>
                <a:lnTo>
                  <a:pt x="305736" y="57502"/>
                </a:lnTo>
                <a:lnTo>
                  <a:pt x="298787" y="47006"/>
                </a:lnTo>
                <a:lnTo>
                  <a:pt x="285750" y="32191"/>
                </a:lnTo>
                <a:lnTo>
                  <a:pt x="276326" y="24073"/>
                </a:lnTo>
                <a:lnTo>
                  <a:pt x="266241" y="17113"/>
                </a:lnTo>
                <a:lnTo>
                  <a:pt x="255596" y="11320"/>
                </a:lnTo>
                <a:lnTo>
                  <a:pt x="244492" y="6704"/>
                </a:lnTo>
                <a:lnTo>
                  <a:pt x="233030" y="3272"/>
                </a:lnTo>
                <a:lnTo>
                  <a:pt x="221311" y="1034"/>
                </a:lnTo>
                <a:lnTo>
                  <a:pt x="209436" y="0"/>
                </a:lnTo>
                <a:lnTo>
                  <a:pt x="197507" y="177"/>
                </a:lnTo>
                <a:lnTo>
                  <a:pt x="185623" y="1575"/>
                </a:lnTo>
                <a:lnTo>
                  <a:pt x="173887" y="4203"/>
                </a:lnTo>
                <a:lnTo>
                  <a:pt x="162398" y="8070"/>
                </a:lnTo>
                <a:lnTo>
                  <a:pt x="151260" y="13185"/>
                </a:lnTo>
                <a:lnTo>
                  <a:pt x="140571" y="19557"/>
                </a:lnTo>
                <a:lnTo>
                  <a:pt x="130644" y="27018"/>
                </a:lnTo>
                <a:lnTo>
                  <a:pt x="0" y="136442"/>
                </a:lnTo>
                <a:lnTo>
                  <a:pt x="22161" y="149065"/>
                </a:lnTo>
                <a:lnTo>
                  <a:pt x="31268" y="154462"/>
                </a:lnTo>
                <a:lnTo>
                  <a:pt x="40616" y="160460"/>
                </a:lnTo>
                <a:lnTo>
                  <a:pt x="50103" y="167075"/>
                </a:lnTo>
                <a:lnTo>
                  <a:pt x="59631" y="174326"/>
                </a:lnTo>
                <a:lnTo>
                  <a:pt x="69098" y="182230"/>
                </a:lnTo>
                <a:lnTo>
                  <a:pt x="78405" y="190806"/>
                </a:lnTo>
                <a:lnTo>
                  <a:pt x="76063" y="142343"/>
                </a:lnTo>
                <a:lnTo>
                  <a:pt x="67294" y="135864"/>
                </a:lnTo>
                <a:lnTo>
                  <a:pt x="61074" y="131539"/>
                </a:lnTo>
                <a:lnTo>
                  <a:pt x="153415" y="54171"/>
                </a:lnTo>
                <a:lnTo>
                  <a:pt x="163691" y="46842"/>
                </a:lnTo>
                <a:lnTo>
                  <a:pt x="174692" y="41327"/>
                </a:lnTo>
                <a:lnTo>
                  <a:pt x="186211" y="37610"/>
                </a:lnTo>
                <a:lnTo>
                  <a:pt x="198037" y="35670"/>
                </a:lnTo>
                <a:lnTo>
                  <a:pt x="209962" y="35490"/>
                </a:lnTo>
                <a:lnTo>
                  <a:pt x="221777" y="37052"/>
                </a:lnTo>
                <a:lnTo>
                  <a:pt x="233272" y="40336"/>
                </a:lnTo>
                <a:lnTo>
                  <a:pt x="244238" y="45325"/>
                </a:lnTo>
                <a:lnTo>
                  <a:pt x="254465" y="51999"/>
                </a:lnTo>
                <a:lnTo>
                  <a:pt x="263746" y="60341"/>
                </a:lnTo>
                <a:lnTo>
                  <a:pt x="274578" y="74515"/>
                </a:lnTo>
                <a:lnTo>
                  <a:pt x="280165" y="85604"/>
                </a:lnTo>
                <a:lnTo>
                  <a:pt x="283946" y="97302"/>
                </a:lnTo>
                <a:lnTo>
                  <a:pt x="285884" y="109415"/>
                </a:lnTo>
                <a:lnTo>
                  <a:pt x="285943" y="121749"/>
                </a:lnTo>
                <a:lnTo>
                  <a:pt x="284086" y="134108"/>
                </a:lnTo>
                <a:lnTo>
                  <a:pt x="281863" y="141979"/>
                </a:lnTo>
                <a:lnTo>
                  <a:pt x="276802" y="153788"/>
                </a:lnTo>
                <a:lnTo>
                  <a:pt x="269948" y="164605"/>
                </a:lnTo>
                <a:lnTo>
                  <a:pt x="261443" y="174237"/>
                </a:lnTo>
                <a:lnTo>
                  <a:pt x="163144" y="256850"/>
                </a:lnTo>
                <a:lnTo>
                  <a:pt x="157565" y="242949"/>
                </a:lnTo>
                <a:lnTo>
                  <a:pt x="151252" y="229782"/>
                </a:lnTo>
                <a:lnTo>
                  <a:pt x="144295" y="217336"/>
                </a:lnTo>
                <a:lnTo>
                  <a:pt x="136781" y="205600"/>
                </a:lnTo>
                <a:lnTo>
                  <a:pt x="128800" y="194563"/>
                </a:lnTo>
                <a:lnTo>
                  <a:pt x="120440" y="184212"/>
                </a:lnTo>
                <a:lnTo>
                  <a:pt x="112021" y="232179"/>
                </a:lnTo>
                <a:close/>
              </a:path>
              <a:path w="321628" h="320058">
                <a:moveTo>
                  <a:pt x="76063" y="142343"/>
                </a:moveTo>
                <a:lnTo>
                  <a:pt x="78405" y="190806"/>
                </a:lnTo>
                <a:lnTo>
                  <a:pt x="87450" y="200071"/>
                </a:lnTo>
                <a:lnTo>
                  <a:pt x="96135" y="210043"/>
                </a:lnTo>
                <a:lnTo>
                  <a:pt x="104359" y="220740"/>
                </a:lnTo>
                <a:lnTo>
                  <a:pt x="112021" y="232179"/>
                </a:lnTo>
                <a:lnTo>
                  <a:pt x="120440" y="184212"/>
                </a:lnTo>
                <a:lnTo>
                  <a:pt x="111789" y="174535"/>
                </a:lnTo>
                <a:lnTo>
                  <a:pt x="102938" y="165522"/>
                </a:lnTo>
                <a:lnTo>
                  <a:pt x="93974" y="157160"/>
                </a:lnTo>
                <a:lnTo>
                  <a:pt x="84986" y="149438"/>
                </a:lnTo>
                <a:lnTo>
                  <a:pt x="76063" y="14234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6" name="object 716"/>
          <p:cNvSpPr/>
          <p:nvPr/>
        </p:nvSpPr>
        <p:spPr>
          <a:xfrm>
            <a:off x="6446976" y="3100579"/>
            <a:ext cx="211632" cy="301819"/>
          </a:xfrm>
          <a:custGeom>
            <a:avLst/>
            <a:gdLst/>
            <a:ahLst/>
            <a:cxnLst/>
            <a:rect l="l" t="t" r="r" b="b"/>
            <a:pathLst>
              <a:path w="211632" h="301819">
                <a:moveTo>
                  <a:pt x="147896" y="46141"/>
                </a:moveTo>
                <a:lnTo>
                  <a:pt x="155361" y="44909"/>
                </a:lnTo>
                <a:lnTo>
                  <a:pt x="162767" y="42445"/>
                </a:lnTo>
                <a:lnTo>
                  <a:pt x="170265" y="38659"/>
                </a:lnTo>
                <a:lnTo>
                  <a:pt x="178007" y="33461"/>
                </a:lnTo>
                <a:lnTo>
                  <a:pt x="186145" y="26761"/>
                </a:lnTo>
                <a:lnTo>
                  <a:pt x="194832" y="18471"/>
                </a:lnTo>
                <a:lnTo>
                  <a:pt x="204218" y="8501"/>
                </a:lnTo>
                <a:lnTo>
                  <a:pt x="211632" y="0"/>
                </a:lnTo>
                <a:lnTo>
                  <a:pt x="182626" y="24303"/>
                </a:lnTo>
                <a:lnTo>
                  <a:pt x="179439" y="26874"/>
                </a:lnTo>
                <a:lnTo>
                  <a:pt x="169079" y="34025"/>
                </a:lnTo>
                <a:lnTo>
                  <a:pt x="158184" y="39857"/>
                </a:lnTo>
                <a:lnTo>
                  <a:pt x="146866" y="44379"/>
                </a:lnTo>
                <a:lnTo>
                  <a:pt x="140199" y="46227"/>
                </a:lnTo>
                <a:lnTo>
                  <a:pt x="147896" y="46141"/>
                </a:lnTo>
                <a:close/>
              </a:path>
              <a:path w="211632" h="301819">
                <a:moveTo>
                  <a:pt x="264529" y="-143184"/>
                </a:moveTo>
                <a:lnTo>
                  <a:pt x="283744" y="-91622"/>
                </a:lnTo>
                <a:lnTo>
                  <a:pt x="266967" y="-69689"/>
                </a:lnTo>
                <a:lnTo>
                  <a:pt x="251802" y="-49974"/>
                </a:lnTo>
                <a:lnTo>
                  <a:pt x="238097" y="-32387"/>
                </a:lnTo>
                <a:lnTo>
                  <a:pt x="225699" y="-16838"/>
                </a:lnTo>
                <a:lnTo>
                  <a:pt x="214457" y="-3238"/>
                </a:lnTo>
                <a:lnTo>
                  <a:pt x="211632" y="0"/>
                </a:lnTo>
                <a:lnTo>
                  <a:pt x="305143" y="-78350"/>
                </a:lnTo>
                <a:lnTo>
                  <a:pt x="304915" y="-81068"/>
                </a:lnTo>
                <a:lnTo>
                  <a:pt x="303374" y="-94307"/>
                </a:lnTo>
                <a:lnTo>
                  <a:pt x="300975" y="-106941"/>
                </a:lnTo>
                <a:lnTo>
                  <a:pt x="297815" y="-119004"/>
                </a:lnTo>
                <a:lnTo>
                  <a:pt x="294755" y="-128401"/>
                </a:lnTo>
                <a:lnTo>
                  <a:pt x="285115" y="-146816"/>
                </a:lnTo>
                <a:lnTo>
                  <a:pt x="287084" y="-147057"/>
                </a:lnTo>
                <a:lnTo>
                  <a:pt x="279444" y="-161317"/>
                </a:lnTo>
                <a:lnTo>
                  <a:pt x="270902" y="-174510"/>
                </a:lnTo>
                <a:lnTo>
                  <a:pt x="261637" y="-186661"/>
                </a:lnTo>
                <a:lnTo>
                  <a:pt x="251831" y="-197793"/>
                </a:lnTo>
                <a:lnTo>
                  <a:pt x="241663" y="-207933"/>
                </a:lnTo>
                <a:lnTo>
                  <a:pt x="231315" y="-217103"/>
                </a:lnTo>
                <a:lnTo>
                  <a:pt x="220967" y="-225329"/>
                </a:lnTo>
                <a:lnTo>
                  <a:pt x="210799" y="-232635"/>
                </a:lnTo>
                <a:lnTo>
                  <a:pt x="200992" y="-239046"/>
                </a:lnTo>
                <a:lnTo>
                  <a:pt x="191727" y="-244585"/>
                </a:lnTo>
                <a:lnTo>
                  <a:pt x="175544" y="-253151"/>
                </a:lnTo>
                <a:lnTo>
                  <a:pt x="170460" y="-255591"/>
                </a:lnTo>
                <a:lnTo>
                  <a:pt x="39840" y="-146117"/>
                </a:lnTo>
                <a:lnTo>
                  <a:pt x="30433" y="-137264"/>
                </a:lnTo>
                <a:lnTo>
                  <a:pt x="22160" y="-127443"/>
                </a:lnTo>
                <a:lnTo>
                  <a:pt x="15092" y="-116757"/>
                </a:lnTo>
                <a:lnTo>
                  <a:pt x="9301" y="-105312"/>
                </a:lnTo>
                <a:lnTo>
                  <a:pt x="2518" y="-84205"/>
                </a:lnTo>
                <a:lnTo>
                  <a:pt x="560" y="-71843"/>
                </a:lnTo>
                <a:lnTo>
                  <a:pt x="0" y="-59476"/>
                </a:lnTo>
                <a:lnTo>
                  <a:pt x="818" y="-47206"/>
                </a:lnTo>
                <a:lnTo>
                  <a:pt x="2997" y="-35134"/>
                </a:lnTo>
                <a:lnTo>
                  <a:pt x="6515" y="-23364"/>
                </a:lnTo>
                <a:lnTo>
                  <a:pt x="11355" y="-11996"/>
                </a:lnTo>
                <a:lnTo>
                  <a:pt x="17496" y="-1134"/>
                </a:lnTo>
                <a:lnTo>
                  <a:pt x="24920" y="9121"/>
                </a:lnTo>
                <a:lnTo>
                  <a:pt x="34714" y="19716"/>
                </a:lnTo>
                <a:lnTo>
                  <a:pt x="44185" y="27756"/>
                </a:lnTo>
                <a:lnTo>
                  <a:pt x="54339" y="34583"/>
                </a:lnTo>
                <a:lnTo>
                  <a:pt x="65065" y="40187"/>
                </a:lnTo>
                <a:lnTo>
                  <a:pt x="76252" y="44560"/>
                </a:lnTo>
                <a:lnTo>
                  <a:pt x="87790" y="47690"/>
                </a:lnTo>
                <a:lnTo>
                  <a:pt x="99568" y="49570"/>
                </a:lnTo>
                <a:lnTo>
                  <a:pt x="111475" y="50188"/>
                </a:lnTo>
                <a:lnTo>
                  <a:pt x="123400" y="49535"/>
                </a:lnTo>
                <a:lnTo>
                  <a:pt x="135234" y="47602"/>
                </a:lnTo>
                <a:lnTo>
                  <a:pt x="140199" y="46227"/>
                </a:lnTo>
                <a:lnTo>
                  <a:pt x="132180" y="45264"/>
                </a:lnTo>
                <a:lnTo>
                  <a:pt x="123625" y="43335"/>
                </a:lnTo>
                <a:lnTo>
                  <a:pt x="114404" y="40532"/>
                </a:lnTo>
                <a:lnTo>
                  <a:pt x="104363" y="36943"/>
                </a:lnTo>
                <a:lnTo>
                  <a:pt x="93351" y="32660"/>
                </a:lnTo>
                <a:lnTo>
                  <a:pt x="81217" y="27770"/>
                </a:lnTo>
                <a:lnTo>
                  <a:pt x="93216" y="29609"/>
                </a:lnTo>
                <a:lnTo>
                  <a:pt x="104001" y="31106"/>
                </a:lnTo>
                <a:lnTo>
                  <a:pt x="113745" y="32135"/>
                </a:lnTo>
                <a:lnTo>
                  <a:pt x="122619" y="32570"/>
                </a:lnTo>
                <a:lnTo>
                  <a:pt x="130794" y="32284"/>
                </a:lnTo>
                <a:lnTo>
                  <a:pt x="138443" y="31151"/>
                </a:lnTo>
                <a:lnTo>
                  <a:pt x="145737" y="29044"/>
                </a:lnTo>
                <a:lnTo>
                  <a:pt x="152849" y="25838"/>
                </a:lnTo>
                <a:lnTo>
                  <a:pt x="159950" y="21406"/>
                </a:lnTo>
                <a:lnTo>
                  <a:pt x="167211" y="15621"/>
                </a:lnTo>
                <a:lnTo>
                  <a:pt x="174805" y="8357"/>
                </a:lnTo>
                <a:lnTo>
                  <a:pt x="182903" y="-511"/>
                </a:lnTo>
                <a:lnTo>
                  <a:pt x="191677" y="-11112"/>
                </a:lnTo>
                <a:lnTo>
                  <a:pt x="201300" y="-23570"/>
                </a:lnTo>
                <a:lnTo>
                  <a:pt x="211942" y="-38014"/>
                </a:lnTo>
                <a:lnTo>
                  <a:pt x="223775" y="-54567"/>
                </a:lnTo>
                <a:lnTo>
                  <a:pt x="236972" y="-73358"/>
                </a:lnTo>
                <a:lnTo>
                  <a:pt x="251704" y="-94513"/>
                </a:lnTo>
                <a:lnTo>
                  <a:pt x="256147" y="-100905"/>
                </a:lnTo>
                <a:lnTo>
                  <a:pt x="263513" y="-109971"/>
                </a:lnTo>
                <a:lnTo>
                  <a:pt x="266359" y="-118373"/>
                </a:lnTo>
                <a:lnTo>
                  <a:pt x="265821" y="-131839"/>
                </a:lnTo>
                <a:lnTo>
                  <a:pt x="264529" y="-143184"/>
                </a:lnTo>
                <a:close/>
              </a:path>
            </a:pathLst>
          </a:custGeom>
          <a:solidFill>
            <a:srgbClr val="FAB7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7" name="object 717"/>
          <p:cNvSpPr/>
          <p:nvPr/>
        </p:nvSpPr>
        <p:spPr>
          <a:xfrm>
            <a:off x="437338" y="3367373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38"/>
                </a:moveTo>
                <a:lnTo>
                  <a:pt x="5994" y="48920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38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49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45" y="112814"/>
                </a:lnTo>
                <a:lnTo>
                  <a:pt x="82829" y="117055"/>
                </a:lnTo>
                <a:lnTo>
                  <a:pt x="77965" y="121958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58"/>
                </a:lnTo>
                <a:lnTo>
                  <a:pt x="46621" y="117068"/>
                </a:lnTo>
                <a:lnTo>
                  <a:pt x="42392" y="112814"/>
                </a:lnTo>
                <a:lnTo>
                  <a:pt x="20091" y="112814"/>
                </a:lnTo>
                <a:lnTo>
                  <a:pt x="20091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3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8" name="object 718"/>
          <p:cNvSpPr/>
          <p:nvPr/>
        </p:nvSpPr>
        <p:spPr>
          <a:xfrm>
            <a:off x="450831" y="3374068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11" y="44354"/>
                </a:moveTo>
                <a:lnTo>
                  <a:pt x="0" y="55545"/>
                </a:lnTo>
                <a:lnTo>
                  <a:pt x="4197" y="66803"/>
                </a:lnTo>
                <a:lnTo>
                  <a:pt x="4765" y="67405"/>
                </a:lnTo>
                <a:lnTo>
                  <a:pt x="40147" y="102990"/>
                </a:lnTo>
                <a:lnTo>
                  <a:pt x="43233" y="106076"/>
                </a:lnTo>
                <a:lnTo>
                  <a:pt x="47234" y="107625"/>
                </a:lnTo>
                <a:lnTo>
                  <a:pt x="55235" y="107625"/>
                </a:lnTo>
                <a:lnTo>
                  <a:pt x="59223" y="106076"/>
                </a:lnTo>
                <a:lnTo>
                  <a:pt x="62296" y="102977"/>
                </a:lnTo>
                <a:lnTo>
                  <a:pt x="136820" y="27933"/>
                </a:lnTo>
                <a:lnTo>
                  <a:pt x="141582" y="16847"/>
                </a:lnTo>
                <a:lnTo>
                  <a:pt x="137614" y="5492"/>
                </a:lnTo>
                <a:lnTo>
                  <a:pt x="137074" y="4895"/>
                </a:lnTo>
                <a:lnTo>
                  <a:pt x="126115" y="0"/>
                </a:lnTo>
                <a:lnTo>
                  <a:pt x="114975" y="4343"/>
                </a:lnTo>
                <a:lnTo>
                  <a:pt x="114671" y="4641"/>
                </a:lnTo>
                <a:lnTo>
                  <a:pt x="51209" y="68535"/>
                </a:lnTo>
                <a:lnTo>
                  <a:pt x="26914" y="44100"/>
                </a:lnTo>
                <a:lnTo>
                  <a:pt x="15857" y="39454"/>
                </a:lnTo>
                <a:lnTo>
                  <a:pt x="4818" y="44040"/>
                </a:lnTo>
                <a:lnTo>
                  <a:pt x="4511" y="4435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9" name="object 719"/>
          <p:cNvSpPr/>
          <p:nvPr/>
        </p:nvSpPr>
        <p:spPr>
          <a:xfrm>
            <a:off x="438156" y="3366522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55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F9F8F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0" name="object 720"/>
          <p:cNvSpPr/>
          <p:nvPr/>
        </p:nvSpPr>
        <p:spPr>
          <a:xfrm>
            <a:off x="451649" y="3373225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11" y="44354"/>
                </a:moveTo>
                <a:lnTo>
                  <a:pt x="0" y="55545"/>
                </a:lnTo>
                <a:lnTo>
                  <a:pt x="4197" y="66803"/>
                </a:lnTo>
                <a:lnTo>
                  <a:pt x="4765" y="67405"/>
                </a:lnTo>
                <a:lnTo>
                  <a:pt x="40147" y="102990"/>
                </a:lnTo>
                <a:lnTo>
                  <a:pt x="43233" y="106076"/>
                </a:lnTo>
                <a:lnTo>
                  <a:pt x="47234" y="107625"/>
                </a:lnTo>
                <a:lnTo>
                  <a:pt x="55235" y="107625"/>
                </a:lnTo>
                <a:lnTo>
                  <a:pt x="59223" y="106076"/>
                </a:lnTo>
                <a:lnTo>
                  <a:pt x="62296" y="102977"/>
                </a:lnTo>
                <a:lnTo>
                  <a:pt x="136820" y="27933"/>
                </a:lnTo>
                <a:lnTo>
                  <a:pt x="141582" y="16847"/>
                </a:lnTo>
                <a:lnTo>
                  <a:pt x="137614" y="5492"/>
                </a:lnTo>
                <a:lnTo>
                  <a:pt x="137074" y="4895"/>
                </a:lnTo>
                <a:lnTo>
                  <a:pt x="126115" y="0"/>
                </a:lnTo>
                <a:lnTo>
                  <a:pt x="114975" y="4343"/>
                </a:lnTo>
                <a:lnTo>
                  <a:pt x="114671" y="4641"/>
                </a:lnTo>
                <a:lnTo>
                  <a:pt x="51209" y="68535"/>
                </a:lnTo>
                <a:lnTo>
                  <a:pt x="26914" y="44100"/>
                </a:lnTo>
                <a:lnTo>
                  <a:pt x="15851" y="39459"/>
                </a:lnTo>
                <a:lnTo>
                  <a:pt x="4809" y="44049"/>
                </a:lnTo>
                <a:lnTo>
                  <a:pt x="4511" y="44354"/>
                </a:lnTo>
                <a:close/>
              </a:path>
            </a:pathLst>
          </a:custGeom>
          <a:solidFill>
            <a:srgbClr val="F9F8F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1" name="object 721"/>
          <p:cNvSpPr/>
          <p:nvPr/>
        </p:nvSpPr>
        <p:spPr>
          <a:xfrm>
            <a:off x="438975" y="3365678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F3F2F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2" name="object 722"/>
          <p:cNvSpPr/>
          <p:nvPr/>
        </p:nvSpPr>
        <p:spPr>
          <a:xfrm>
            <a:off x="452468" y="3372382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11" y="44367"/>
                </a:moveTo>
                <a:lnTo>
                  <a:pt x="0" y="55552"/>
                </a:lnTo>
                <a:lnTo>
                  <a:pt x="4204" y="66811"/>
                </a:lnTo>
                <a:lnTo>
                  <a:pt x="4765" y="67405"/>
                </a:lnTo>
                <a:lnTo>
                  <a:pt x="40147" y="102990"/>
                </a:lnTo>
                <a:lnTo>
                  <a:pt x="43233" y="106076"/>
                </a:lnTo>
                <a:lnTo>
                  <a:pt x="47234" y="107625"/>
                </a:lnTo>
                <a:lnTo>
                  <a:pt x="55235" y="107625"/>
                </a:lnTo>
                <a:lnTo>
                  <a:pt x="59223" y="106076"/>
                </a:lnTo>
                <a:lnTo>
                  <a:pt x="62296" y="102977"/>
                </a:lnTo>
                <a:lnTo>
                  <a:pt x="136820" y="27933"/>
                </a:lnTo>
                <a:lnTo>
                  <a:pt x="141582" y="16847"/>
                </a:lnTo>
                <a:lnTo>
                  <a:pt x="137614" y="5492"/>
                </a:lnTo>
                <a:lnTo>
                  <a:pt x="137074" y="4895"/>
                </a:lnTo>
                <a:lnTo>
                  <a:pt x="126116" y="0"/>
                </a:lnTo>
                <a:lnTo>
                  <a:pt x="114975" y="4343"/>
                </a:lnTo>
                <a:lnTo>
                  <a:pt x="114671" y="4641"/>
                </a:lnTo>
                <a:lnTo>
                  <a:pt x="51209" y="68535"/>
                </a:lnTo>
                <a:lnTo>
                  <a:pt x="26914" y="44100"/>
                </a:lnTo>
                <a:lnTo>
                  <a:pt x="15854" y="39460"/>
                </a:lnTo>
                <a:lnTo>
                  <a:pt x="4813" y="44057"/>
                </a:lnTo>
                <a:lnTo>
                  <a:pt x="4511" y="44367"/>
                </a:lnTo>
                <a:close/>
              </a:path>
            </a:pathLst>
          </a:custGeom>
          <a:solidFill>
            <a:srgbClr val="F3F2F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3" name="object 723"/>
          <p:cNvSpPr/>
          <p:nvPr/>
        </p:nvSpPr>
        <p:spPr>
          <a:xfrm>
            <a:off x="439793" y="3364835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99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EDEC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4" name="object 724"/>
          <p:cNvSpPr/>
          <p:nvPr/>
        </p:nvSpPr>
        <p:spPr>
          <a:xfrm>
            <a:off x="453286" y="3371538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11" y="44367"/>
                </a:moveTo>
                <a:lnTo>
                  <a:pt x="0" y="55557"/>
                </a:lnTo>
                <a:lnTo>
                  <a:pt x="4204" y="66811"/>
                </a:lnTo>
                <a:lnTo>
                  <a:pt x="4765" y="67405"/>
                </a:lnTo>
                <a:lnTo>
                  <a:pt x="40147" y="102990"/>
                </a:lnTo>
                <a:lnTo>
                  <a:pt x="43233" y="106076"/>
                </a:lnTo>
                <a:lnTo>
                  <a:pt x="47234" y="107625"/>
                </a:lnTo>
                <a:lnTo>
                  <a:pt x="55235" y="107625"/>
                </a:lnTo>
                <a:lnTo>
                  <a:pt x="59223" y="106076"/>
                </a:lnTo>
                <a:lnTo>
                  <a:pt x="62296" y="102977"/>
                </a:lnTo>
                <a:lnTo>
                  <a:pt x="136820" y="27933"/>
                </a:lnTo>
                <a:lnTo>
                  <a:pt x="141582" y="16847"/>
                </a:lnTo>
                <a:lnTo>
                  <a:pt x="137614" y="5492"/>
                </a:lnTo>
                <a:lnTo>
                  <a:pt x="137074" y="4895"/>
                </a:lnTo>
                <a:lnTo>
                  <a:pt x="126116" y="0"/>
                </a:lnTo>
                <a:lnTo>
                  <a:pt x="114975" y="4343"/>
                </a:lnTo>
                <a:lnTo>
                  <a:pt x="114671" y="4641"/>
                </a:lnTo>
                <a:lnTo>
                  <a:pt x="51209" y="68535"/>
                </a:lnTo>
                <a:lnTo>
                  <a:pt x="26914" y="44100"/>
                </a:lnTo>
                <a:lnTo>
                  <a:pt x="15854" y="39460"/>
                </a:lnTo>
                <a:lnTo>
                  <a:pt x="4813" y="44057"/>
                </a:lnTo>
                <a:lnTo>
                  <a:pt x="4511" y="44367"/>
                </a:lnTo>
                <a:close/>
              </a:path>
            </a:pathLst>
          </a:custGeom>
          <a:solidFill>
            <a:srgbClr val="EDEC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5" name="object 725"/>
          <p:cNvSpPr/>
          <p:nvPr/>
        </p:nvSpPr>
        <p:spPr>
          <a:xfrm>
            <a:off x="440612" y="3363992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411"/>
                </a:lnTo>
                <a:lnTo>
                  <a:pt x="11239" y="81508"/>
                </a:lnTo>
                <a:lnTo>
                  <a:pt x="6299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E8E5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6" name="object 726"/>
          <p:cNvSpPr/>
          <p:nvPr/>
        </p:nvSpPr>
        <p:spPr>
          <a:xfrm>
            <a:off x="454105" y="3370695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0" y="55557"/>
                </a:moveTo>
                <a:lnTo>
                  <a:pt x="4204" y="66811"/>
                </a:lnTo>
                <a:lnTo>
                  <a:pt x="40147" y="102990"/>
                </a:lnTo>
                <a:lnTo>
                  <a:pt x="43233" y="106076"/>
                </a:lnTo>
                <a:lnTo>
                  <a:pt x="47234" y="107625"/>
                </a:lnTo>
                <a:lnTo>
                  <a:pt x="55235" y="107625"/>
                </a:lnTo>
                <a:lnTo>
                  <a:pt x="59223" y="106076"/>
                </a:lnTo>
                <a:lnTo>
                  <a:pt x="62296" y="102977"/>
                </a:lnTo>
                <a:lnTo>
                  <a:pt x="136820" y="27933"/>
                </a:lnTo>
                <a:lnTo>
                  <a:pt x="141582" y="16852"/>
                </a:lnTo>
                <a:lnTo>
                  <a:pt x="137614" y="5493"/>
                </a:lnTo>
                <a:lnTo>
                  <a:pt x="137074" y="4895"/>
                </a:lnTo>
                <a:lnTo>
                  <a:pt x="126116" y="0"/>
                </a:lnTo>
                <a:lnTo>
                  <a:pt x="114975" y="4343"/>
                </a:lnTo>
                <a:lnTo>
                  <a:pt x="114671" y="4641"/>
                </a:lnTo>
                <a:lnTo>
                  <a:pt x="51222" y="68535"/>
                </a:lnTo>
                <a:lnTo>
                  <a:pt x="26914" y="44100"/>
                </a:lnTo>
                <a:lnTo>
                  <a:pt x="15854" y="39460"/>
                </a:lnTo>
                <a:lnTo>
                  <a:pt x="4813" y="44057"/>
                </a:lnTo>
                <a:lnTo>
                  <a:pt x="4511" y="44367"/>
                </a:lnTo>
                <a:lnTo>
                  <a:pt x="0" y="55557"/>
                </a:lnTo>
                <a:close/>
              </a:path>
            </a:pathLst>
          </a:custGeom>
          <a:solidFill>
            <a:srgbClr val="E8E5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7" name="object 727"/>
          <p:cNvSpPr/>
          <p:nvPr/>
        </p:nvSpPr>
        <p:spPr>
          <a:xfrm>
            <a:off x="441430" y="3363149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411"/>
                </a:lnTo>
                <a:lnTo>
                  <a:pt x="11239" y="81508"/>
                </a:lnTo>
                <a:lnTo>
                  <a:pt x="6299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E2E0E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8" name="object 728"/>
          <p:cNvSpPr/>
          <p:nvPr/>
        </p:nvSpPr>
        <p:spPr>
          <a:xfrm>
            <a:off x="454923" y="3369857"/>
            <a:ext cx="141582" cy="107621"/>
          </a:xfrm>
          <a:custGeom>
            <a:avLst/>
            <a:gdLst/>
            <a:ahLst/>
            <a:cxnLst/>
            <a:rect l="l" t="t" r="r" b="b"/>
            <a:pathLst>
              <a:path w="141582" h="107621">
                <a:moveTo>
                  <a:pt x="0" y="55552"/>
                </a:moveTo>
                <a:lnTo>
                  <a:pt x="4204" y="66806"/>
                </a:lnTo>
                <a:lnTo>
                  <a:pt x="40147" y="102985"/>
                </a:lnTo>
                <a:lnTo>
                  <a:pt x="43233" y="106084"/>
                </a:lnTo>
                <a:lnTo>
                  <a:pt x="47234" y="107621"/>
                </a:lnTo>
                <a:lnTo>
                  <a:pt x="55235" y="107621"/>
                </a:lnTo>
                <a:lnTo>
                  <a:pt x="59223" y="106071"/>
                </a:lnTo>
                <a:lnTo>
                  <a:pt x="62296" y="102972"/>
                </a:lnTo>
                <a:lnTo>
                  <a:pt x="136820" y="27941"/>
                </a:lnTo>
                <a:lnTo>
                  <a:pt x="141582" y="16854"/>
                </a:lnTo>
                <a:lnTo>
                  <a:pt x="137621" y="5497"/>
                </a:lnTo>
                <a:lnTo>
                  <a:pt x="137074" y="4890"/>
                </a:lnTo>
                <a:lnTo>
                  <a:pt x="126116" y="0"/>
                </a:lnTo>
                <a:lnTo>
                  <a:pt x="114975" y="4338"/>
                </a:lnTo>
                <a:lnTo>
                  <a:pt x="114671" y="4636"/>
                </a:lnTo>
                <a:lnTo>
                  <a:pt x="51222" y="68530"/>
                </a:lnTo>
                <a:lnTo>
                  <a:pt x="26914" y="44095"/>
                </a:lnTo>
                <a:lnTo>
                  <a:pt x="15854" y="39455"/>
                </a:lnTo>
                <a:lnTo>
                  <a:pt x="4813" y="44052"/>
                </a:lnTo>
                <a:lnTo>
                  <a:pt x="4511" y="44362"/>
                </a:lnTo>
                <a:lnTo>
                  <a:pt x="0" y="55552"/>
                </a:lnTo>
                <a:close/>
              </a:path>
            </a:pathLst>
          </a:custGeom>
          <a:solidFill>
            <a:srgbClr val="E2E0E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9" name="object 729"/>
          <p:cNvSpPr/>
          <p:nvPr/>
        </p:nvSpPr>
        <p:spPr>
          <a:xfrm>
            <a:off x="442249" y="3362318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38"/>
                </a:moveTo>
                <a:lnTo>
                  <a:pt x="5994" y="48920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38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49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45" y="112814"/>
                </a:lnTo>
                <a:lnTo>
                  <a:pt x="82829" y="117055"/>
                </a:lnTo>
                <a:lnTo>
                  <a:pt x="77965" y="121958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85" y="121958"/>
                </a:lnTo>
                <a:lnTo>
                  <a:pt x="46621" y="117068"/>
                </a:lnTo>
                <a:lnTo>
                  <a:pt x="42392" y="112814"/>
                </a:lnTo>
                <a:lnTo>
                  <a:pt x="20091" y="112814"/>
                </a:lnTo>
                <a:lnTo>
                  <a:pt x="20091" y="90398"/>
                </a:lnTo>
                <a:lnTo>
                  <a:pt x="11239" y="81495"/>
                </a:lnTo>
                <a:lnTo>
                  <a:pt x="6299" y="76530"/>
                </a:lnTo>
                <a:lnTo>
                  <a:pt x="3530" y="69875"/>
                </a:lnTo>
                <a:lnTo>
                  <a:pt x="3365" y="55638"/>
                </a:lnTo>
                <a:close/>
              </a:path>
            </a:pathLst>
          </a:custGeom>
          <a:solidFill>
            <a:srgbClr val="DCDA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0" name="object 730"/>
          <p:cNvSpPr/>
          <p:nvPr/>
        </p:nvSpPr>
        <p:spPr>
          <a:xfrm>
            <a:off x="455742" y="3369013"/>
            <a:ext cx="141582" cy="107621"/>
          </a:xfrm>
          <a:custGeom>
            <a:avLst/>
            <a:gdLst/>
            <a:ahLst/>
            <a:cxnLst/>
            <a:rect l="l" t="t" r="r" b="b"/>
            <a:pathLst>
              <a:path w="141582" h="107621">
                <a:moveTo>
                  <a:pt x="0" y="55548"/>
                </a:moveTo>
                <a:lnTo>
                  <a:pt x="4197" y="66810"/>
                </a:lnTo>
                <a:lnTo>
                  <a:pt x="4765" y="67412"/>
                </a:lnTo>
                <a:lnTo>
                  <a:pt x="40160" y="102985"/>
                </a:lnTo>
                <a:lnTo>
                  <a:pt x="43233" y="106084"/>
                </a:lnTo>
                <a:lnTo>
                  <a:pt x="47234" y="107621"/>
                </a:lnTo>
                <a:lnTo>
                  <a:pt x="55235" y="107621"/>
                </a:lnTo>
                <a:lnTo>
                  <a:pt x="59223" y="106071"/>
                </a:lnTo>
                <a:lnTo>
                  <a:pt x="62296" y="102972"/>
                </a:lnTo>
                <a:lnTo>
                  <a:pt x="136820" y="27941"/>
                </a:lnTo>
                <a:lnTo>
                  <a:pt x="141582" y="16854"/>
                </a:lnTo>
                <a:lnTo>
                  <a:pt x="137621" y="5497"/>
                </a:lnTo>
                <a:lnTo>
                  <a:pt x="137074" y="4890"/>
                </a:lnTo>
                <a:lnTo>
                  <a:pt x="126120" y="0"/>
                </a:lnTo>
                <a:lnTo>
                  <a:pt x="114976" y="4338"/>
                </a:lnTo>
                <a:lnTo>
                  <a:pt x="114671" y="4636"/>
                </a:lnTo>
                <a:lnTo>
                  <a:pt x="51222" y="68530"/>
                </a:lnTo>
                <a:lnTo>
                  <a:pt x="26914" y="44095"/>
                </a:lnTo>
                <a:lnTo>
                  <a:pt x="15854" y="39455"/>
                </a:lnTo>
                <a:lnTo>
                  <a:pt x="4813" y="44052"/>
                </a:lnTo>
                <a:lnTo>
                  <a:pt x="4511" y="44362"/>
                </a:lnTo>
                <a:lnTo>
                  <a:pt x="0" y="55548"/>
                </a:lnTo>
                <a:close/>
              </a:path>
            </a:pathLst>
          </a:custGeom>
          <a:solidFill>
            <a:srgbClr val="DCDA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1" name="object 731"/>
          <p:cNvSpPr/>
          <p:nvPr/>
        </p:nvSpPr>
        <p:spPr>
          <a:xfrm>
            <a:off x="443067" y="3361468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55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99" y="76530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D6D4D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2" name="object 732"/>
          <p:cNvSpPr/>
          <p:nvPr/>
        </p:nvSpPr>
        <p:spPr>
          <a:xfrm>
            <a:off x="456561" y="3368172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0" y="55545"/>
                </a:moveTo>
                <a:lnTo>
                  <a:pt x="4197" y="66803"/>
                </a:lnTo>
                <a:lnTo>
                  <a:pt x="40160" y="102990"/>
                </a:lnTo>
                <a:lnTo>
                  <a:pt x="43233" y="106076"/>
                </a:lnTo>
                <a:lnTo>
                  <a:pt x="47234" y="107625"/>
                </a:lnTo>
                <a:lnTo>
                  <a:pt x="55235" y="107625"/>
                </a:lnTo>
                <a:lnTo>
                  <a:pt x="59223" y="106076"/>
                </a:lnTo>
                <a:lnTo>
                  <a:pt x="62296" y="102977"/>
                </a:lnTo>
                <a:lnTo>
                  <a:pt x="136820" y="27933"/>
                </a:lnTo>
                <a:lnTo>
                  <a:pt x="141582" y="16847"/>
                </a:lnTo>
                <a:lnTo>
                  <a:pt x="137614" y="5492"/>
                </a:lnTo>
                <a:lnTo>
                  <a:pt x="137074" y="4895"/>
                </a:lnTo>
                <a:lnTo>
                  <a:pt x="126120" y="0"/>
                </a:lnTo>
                <a:lnTo>
                  <a:pt x="114976" y="4343"/>
                </a:lnTo>
                <a:lnTo>
                  <a:pt x="114671" y="4641"/>
                </a:lnTo>
                <a:lnTo>
                  <a:pt x="51222" y="68535"/>
                </a:lnTo>
                <a:lnTo>
                  <a:pt x="26914" y="44100"/>
                </a:lnTo>
                <a:lnTo>
                  <a:pt x="15851" y="39459"/>
                </a:lnTo>
                <a:lnTo>
                  <a:pt x="4809" y="44049"/>
                </a:lnTo>
                <a:lnTo>
                  <a:pt x="4511" y="44354"/>
                </a:lnTo>
                <a:lnTo>
                  <a:pt x="0" y="55545"/>
                </a:lnTo>
                <a:close/>
              </a:path>
            </a:pathLst>
          </a:custGeom>
          <a:solidFill>
            <a:srgbClr val="D6D4D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3" name="object 733"/>
          <p:cNvSpPr/>
          <p:nvPr/>
        </p:nvSpPr>
        <p:spPr>
          <a:xfrm>
            <a:off x="443886" y="3360625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99" y="76530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D1CE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4" name="object 734"/>
          <p:cNvSpPr/>
          <p:nvPr/>
        </p:nvSpPr>
        <p:spPr>
          <a:xfrm>
            <a:off x="457379" y="3367328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0" y="55545"/>
                </a:moveTo>
                <a:lnTo>
                  <a:pt x="4197" y="66803"/>
                </a:lnTo>
                <a:lnTo>
                  <a:pt x="40160" y="102990"/>
                </a:lnTo>
                <a:lnTo>
                  <a:pt x="43233" y="106076"/>
                </a:lnTo>
                <a:lnTo>
                  <a:pt x="47234" y="107625"/>
                </a:lnTo>
                <a:lnTo>
                  <a:pt x="55235" y="107625"/>
                </a:lnTo>
                <a:lnTo>
                  <a:pt x="59223" y="106076"/>
                </a:lnTo>
                <a:lnTo>
                  <a:pt x="62296" y="102977"/>
                </a:lnTo>
                <a:lnTo>
                  <a:pt x="136820" y="27933"/>
                </a:lnTo>
                <a:lnTo>
                  <a:pt x="141582" y="16847"/>
                </a:lnTo>
                <a:lnTo>
                  <a:pt x="137614" y="5492"/>
                </a:lnTo>
                <a:lnTo>
                  <a:pt x="137074" y="4895"/>
                </a:lnTo>
                <a:lnTo>
                  <a:pt x="126120" y="0"/>
                </a:lnTo>
                <a:lnTo>
                  <a:pt x="114976" y="4343"/>
                </a:lnTo>
                <a:lnTo>
                  <a:pt x="114671" y="4641"/>
                </a:lnTo>
                <a:lnTo>
                  <a:pt x="51222" y="68535"/>
                </a:lnTo>
                <a:lnTo>
                  <a:pt x="26914" y="44100"/>
                </a:lnTo>
                <a:lnTo>
                  <a:pt x="15851" y="39459"/>
                </a:lnTo>
                <a:lnTo>
                  <a:pt x="4809" y="44049"/>
                </a:lnTo>
                <a:lnTo>
                  <a:pt x="4511" y="44354"/>
                </a:lnTo>
                <a:lnTo>
                  <a:pt x="0" y="55545"/>
                </a:lnTo>
                <a:close/>
              </a:path>
            </a:pathLst>
          </a:custGeom>
          <a:solidFill>
            <a:srgbClr val="D1CE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5" name="object 735"/>
          <p:cNvSpPr/>
          <p:nvPr/>
        </p:nvSpPr>
        <p:spPr>
          <a:xfrm>
            <a:off x="444705" y="3359782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99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CCC8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6" name="object 736"/>
          <p:cNvSpPr/>
          <p:nvPr/>
        </p:nvSpPr>
        <p:spPr>
          <a:xfrm>
            <a:off x="458198" y="3366485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0" y="55557"/>
                </a:moveTo>
                <a:lnTo>
                  <a:pt x="4204" y="66811"/>
                </a:lnTo>
                <a:lnTo>
                  <a:pt x="40160" y="102990"/>
                </a:lnTo>
                <a:lnTo>
                  <a:pt x="43233" y="106076"/>
                </a:lnTo>
                <a:lnTo>
                  <a:pt x="47234" y="107625"/>
                </a:lnTo>
                <a:lnTo>
                  <a:pt x="55235" y="107625"/>
                </a:lnTo>
                <a:lnTo>
                  <a:pt x="59223" y="106076"/>
                </a:lnTo>
                <a:lnTo>
                  <a:pt x="62296" y="102977"/>
                </a:lnTo>
                <a:lnTo>
                  <a:pt x="136820" y="27933"/>
                </a:lnTo>
                <a:lnTo>
                  <a:pt x="141582" y="16847"/>
                </a:lnTo>
                <a:lnTo>
                  <a:pt x="137614" y="5492"/>
                </a:lnTo>
                <a:lnTo>
                  <a:pt x="137074" y="4895"/>
                </a:lnTo>
                <a:lnTo>
                  <a:pt x="126120" y="0"/>
                </a:lnTo>
                <a:lnTo>
                  <a:pt x="114976" y="4343"/>
                </a:lnTo>
                <a:lnTo>
                  <a:pt x="114671" y="4641"/>
                </a:lnTo>
                <a:lnTo>
                  <a:pt x="51222" y="68535"/>
                </a:lnTo>
                <a:lnTo>
                  <a:pt x="26914" y="44100"/>
                </a:lnTo>
                <a:lnTo>
                  <a:pt x="15854" y="39460"/>
                </a:lnTo>
                <a:lnTo>
                  <a:pt x="4813" y="44057"/>
                </a:lnTo>
                <a:lnTo>
                  <a:pt x="4511" y="44367"/>
                </a:lnTo>
                <a:lnTo>
                  <a:pt x="0" y="55557"/>
                </a:lnTo>
                <a:close/>
              </a:path>
            </a:pathLst>
          </a:custGeom>
          <a:solidFill>
            <a:srgbClr val="CCC8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7" name="object 737"/>
          <p:cNvSpPr/>
          <p:nvPr/>
        </p:nvSpPr>
        <p:spPr>
          <a:xfrm>
            <a:off x="445523" y="3358938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411"/>
                </a:lnTo>
                <a:lnTo>
                  <a:pt x="11239" y="81508"/>
                </a:lnTo>
                <a:lnTo>
                  <a:pt x="6299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C7C3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8" name="object 738"/>
          <p:cNvSpPr/>
          <p:nvPr/>
        </p:nvSpPr>
        <p:spPr>
          <a:xfrm>
            <a:off x="459021" y="3365642"/>
            <a:ext cx="141577" cy="107625"/>
          </a:xfrm>
          <a:custGeom>
            <a:avLst/>
            <a:gdLst/>
            <a:ahLst/>
            <a:cxnLst/>
            <a:rect l="l" t="t" r="r" b="b"/>
            <a:pathLst>
              <a:path w="141577" h="107625">
                <a:moveTo>
                  <a:pt x="0" y="55562"/>
                </a:moveTo>
                <a:lnTo>
                  <a:pt x="4207" y="66820"/>
                </a:lnTo>
                <a:lnTo>
                  <a:pt x="40155" y="102990"/>
                </a:lnTo>
                <a:lnTo>
                  <a:pt x="47229" y="107625"/>
                </a:lnTo>
                <a:lnTo>
                  <a:pt x="55230" y="107625"/>
                </a:lnTo>
                <a:lnTo>
                  <a:pt x="59218" y="106076"/>
                </a:lnTo>
                <a:lnTo>
                  <a:pt x="62304" y="102977"/>
                </a:lnTo>
                <a:lnTo>
                  <a:pt x="136815" y="27933"/>
                </a:lnTo>
                <a:lnTo>
                  <a:pt x="141577" y="16847"/>
                </a:lnTo>
                <a:lnTo>
                  <a:pt x="137609" y="5492"/>
                </a:lnTo>
                <a:lnTo>
                  <a:pt x="137069" y="4895"/>
                </a:lnTo>
                <a:lnTo>
                  <a:pt x="126115" y="0"/>
                </a:lnTo>
                <a:lnTo>
                  <a:pt x="114971" y="4343"/>
                </a:lnTo>
                <a:lnTo>
                  <a:pt x="114666" y="4641"/>
                </a:lnTo>
                <a:lnTo>
                  <a:pt x="51217" y="68535"/>
                </a:lnTo>
                <a:lnTo>
                  <a:pt x="26909" y="44100"/>
                </a:lnTo>
                <a:lnTo>
                  <a:pt x="15849" y="39460"/>
                </a:lnTo>
                <a:lnTo>
                  <a:pt x="4808" y="44057"/>
                </a:lnTo>
                <a:lnTo>
                  <a:pt x="4506" y="44367"/>
                </a:lnTo>
                <a:lnTo>
                  <a:pt x="0" y="55562"/>
                </a:lnTo>
                <a:close/>
              </a:path>
            </a:pathLst>
          </a:custGeom>
          <a:solidFill>
            <a:srgbClr val="C7C3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9" name="object 739"/>
          <p:cNvSpPr/>
          <p:nvPr/>
        </p:nvSpPr>
        <p:spPr>
          <a:xfrm>
            <a:off x="446342" y="3358095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411"/>
                </a:lnTo>
                <a:lnTo>
                  <a:pt x="11239" y="81508"/>
                </a:lnTo>
                <a:lnTo>
                  <a:pt x="6299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C1BD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0" name="object 740"/>
          <p:cNvSpPr/>
          <p:nvPr/>
        </p:nvSpPr>
        <p:spPr>
          <a:xfrm>
            <a:off x="459840" y="3364803"/>
            <a:ext cx="141577" cy="107621"/>
          </a:xfrm>
          <a:custGeom>
            <a:avLst/>
            <a:gdLst/>
            <a:ahLst/>
            <a:cxnLst/>
            <a:rect l="l" t="t" r="r" b="b"/>
            <a:pathLst>
              <a:path w="141577" h="107621">
                <a:moveTo>
                  <a:pt x="0" y="55558"/>
                </a:moveTo>
                <a:lnTo>
                  <a:pt x="4207" y="66815"/>
                </a:lnTo>
                <a:lnTo>
                  <a:pt x="4760" y="67400"/>
                </a:lnTo>
                <a:lnTo>
                  <a:pt x="40155" y="102985"/>
                </a:lnTo>
                <a:lnTo>
                  <a:pt x="43229" y="106084"/>
                </a:lnTo>
                <a:lnTo>
                  <a:pt x="47229" y="107621"/>
                </a:lnTo>
                <a:lnTo>
                  <a:pt x="55230" y="107621"/>
                </a:lnTo>
                <a:lnTo>
                  <a:pt x="59218" y="106071"/>
                </a:lnTo>
                <a:lnTo>
                  <a:pt x="62304" y="102972"/>
                </a:lnTo>
                <a:lnTo>
                  <a:pt x="136815" y="27941"/>
                </a:lnTo>
                <a:lnTo>
                  <a:pt x="141577" y="16854"/>
                </a:lnTo>
                <a:lnTo>
                  <a:pt x="137616" y="5497"/>
                </a:lnTo>
                <a:lnTo>
                  <a:pt x="137069" y="4890"/>
                </a:lnTo>
                <a:lnTo>
                  <a:pt x="126115" y="0"/>
                </a:lnTo>
                <a:lnTo>
                  <a:pt x="114971" y="4338"/>
                </a:lnTo>
                <a:lnTo>
                  <a:pt x="114666" y="4636"/>
                </a:lnTo>
                <a:lnTo>
                  <a:pt x="51217" y="68530"/>
                </a:lnTo>
                <a:lnTo>
                  <a:pt x="26909" y="44095"/>
                </a:lnTo>
                <a:lnTo>
                  <a:pt x="15849" y="39455"/>
                </a:lnTo>
                <a:lnTo>
                  <a:pt x="4808" y="44052"/>
                </a:lnTo>
                <a:lnTo>
                  <a:pt x="4506" y="44362"/>
                </a:lnTo>
                <a:lnTo>
                  <a:pt x="0" y="55558"/>
                </a:lnTo>
                <a:close/>
              </a:path>
            </a:pathLst>
          </a:custGeom>
          <a:solidFill>
            <a:srgbClr val="C1BD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1" name="object 741"/>
          <p:cNvSpPr/>
          <p:nvPr/>
        </p:nvSpPr>
        <p:spPr>
          <a:xfrm>
            <a:off x="447160" y="3357252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20091" y="112826"/>
                </a:moveTo>
                <a:lnTo>
                  <a:pt x="20091" y="90411"/>
                </a:lnTo>
                <a:lnTo>
                  <a:pt x="11239" y="81508"/>
                </a:lnTo>
                <a:lnTo>
                  <a:pt x="6299" y="76542"/>
                </a:lnTo>
                <a:lnTo>
                  <a:pt x="3530" y="69888"/>
                </a:lnTo>
                <a:lnTo>
                  <a:pt x="3378" y="55651"/>
                </a:ln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BCB8B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2" name="object 742"/>
          <p:cNvSpPr/>
          <p:nvPr/>
        </p:nvSpPr>
        <p:spPr>
          <a:xfrm>
            <a:off x="460658" y="3363960"/>
            <a:ext cx="141577" cy="107621"/>
          </a:xfrm>
          <a:custGeom>
            <a:avLst/>
            <a:gdLst/>
            <a:ahLst/>
            <a:cxnLst/>
            <a:rect l="l" t="t" r="r" b="b"/>
            <a:pathLst>
              <a:path w="141577" h="107621">
                <a:moveTo>
                  <a:pt x="0" y="55554"/>
                </a:moveTo>
                <a:lnTo>
                  <a:pt x="4200" y="66819"/>
                </a:lnTo>
                <a:lnTo>
                  <a:pt x="4760" y="67412"/>
                </a:lnTo>
                <a:lnTo>
                  <a:pt x="40155" y="102985"/>
                </a:lnTo>
                <a:lnTo>
                  <a:pt x="43229" y="106084"/>
                </a:lnTo>
                <a:lnTo>
                  <a:pt x="47229" y="107621"/>
                </a:lnTo>
                <a:lnTo>
                  <a:pt x="55230" y="107621"/>
                </a:lnTo>
                <a:lnTo>
                  <a:pt x="59218" y="106071"/>
                </a:lnTo>
                <a:lnTo>
                  <a:pt x="62304" y="102972"/>
                </a:lnTo>
                <a:lnTo>
                  <a:pt x="136815" y="27941"/>
                </a:lnTo>
                <a:lnTo>
                  <a:pt x="141577" y="16854"/>
                </a:lnTo>
                <a:lnTo>
                  <a:pt x="137616" y="5497"/>
                </a:lnTo>
                <a:lnTo>
                  <a:pt x="137069" y="4890"/>
                </a:lnTo>
                <a:lnTo>
                  <a:pt x="126115" y="0"/>
                </a:lnTo>
                <a:lnTo>
                  <a:pt x="114971" y="4338"/>
                </a:lnTo>
                <a:lnTo>
                  <a:pt x="114666" y="4636"/>
                </a:lnTo>
                <a:lnTo>
                  <a:pt x="51217" y="68530"/>
                </a:lnTo>
                <a:lnTo>
                  <a:pt x="26909" y="44095"/>
                </a:lnTo>
                <a:lnTo>
                  <a:pt x="15854" y="39455"/>
                </a:lnTo>
                <a:lnTo>
                  <a:pt x="4809" y="44052"/>
                </a:lnTo>
                <a:lnTo>
                  <a:pt x="4506" y="44362"/>
                </a:lnTo>
                <a:lnTo>
                  <a:pt x="0" y="55554"/>
                </a:lnTo>
                <a:close/>
              </a:path>
            </a:pathLst>
          </a:custGeom>
          <a:solidFill>
            <a:srgbClr val="BCB8B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3" name="object 743"/>
          <p:cNvSpPr/>
          <p:nvPr/>
        </p:nvSpPr>
        <p:spPr>
          <a:xfrm>
            <a:off x="447979" y="3356421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14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99" y="76530"/>
                </a:lnTo>
                <a:lnTo>
                  <a:pt x="3530" y="69875"/>
                </a:lnTo>
                <a:lnTo>
                  <a:pt x="3378" y="55638"/>
                </a:lnTo>
                <a:lnTo>
                  <a:pt x="5994" y="48920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38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49"/>
                </a:lnTo>
                <a:lnTo>
                  <a:pt x="124409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45" y="112814"/>
                </a:lnTo>
                <a:lnTo>
                  <a:pt x="82829" y="117055"/>
                </a:lnTo>
                <a:lnTo>
                  <a:pt x="77965" y="121958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58"/>
                </a:lnTo>
                <a:lnTo>
                  <a:pt x="46621" y="117068"/>
                </a:lnTo>
                <a:lnTo>
                  <a:pt x="42392" y="112814"/>
                </a:lnTo>
                <a:lnTo>
                  <a:pt x="20091" y="112814"/>
                </a:lnTo>
                <a:close/>
              </a:path>
            </a:pathLst>
          </a:custGeom>
          <a:solidFill>
            <a:srgbClr val="B7B3B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4" name="object 744"/>
          <p:cNvSpPr/>
          <p:nvPr/>
        </p:nvSpPr>
        <p:spPr>
          <a:xfrm>
            <a:off x="461477" y="3363117"/>
            <a:ext cx="141577" cy="107625"/>
          </a:xfrm>
          <a:custGeom>
            <a:avLst/>
            <a:gdLst/>
            <a:ahLst/>
            <a:cxnLst/>
            <a:rect l="l" t="t" r="r" b="b"/>
            <a:pathLst>
              <a:path w="141577" h="107625">
                <a:moveTo>
                  <a:pt x="0" y="55551"/>
                </a:moveTo>
                <a:lnTo>
                  <a:pt x="4200" y="66812"/>
                </a:lnTo>
                <a:lnTo>
                  <a:pt x="40155" y="102990"/>
                </a:lnTo>
                <a:lnTo>
                  <a:pt x="47229" y="107625"/>
                </a:lnTo>
                <a:lnTo>
                  <a:pt x="55230" y="107625"/>
                </a:lnTo>
                <a:lnTo>
                  <a:pt x="59218" y="106076"/>
                </a:lnTo>
                <a:lnTo>
                  <a:pt x="62304" y="102977"/>
                </a:lnTo>
                <a:lnTo>
                  <a:pt x="136815" y="27933"/>
                </a:lnTo>
                <a:lnTo>
                  <a:pt x="141577" y="16847"/>
                </a:lnTo>
                <a:lnTo>
                  <a:pt x="137609" y="5492"/>
                </a:lnTo>
                <a:lnTo>
                  <a:pt x="137069" y="4895"/>
                </a:lnTo>
                <a:lnTo>
                  <a:pt x="126115" y="0"/>
                </a:lnTo>
                <a:lnTo>
                  <a:pt x="114971" y="4343"/>
                </a:lnTo>
                <a:lnTo>
                  <a:pt x="114666" y="4641"/>
                </a:lnTo>
                <a:lnTo>
                  <a:pt x="51217" y="68535"/>
                </a:lnTo>
                <a:lnTo>
                  <a:pt x="26909" y="44100"/>
                </a:lnTo>
                <a:lnTo>
                  <a:pt x="15856" y="39459"/>
                </a:lnTo>
                <a:lnTo>
                  <a:pt x="4805" y="44049"/>
                </a:lnTo>
                <a:lnTo>
                  <a:pt x="4506" y="44354"/>
                </a:lnTo>
                <a:lnTo>
                  <a:pt x="0" y="55551"/>
                </a:lnTo>
                <a:close/>
              </a:path>
            </a:pathLst>
          </a:custGeom>
          <a:solidFill>
            <a:srgbClr val="B7B3B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5" name="object 745"/>
          <p:cNvSpPr/>
          <p:nvPr/>
        </p:nvSpPr>
        <p:spPr>
          <a:xfrm>
            <a:off x="448797" y="3355570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78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99" y="76530"/>
                </a:lnTo>
                <a:lnTo>
                  <a:pt x="3530" y="69875"/>
                </a:lnTo>
                <a:lnTo>
                  <a:pt x="3378" y="55651"/>
                </a:lnTo>
                <a:close/>
              </a:path>
            </a:pathLst>
          </a:custGeom>
          <a:solidFill>
            <a:srgbClr val="B2ADA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6" name="object 746"/>
          <p:cNvSpPr/>
          <p:nvPr/>
        </p:nvSpPr>
        <p:spPr>
          <a:xfrm>
            <a:off x="462295" y="3362274"/>
            <a:ext cx="141577" cy="107625"/>
          </a:xfrm>
          <a:custGeom>
            <a:avLst/>
            <a:gdLst/>
            <a:ahLst/>
            <a:cxnLst/>
            <a:rect l="l" t="t" r="r" b="b"/>
            <a:pathLst>
              <a:path w="141577" h="107625">
                <a:moveTo>
                  <a:pt x="0" y="55551"/>
                </a:moveTo>
                <a:lnTo>
                  <a:pt x="4200" y="66812"/>
                </a:lnTo>
                <a:lnTo>
                  <a:pt x="40155" y="102990"/>
                </a:lnTo>
                <a:lnTo>
                  <a:pt x="47229" y="107625"/>
                </a:lnTo>
                <a:lnTo>
                  <a:pt x="55230" y="107625"/>
                </a:lnTo>
                <a:lnTo>
                  <a:pt x="59218" y="106076"/>
                </a:lnTo>
                <a:lnTo>
                  <a:pt x="62304" y="102977"/>
                </a:lnTo>
                <a:lnTo>
                  <a:pt x="136815" y="27933"/>
                </a:lnTo>
                <a:lnTo>
                  <a:pt x="141577" y="16847"/>
                </a:lnTo>
                <a:lnTo>
                  <a:pt x="137609" y="5492"/>
                </a:lnTo>
                <a:lnTo>
                  <a:pt x="137069" y="4895"/>
                </a:lnTo>
                <a:lnTo>
                  <a:pt x="126115" y="0"/>
                </a:lnTo>
                <a:lnTo>
                  <a:pt x="114971" y="4343"/>
                </a:lnTo>
                <a:lnTo>
                  <a:pt x="114666" y="4641"/>
                </a:lnTo>
                <a:lnTo>
                  <a:pt x="51217" y="68535"/>
                </a:lnTo>
                <a:lnTo>
                  <a:pt x="26909" y="44100"/>
                </a:lnTo>
                <a:lnTo>
                  <a:pt x="15856" y="39459"/>
                </a:lnTo>
                <a:lnTo>
                  <a:pt x="4805" y="44049"/>
                </a:lnTo>
                <a:lnTo>
                  <a:pt x="4506" y="44354"/>
                </a:lnTo>
                <a:lnTo>
                  <a:pt x="0" y="55551"/>
                </a:lnTo>
                <a:close/>
              </a:path>
            </a:pathLst>
          </a:custGeom>
          <a:solidFill>
            <a:srgbClr val="B2ADA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7" name="object 747"/>
          <p:cNvSpPr/>
          <p:nvPr/>
        </p:nvSpPr>
        <p:spPr>
          <a:xfrm>
            <a:off x="449615" y="3354727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26"/>
                </a:moveTo>
                <a:lnTo>
                  <a:pt x="20091" y="90398"/>
                </a:lnTo>
                <a:lnTo>
                  <a:pt x="11239" y="81508"/>
                </a:lnTo>
                <a:lnTo>
                  <a:pt x="6299" y="76542"/>
                </a:lnTo>
                <a:lnTo>
                  <a:pt x="3530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ADA8A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8" name="object 748"/>
          <p:cNvSpPr/>
          <p:nvPr/>
        </p:nvSpPr>
        <p:spPr>
          <a:xfrm>
            <a:off x="463116" y="3361430"/>
            <a:ext cx="141576" cy="107625"/>
          </a:xfrm>
          <a:custGeom>
            <a:avLst/>
            <a:gdLst/>
            <a:ahLst/>
            <a:cxnLst/>
            <a:rect l="l" t="t" r="r" b="b"/>
            <a:pathLst>
              <a:path w="141576" h="107625">
                <a:moveTo>
                  <a:pt x="0" y="55560"/>
                </a:moveTo>
                <a:lnTo>
                  <a:pt x="4213" y="66816"/>
                </a:lnTo>
                <a:lnTo>
                  <a:pt x="40154" y="102990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16" y="106076"/>
                </a:lnTo>
                <a:lnTo>
                  <a:pt x="62303" y="102977"/>
                </a:lnTo>
                <a:lnTo>
                  <a:pt x="136813" y="27933"/>
                </a:lnTo>
                <a:lnTo>
                  <a:pt x="141576" y="16847"/>
                </a:lnTo>
                <a:lnTo>
                  <a:pt x="137608" y="5492"/>
                </a:lnTo>
                <a:lnTo>
                  <a:pt x="137067" y="4895"/>
                </a:lnTo>
                <a:lnTo>
                  <a:pt x="126114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lnTo>
                  <a:pt x="0" y="55560"/>
                </a:lnTo>
                <a:close/>
              </a:path>
            </a:pathLst>
          </a:custGeom>
          <a:solidFill>
            <a:srgbClr val="ADA8A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9" name="object 749"/>
          <p:cNvSpPr/>
          <p:nvPr/>
        </p:nvSpPr>
        <p:spPr>
          <a:xfrm>
            <a:off x="450434" y="3353884"/>
            <a:ext cx="129768" cy="133489"/>
          </a:xfrm>
          <a:custGeom>
            <a:avLst/>
            <a:gdLst/>
            <a:ahLst/>
            <a:cxnLst/>
            <a:rect l="l" t="t" r="r" b="b"/>
            <a:pathLst>
              <a:path w="129768" h="133489">
                <a:moveTo>
                  <a:pt x="20091" y="112826"/>
                </a:moveTo>
                <a:lnTo>
                  <a:pt x="20091" y="90411"/>
                </a:lnTo>
                <a:lnTo>
                  <a:pt x="11239" y="81508"/>
                </a:lnTo>
                <a:lnTo>
                  <a:pt x="6299" y="76542"/>
                </a:lnTo>
                <a:lnTo>
                  <a:pt x="3543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68" y="133489"/>
                </a:lnTo>
                <a:lnTo>
                  <a:pt x="129768" y="69811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A8A3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0" name="object 750"/>
          <p:cNvSpPr/>
          <p:nvPr/>
        </p:nvSpPr>
        <p:spPr>
          <a:xfrm>
            <a:off x="463934" y="3360587"/>
            <a:ext cx="141576" cy="107625"/>
          </a:xfrm>
          <a:custGeom>
            <a:avLst/>
            <a:gdLst/>
            <a:ahLst/>
            <a:cxnLst/>
            <a:rect l="l" t="t" r="r" b="b"/>
            <a:pathLst>
              <a:path w="141576" h="107625">
                <a:moveTo>
                  <a:pt x="0" y="55560"/>
                </a:moveTo>
                <a:lnTo>
                  <a:pt x="4213" y="66816"/>
                </a:lnTo>
                <a:lnTo>
                  <a:pt x="40154" y="102990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16" y="106076"/>
                </a:lnTo>
                <a:lnTo>
                  <a:pt x="62303" y="102977"/>
                </a:lnTo>
                <a:lnTo>
                  <a:pt x="136813" y="27933"/>
                </a:lnTo>
                <a:lnTo>
                  <a:pt x="141576" y="16847"/>
                </a:lnTo>
                <a:lnTo>
                  <a:pt x="137608" y="5492"/>
                </a:lnTo>
                <a:lnTo>
                  <a:pt x="137067" y="4895"/>
                </a:lnTo>
                <a:lnTo>
                  <a:pt x="126114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lnTo>
                  <a:pt x="0" y="55560"/>
                </a:lnTo>
                <a:close/>
              </a:path>
            </a:pathLst>
          </a:custGeom>
          <a:solidFill>
            <a:srgbClr val="A8A3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1" name="object 751"/>
          <p:cNvSpPr/>
          <p:nvPr/>
        </p:nvSpPr>
        <p:spPr>
          <a:xfrm>
            <a:off x="451253" y="3353041"/>
            <a:ext cx="129768" cy="133502"/>
          </a:xfrm>
          <a:custGeom>
            <a:avLst/>
            <a:gdLst/>
            <a:ahLst/>
            <a:cxnLst/>
            <a:rect l="l" t="t" r="r" b="b"/>
            <a:pathLst>
              <a:path w="129768" h="133502">
                <a:moveTo>
                  <a:pt x="20091" y="112826"/>
                </a:moveTo>
                <a:lnTo>
                  <a:pt x="20091" y="90411"/>
                </a:lnTo>
                <a:lnTo>
                  <a:pt x="11239" y="81508"/>
                </a:lnTo>
                <a:lnTo>
                  <a:pt x="6299" y="76542"/>
                </a:lnTo>
                <a:lnTo>
                  <a:pt x="3543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68" y="133502"/>
                </a:lnTo>
                <a:lnTo>
                  <a:pt x="129768" y="69811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A39EA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2" name="object 752"/>
          <p:cNvSpPr/>
          <p:nvPr/>
        </p:nvSpPr>
        <p:spPr>
          <a:xfrm>
            <a:off x="464753" y="3359749"/>
            <a:ext cx="141576" cy="107621"/>
          </a:xfrm>
          <a:custGeom>
            <a:avLst/>
            <a:gdLst/>
            <a:ahLst/>
            <a:cxnLst/>
            <a:rect l="l" t="t" r="r" b="b"/>
            <a:pathLst>
              <a:path w="141576" h="107621">
                <a:moveTo>
                  <a:pt x="0" y="55555"/>
                </a:moveTo>
                <a:lnTo>
                  <a:pt x="4213" y="66811"/>
                </a:lnTo>
                <a:lnTo>
                  <a:pt x="4772" y="67400"/>
                </a:lnTo>
                <a:lnTo>
                  <a:pt x="40154" y="102985"/>
                </a:lnTo>
                <a:lnTo>
                  <a:pt x="43227" y="106084"/>
                </a:lnTo>
                <a:lnTo>
                  <a:pt x="47228" y="107621"/>
                </a:lnTo>
                <a:lnTo>
                  <a:pt x="55229" y="107621"/>
                </a:lnTo>
                <a:lnTo>
                  <a:pt x="59216" y="106071"/>
                </a:lnTo>
                <a:lnTo>
                  <a:pt x="62303" y="102972"/>
                </a:lnTo>
                <a:lnTo>
                  <a:pt x="136813" y="27941"/>
                </a:lnTo>
                <a:lnTo>
                  <a:pt x="141576" y="16854"/>
                </a:lnTo>
                <a:lnTo>
                  <a:pt x="137615" y="5497"/>
                </a:lnTo>
                <a:lnTo>
                  <a:pt x="137067" y="4890"/>
                </a:lnTo>
                <a:lnTo>
                  <a:pt x="126114" y="0"/>
                </a:lnTo>
                <a:lnTo>
                  <a:pt x="114970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7" y="39455"/>
                </a:lnTo>
                <a:lnTo>
                  <a:pt x="4808" y="44052"/>
                </a:lnTo>
                <a:lnTo>
                  <a:pt x="4505" y="44362"/>
                </a:lnTo>
                <a:lnTo>
                  <a:pt x="0" y="55555"/>
                </a:lnTo>
                <a:close/>
              </a:path>
            </a:pathLst>
          </a:custGeom>
          <a:solidFill>
            <a:srgbClr val="A39EA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3" name="object 753"/>
          <p:cNvSpPr/>
          <p:nvPr/>
        </p:nvSpPr>
        <p:spPr>
          <a:xfrm>
            <a:off x="452071" y="3352197"/>
            <a:ext cx="129768" cy="133502"/>
          </a:xfrm>
          <a:custGeom>
            <a:avLst/>
            <a:gdLst/>
            <a:ahLst/>
            <a:cxnLst/>
            <a:rect l="l" t="t" r="r" b="b"/>
            <a:pathLst>
              <a:path w="129768" h="133502">
                <a:moveTo>
                  <a:pt x="20091" y="112826"/>
                </a:moveTo>
                <a:lnTo>
                  <a:pt x="20091" y="90411"/>
                </a:lnTo>
                <a:lnTo>
                  <a:pt x="11239" y="81508"/>
                </a:lnTo>
                <a:lnTo>
                  <a:pt x="6299" y="76542"/>
                </a:lnTo>
                <a:lnTo>
                  <a:pt x="3543" y="69888"/>
                </a:lnTo>
                <a:lnTo>
                  <a:pt x="3378" y="55651"/>
                </a:ln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68" y="133502"/>
                </a:lnTo>
                <a:lnTo>
                  <a:pt x="129768" y="69811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9F999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4" name="object 754"/>
          <p:cNvSpPr/>
          <p:nvPr/>
        </p:nvSpPr>
        <p:spPr>
          <a:xfrm>
            <a:off x="465571" y="3358905"/>
            <a:ext cx="141575" cy="107621"/>
          </a:xfrm>
          <a:custGeom>
            <a:avLst/>
            <a:gdLst/>
            <a:ahLst/>
            <a:cxnLst/>
            <a:rect l="l" t="t" r="r" b="b"/>
            <a:pathLst>
              <a:path w="141575" h="107621">
                <a:moveTo>
                  <a:pt x="0" y="55551"/>
                </a:moveTo>
                <a:lnTo>
                  <a:pt x="4206" y="66814"/>
                </a:lnTo>
                <a:lnTo>
                  <a:pt x="4771" y="67412"/>
                </a:lnTo>
                <a:lnTo>
                  <a:pt x="40154" y="102985"/>
                </a:lnTo>
                <a:lnTo>
                  <a:pt x="43227" y="106084"/>
                </a:lnTo>
                <a:lnTo>
                  <a:pt x="47228" y="107621"/>
                </a:lnTo>
                <a:lnTo>
                  <a:pt x="55229" y="107621"/>
                </a:lnTo>
                <a:lnTo>
                  <a:pt x="59216" y="106071"/>
                </a:lnTo>
                <a:lnTo>
                  <a:pt x="62302" y="102972"/>
                </a:lnTo>
                <a:lnTo>
                  <a:pt x="136813" y="27941"/>
                </a:lnTo>
                <a:lnTo>
                  <a:pt x="141575" y="16854"/>
                </a:lnTo>
                <a:lnTo>
                  <a:pt x="137615" y="5497"/>
                </a:lnTo>
                <a:lnTo>
                  <a:pt x="137067" y="4890"/>
                </a:lnTo>
                <a:lnTo>
                  <a:pt x="126114" y="0"/>
                </a:lnTo>
                <a:lnTo>
                  <a:pt x="114969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7" y="39455"/>
                </a:lnTo>
                <a:lnTo>
                  <a:pt x="4808" y="44052"/>
                </a:lnTo>
                <a:lnTo>
                  <a:pt x="4505" y="44362"/>
                </a:lnTo>
                <a:lnTo>
                  <a:pt x="0" y="55551"/>
                </a:lnTo>
                <a:close/>
              </a:path>
            </a:pathLst>
          </a:custGeom>
          <a:solidFill>
            <a:srgbClr val="9F999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5" name="object 755"/>
          <p:cNvSpPr/>
          <p:nvPr/>
        </p:nvSpPr>
        <p:spPr>
          <a:xfrm>
            <a:off x="452890" y="3351367"/>
            <a:ext cx="129768" cy="133489"/>
          </a:xfrm>
          <a:custGeom>
            <a:avLst/>
            <a:gdLst/>
            <a:ahLst/>
            <a:cxnLst/>
            <a:rect l="l" t="t" r="r" b="b"/>
            <a:pathLst>
              <a:path w="129768" h="133489">
                <a:moveTo>
                  <a:pt x="20091" y="112814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99" y="76530"/>
                </a:lnTo>
                <a:lnTo>
                  <a:pt x="3543" y="69875"/>
                </a:lnTo>
                <a:lnTo>
                  <a:pt x="3378" y="55638"/>
                </a:lnTo>
                <a:lnTo>
                  <a:pt x="5994" y="48920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38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49"/>
                </a:lnTo>
                <a:lnTo>
                  <a:pt x="124409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68" y="133489"/>
                </a:lnTo>
                <a:lnTo>
                  <a:pt x="129768" y="69799"/>
                </a:lnTo>
                <a:lnTo>
                  <a:pt x="109677" y="90030"/>
                </a:lnTo>
                <a:lnTo>
                  <a:pt x="109677" y="112814"/>
                </a:lnTo>
                <a:lnTo>
                  <a:pt x="87045" y="112814"/>
                </a:lnTo>
                <a:lnTo>
                  <a:pt x="82829" y="117055"/>
                </a:lnTo>
                <a:lnTo>
                  <a:pt x="77965" y="121958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58"/>
                </a:lnTo>
                <a:lnTo>
                  <a:pt x="46621" y="117068"/>
                </a:lnTo>
                <a:lnTo>
                  <a:pt x="42405" y="112814"/>
                </a:lnTo>
                <a:lnTo>
                  <a:pt x="20091" y="112814"/>
                </a:lnTo>
                <a:close/>
              </a:path>
            </a:pathLst>
          </a:custGeom>
          <a:solidFill>
            <a:srgbClr val="9A949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6" name="object 756"/>
          <p:cNvSpPr/>
          <p:nvPr/>
        </p:nvSpPr>
        <p:spPr>
          <a:xfrm>
            <a:off x="466390" y="3358064"/>
            <a:ext cx="141576" cy="107625"/>
          </a:xfrm>
          <a:custGeom>
            <a:avLst/>
            <a:gdLst/>
            <a:ahLst/>
            <a:cxnLst/>
            <a:rect l="l" t="t" r="r" b="b"/>
            <a:pathLst>
              <a:path w="141576" h="107625">
                <a:moveTo>
                  <a:pt x="0" y="55548"/>
                </a:moveTo>
                <a:lnTo>
                  <a:pt x="4206" y="66807"/>
                </a:lnTo>
                <a:lnTo>
                  <a:pt x="40154" y="102990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16" y="106076"/>
                </a:lnTo>
                <a:lnTo>
                  <a:pt x="62302" y="102977"/>
                </a:lnTo>
                <a:lnTo>
                  <a:pt x="136813" y="27933"/>
                </a:lnTo>
                <a:lnTo>
                  <a:pt x="141576" y="16847"/>
                </a:lnTo>
                <a:lnTo>
                  <a:pt x="137608" y="5492"/>
                </a:lnTo>
                <a:lnTo>
                  <a:pt x="137067" y="4895"/>
                </a:lnTo>
                <a:lnTo>
                  <a:pt x="126114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lnTo>
                  <a:pt x="0" y="55548"/>
                </a:lnTo>
                <a:close/>
              </a:path>
            </a:pathLst>
          </a:custGeom>
          <a:solidFill>
            <a:srgbClr val="9A949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7" name="object 757"/>
          <p:cNvSpPr/>
          <p:nvPr/>
        </p:nvSpPr>
        <p:spPr>
          <a:xfrm>
            <a:off x="453708" y="3350517"/>
            <a:ext cx="129768" cy="133489"/>
          </a:xfrm>
          <a:custGeom>
            <a:avLst/>
            <a:gdLst/>
            <a:ahLst/>
            <a:cxnLst/>
            <a:rect l="l" t="t" r="r" b="b"/>
            <a:pathLst>
              <a:path w="129768" h="133489">
                <a:moveTo>
                  <a:pt x="20091" y="112826"/>
                </a:moveTo>
                <a:lnTo>
                  <a:pt x="20091" y="90398"/>
                </a:lnTo>
                <a:lnTo>
                  <a:pt x="11239" y="81508"/>
                </a:lnTo>
                <a:lnTo>
                  <a:pt x="6299" y="76530"/>
                </a:lnTo>
                <a:lnTo>
                  <a:pt x="3543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33" y="43840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68" y="133489"/>
                </a:lnTo>
                <a:lnTo>
                  <a:pt x="129768" y="69811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70"/>
                </a:lnTo>
                <a:lnTo>
                  <a:pt x="46634" y="117081"/>
                </a:lnTo>
                <a:lnTo>
                  <a:pt x="42405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958F9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8" name="object 758"/>
          <p:cNvSpPr/>
          <p:nvPr/>
        </p:nvSpPr>
        <p:spPr>
          <a:xfrm>
            <a:off x="467208" y="3357220"/>
            <a:ext cx="141576" cy="107625"/>
          </a:xfrm>
          <a:custGeom>
            <a:avLst/>
            <a:gdLst/>
            <a:ahLst/>
            <a:cxnLst/>
            <a:rect l="l" t="t" r="r" b="b"/>
            <a:pathLst>
              <a:path w="141576" h="107625">
                <a:moveTo>
                  <a:pt x="0" y="55548"/>
                </a:moveTo>
                <a:lnTo>
                  <a:pt x="4206" y="66807"/>
                </a:lnTo>
                <a:lnTo>
                  <a:pt x="40154" y="102990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16" y="106076"/>
                </a:lnTo>
                <a:lnTo>
                  <a:pt x="62302" y="102977"/>
                </a:lnTo>
                <a:lnTo>
                  <a:pt x="136813" y="27933"/>
                </a:lnTo>
                <a:lnTo>
                  <a:pt x="141576" y="16847"/>
                </a:lnTo>
                <a:lnTo>
                  <a:pt x="137608" y="5492"/>
                </a:lnTo>
                <a:lnTo>
                  <a:pt x="137067" y="4895"/>
                </a:lnTo>
                <a:lnTo>
                  <a:pt x="126114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lnTo>
                  <a:pt x="0" y="55548"/>
                </a:lnTo>
                <a:close/>
              </a:path>
            </a:pathLst>
          </a:custGeom>
          <a:solidFill>
            <a:srgbClr val="958F9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9" name="object 759"/>
          <p:cNvSpPr/>
          <p:nvPr/>
        </p:nvSpPr>
        <p:spPr>
          <a:xfrm>
            <a:off x="454527" y="3349674"/>
            <a:ext cx="129768" cy="133489"/>
          </a:xfrm>
          <a:custGeom>
            <a:avLst/>
            <a:gdLst/>
            <a:ahLst/>
            <a:cxnLst/>
            <a:rect l="l" t="t" r="r" b="b"/>
            <a:pathLst>
              <a:path w="129768" h="133489">
                <a:moveTo>
                  <a:pt x="20091" y="112826"/>
                </a:moveTo>
                <a:lnTo>
                  <a:pt x="20091" y="90398"/>
                </a:lnTo>
                <a:lnTo>
                  <a:pt x="11239" y="81508"/>
                </a:lnTo>
                <a:lnTo>
                  <a:pt x="6299" y="76542"/>
                </a:lnTo>
                <a:lnTo>
                  <a:pt x="3543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33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68" y="133489"/>
                </a:lnTo>
                <a:lnTo>
                  <a:pt x="129768" y="69811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70"/>
                </a:lnTo>
                <a:lnTo>
                  <a:pt x="46634" y="117081"/>
                </a:lnTo>
                <a:lnTo>
                  <a:pt x="42405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918A8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0" name="object 760"/>
          <p:cNvSpPr/>
          <p:nvPr/>
        </p:nvSpPr>
        <p:spPr>
          <a:xfrm>
            <a:off x="468027" y="3356377"/>
            <a:ext cx="141576" cy="107625"/>
          </a:xfrm>
          <a:custGeom>
            <a:avLst/>
            <a:gdLst/>
            <a:ahLst/>
            <a:cxnLst/>
            <a:rect l="l" t="t" r="r" b="b"/>
            <a:pathLst>
              <a:path w="141576" h="107625">
                <a:moveTo>
                  <a:pt x="0" y="55560"/>
                </a:moveTo>
                <a:lnTo>
                  <a:pt x="4213" y="66816"/>
                </a:lnTo>
                <a:lnTo>
                  <a:pt x="40154" y="102990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16" y="106076"/>
                </a:lnTo>
                <a:lnTo>
                  <a:pt x="62303" y="102977"/>
                </a:lnTo>
                <a:lnTo>
                  <a:pt x="136813" y="27933"/>
                </a:lnTo>
                <a:lnTo>
                  <a:pt x="141576" y="16847"/>
                </a:lnTo>
                <a:lnTo>
                  <a:pt x="137608" y="5492"/>
                </a:lnTo>
                <a:lnTo>
                  <a:pt x="137067" y="4895"/>
                </a:lnTo>
                <a:lnTo>
                  <a:pt x="126114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lnTo>
                  <a:pt x="0" y="55560"/>
                </a:lnTo>
                <a:close/>
              </a:path>
            </a:pathLst>
          </a:custGeom>
          <a:solidFill>
            <a:srgbClr val="918A8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1" name="object 761"/>
          <p:cNvSpPr/>
          <p:nvPr/>
        </p:nvSpPr>
        <p:spPr>
          <a:xfrm>
            <a:off x="455345" y="3348831"/>
            <a:ext cx="129768" cy="133489"/>
          </a:xfrm>
          <a:custGeom>
            <a:avLst/>
            <a:gdLst/>
            <a:ahLst/>
            <a:cxnLst/>
            <a:rect l="l" t="t" r="r" b="b"/>
            <a:pathLst>
              <a:path w="129768" h="133489">
                <a:moveTo>
                  <a:pt x="20091" y="112826"/>
                </a:moveTo>
                <a:lnTo>
                  <a:pt x="20091" y="90411"/>
                </a:lnTo>
                <a:lnTo>
                  <a:pt x="11239" y="81508"/>
                </a:lnTo>
                <a:lnTo>
                  <a:pt x="6299" y="76542"/>
                </a:lnTo>
                <a:lnTo>
                  <a:pt x="3543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33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37" y="0"/>
                </a:lnTo>
                <a:lnTo>
                  <a:pt x="0" y="0"/>
                </a:lnTo>
                <a:lnTo>
                  <a:pt x="0" y="133489"/>
                </a:lnTo>
                <a:lnTo>
                  <a:pt x="129768" y="133489"/>
                </a:lnTo>
                <a:lnTo>
                  <a:pt x="129768" y="69811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70"/>
                </a:lnTo>
                <a:lnTo>
                  <a:pt x="46634" y="117081"/>
                </a:lnTo>
                <a:lnTo>
                  <a:pt x="42405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8C86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2" name="object 762"/>
          <p:cNvSpPr/>
          <p:nvPr/>
        </p:nvSpPr>
        <p:spPr>
          <a:xfrm>
            <a:off x="468845" y="3355534"/>
            <a:ext cx="141576" cy="107625"/>
          </a:xfrm>
          <a:custGeom>
            <a:avLst/>
            <a:gdLst/>
            <a:ahLst/>
            <a:cxnLst/>
            <a:rect l="l" t="t" r="r" b="b"/>
            <a:pathLst>
              <a:path w="141576" h="107625">
                <a:moveTo>
                  <a:pt x="0" y="55560"/>
                </a:moveTo>
                <a:lnTo>
                  <a:pt x="4213" y="66816"/>
                </a:lnTo>
                <a:lnTo>
                  <a:pt x="40154" y="102990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16" y="106076"/>
                </a:lnTo>
                <a:lnTo>
                  <a:pt x="62303" y="102977"/>
                </a:lnTo>
                <a:lnTo>
                  <a:pt x="136813" y="27933"/>
                </a:lnTo>
                <a:lnTo>
                  <a:pt x="141576" y="16847"/>
                </a:lnTo>
                <a:lnTo>
                  <a:pt x="137608" y="5492"/>
                </a:lnTo>
                <a:lnTo>
                  <a:pt x="137067" y="4895"/>
                </a:lnTo>
                <a:lnTo>
                  <a:pt x="126114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lnTo>
                  <a:pt x="0" y="55560"/>
                </a:lnTo>
                <a:close/>
              </a:path>
            </a:pathLst>
          </a:custGeom>
          <a:solidFill>
            <a:srgbClr val="8C86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3" name="object 763"/>
          <p:cNvSpPr/>
          <p:nvPr/>
        </p:nvSpPr>
        <p:spPr>
          <a:xfrm>
            <a:off x="456164" y="3347987"/>
            <a:ext cx="129768" cy="133502"/>
          </a:xfrm>
          <a:custGeom>
            <a:avLst/>
            <a:gdLst/>
            <a:ahLst/>
            <a:cxnLst/>
            <a:rect l="l" t="t" r="r" b="b"/>
            <a:pathLst>
              <a:path w="129768" h="133502">
                <a:moveTo>
                  <a:pt x="20091" y="112826"/>
                </a:moveTo>
                <a:lnTo>
                  <a:pt x="20091" y="90411"/>
                </a:lnTo>
                <a:lnTo>
                  <a:pt x="11239" y="81508"/>
                </a:lnTo>
                <a:lnTo>
                  <a:pt x="6299" y="76542"/>
                </a:lnTo>
                <a:lnTo>
                  <a:pt x="3543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33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37" y="0"/>
                </a:lnTo>
                <a:lnTo>
                  <a:pt x="0" y="0"/>
                </a:lnTo>
                <a:lnTo>
                  <a:pt x="0" y="133502"/>
                </a:lnTo>
                <a:lnTo>
                  <a:pt x="129768" y="133502"/>
                </a:lnTo>
                <a:lnTo>
                  <a:pt x="129768" y="69811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70"/>
                </a:lnTo>
                <a:lnTo>
                  <a:pt x="46634" y="117081"/>
                </a:lnTo>
                <a:lnTo>
                  <a:pt x="42405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87818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4" name="object 764"/>
          <p:cNvSpPr/>
          <p:nvPr/>
        </p:nvSpPr>
        <p:spPr>
          <a:xfrm>
            <a:off x="469664" y="3354695"/>
            <a:ext cx="141576" cy="107621"/>
          </a:xfrm>
          <a:custGeom>
            <a:avLst/>
            <a:gdLst/>
            <a:ahLst/>
            <a:cxnLst/>
            <a:rect l="l" t="t" r="r" b="b"/>
            <a:pathLst>
              <a:path w="141576" h="107621">
                <a:moveTo>
                  <a:pt x="0" y="55555"/>
                </a:moveTo>
                <a:lnTo>
                  <a:pt x="4213" y="66811"/>
                </a:lnTo>
                <a:lnTo>
                  <a:pt x="4772" y="67400"/>
                </a:lnTo>
                <a:lnTo>
                  <a:pt x="40154" y="102985"/>
                </a:lnTo>
                <a:lnTo>
                  <a:pt x="43227" y="106084"/>
                </a:lnTo>
                <a:lnTo>
                  <a:pt x="47228" y="107621"/>
                </a:lnTo>
                <a:lnTo>
                  <a:pt x="55229" y="107621"/>
                </a:lnTo>
                <a:lnTo>
                  <a:pt x="59216" y="106071"/>
                </a:lnTo>
                <a:lnTo>
                  <a:pt x="62303" y="102972"/>
                </a:lnTo>
                <a:lnTo>
                  <a:pt x="136813" y="27941"/>
                </a:lnTo>
                <a:lnTo>
                  <a:pt x="141576" y="16854"/>
                </a:lnTo>
                <a:lnTo>
                  <a:pt x="137615" y="5497"/>
                </a:lnTo>
                <a:lnTo>
                  <a:pt x="137067" y="4890"/>
                </a:lnTo>
                <a:lnTo>
                  <a:pt x="126114" y="0"/>
                </a:lnTo>
                <a:lnTo>
                  <a:pt x="114970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7" y="39455"/>
                </a:lnTo>
                <a:lnTo>
                  <a:pt x="4808" y="44052"/>
                </a:lnTo>
                <a:lnTo>
                  <a:pt x="4505" y="44362"/>
                </a:lnTo>
                <a:lnTo>
                  <a:pt x="0" y="55555"/>
                </a:lnTo>
                <a:close/>
              </a:path>
            </a:pathLst>
          </a:custGeom>
          <a:solidFill>
            <a:srgbClr val="87818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5" name="object 765"/>
          <p:cNvSpPr/>
          <p:nvPr/>
        </p:nvSpPr>
        <p:spPr>
          <a:xfrm>
            <a:off x="456982" y="3347144"/>
            <a:ext cx="129768" cy="133502"/>
          </a:xfrm>
          <a:custGeom>
            <a:avLst/>
            <a:gdLst/>
            <a:ahLst/>
            <a:cxnLst/>
            <a:rect l="l" t="t" r="r" b="b"/>
            <a:pathLst>
              <a:path w="129768" h="133502">
                <a:moveTo>
                  <a:pt x="20091" y="112826"/>
                </a:moveTo>
                <a:lnTo>
                  <a:pt x="20091" y="90411"/>
                </a:lnTo>
                <a:lnTo>
                  <a:pt x="11252" y="81508"/>
                </a:lnTo>
                <a:lnTo>
                  <a:pt x="6299" y="76542"/>
                </a:lnTo>
                <a:lnTo>
                  <a:pt x="3543" y="69888"/>
                </a:lnTo>
                <a:lnTo>
                  <a:pt x="3378" y="55651"/>
                </a:lnTo>
                <a:lnTo>
                  <a:pt x="5994" y="48933"/>
                </a:lnTo>
                <a:lnTo>
                  <a:pt x="10833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37" y="0"/>
                </a:lnTo>
                <a:lnTo>
                  <a:pt x="0" y="0"/>
                </a:lnTo>
                <a:lnTo>
                  <a:pt x="0" y="133502"/>
                </a:lnTo>
                <a:lnTo>
                  <a:pt x="129768" y="133502"/>
                </a:lnTo>
                <a:lnTo>
                  <a:pt x="129768" y="69811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70"/>
                </a:lnTo>
                <a:lnTo>
                  <a:pt x="46634" y="117081"/>
                </a:lnTo>
                <a:lnTo>
                  <a:pt x="42405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837D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6" name="object 766"/>
          <p:cNvSpPr/>
          <p:nvPr/>
        </p:nvSpPr>
        <p:spPr>
          <a:xfrm>
            <a:off x="470483" y="3353852"/>
            <a:ext cx="141577" cy="107621"/>
          </a:xfrm>
          <a:custGeom>
            <a:avLst/>
            <a:gdLst/>
            <a:ahLst/>
            <a:cxnLst/>
            <a:rect l="l" t="t" r="r" b="b"/>
            <a:pathLst>
              <a:path w="141577" h="107621">
                <a:moveTo>
                  <a:pt x="0" y="55555"/>
                </a:moveTo>
                <a:lnTo>
                  <a:pt x="4213" y="66811"/>
                </a:lnTo>
                <a:lnTo>
                  <a:pt x="4772" y="67400"/>
                </a:lnTo>
                <a:lnTo>
                  <a:pt x="40154" y="102985"/>
                </a:lnTo>
                <a:lnTo>
                  <a:pt x="43227" y="106084"/>
                </a:lnTo>
                <a:lnTo>
                  <a:pt x="47228" y="107621"/>
                </a:lnTo>
                <a:lnTo>
                  <a:pt x="55229" y="107621"/>
                </a:lnTo>
                <a:lnTo>
                  <a:pt x="59216" y="106071"/>
                </a:lnTo>
                <a:lnTo>
                  <a:pt x="62303" y="102972"/>
                </a:lnTo>
                <a:lnTo>
                  <a:pt x="136826" y="27941"/>
                </a:lnTo>
                <a:lnTo>
                  <a:pt x="141577" y="16851"/>
                </a:lnTo>
                <a:lnTo>
                  <a:pt x="137611" y="5492"/>
                </a:lnTo>
                <a:lnTo>
                  <a:pt x="137067" y="4890"/>
                </a:lnTo>
                <a:lnTo>
                  <a:pt x="126114" y="0"/>
                </a:lnTo>
                <a:lnTo>
                  <a:pt x="114970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7" y="39455"/>
                </a:lnTo>
                <a:lnTo>
                  <a:pt x="4808" y="44052"/>
                </a:lnTo>
                <a:lnTo>
                  <a:pt x="4505" y="44362"/>
                </a:lnTo>
                <a:lnTo>
                  <a:pt x="0" y="55555"/>
                </a:lnTo>
                <a:close/>
              </a:path>
            </a:pathLst>
          </a:custGeom>
          <a:solidFill>
            <a:srgbClr val="837D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7" name="object 767"/>
          <p:cNvSpPr/>
          <p:nvPr/>
        </p:nvSpPr>
        <p:spPr>
          <a:xfrm>
            <a:off x="457801" y="3346313"/>
            <a:ext cx="129768" cy="133489"/>
          </a:xfrm>
          <a:custGeom>
            <a:avLst/>
            <a:gdLst/>
            <a:ahLst/>
            <a:cxnLst/>
            <a:rect l="l" t="t" r="r" b="b"/>
            <a:pathLst>
              <a:path w="129768" h="133489">
                <a:moveTo>
                  <a:pt x="20091" y="112814"/>
                </a:moveTo>
                <a:lnTo>
                  <a:pt x="20091" y="90398"/>
                </a:lnTo>
                <a:lnTo>
                  <a:pt x="11252" y="81495"/>
                </a:lnTo>
                <a:lnTo>
                  <a:pt x="6299" y="76530"/>
                </a:lnTo>
                <a:lnTo>
                  <a:pt x="3543" y="69875"/>
                </a:lnTo>
                <a:lnTo>
                  <a:pt x="3378" y="55638"/>
                </a:lnTo>
                <a:lnTo>
                  <a:pt x="5994" y="48920"/>
                </a:lnTo>
                <a:lnTo>
                  <a:pt x="10833" y="43827"/>
                </a:lnTo>
                <a:lnTo>
                  <a:pt x="13487" y="41033"/>
                </a:lnTo>
                <a:lnTo>
                  <a:pt x="16649" y="38938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45" y="3949"/>
                </a:lnTo>
                <a:lnTo>
                  <a:pt x="124409" y="1092"/>
                </a:lnTo>
                <a:lnTo>
                  <a:pt x="126237" y="0"/>
                </a:lnTo>
                <a:lnTo>
                  <a:pt x="0" y="0"/>
                </a:lnTo>
                <a:lnTo>
                  <a:pt x="0" y="133489"/>
                </a:lnTo>
                <a:lnTo>
                  <a:pt x="129768" y="133489"/>
                </a:lnTo>
                <a:lnTo>
                  <a:pt x="129768" y="69799"/>
                </a:lnTo>
                <a:lnTo>
                  <a:pt x="109677" y="90030"/>
                </a:lnTo>
                <a:lnTo>
                  <a:pt x="109677" y="112814"/>
                </a:lnTo>
                <a:lnTo>
                  <a:pt x="87045" y="112814"/>
                </a:lnTo>
                <a:lnTo>
                  <a:pt x="82829" y="117055"/>
                </a:lnTo>
                <a:lnTo>
                  <a:pt x="77965" y="121958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58"/>
                </a:lnTo>
                <a:lnTo>
                  <a:pt x="46634" y="117068"/>
                </a:lnTo>
                <a:lnTo>
                  <a:pt x="42405" y="112814"/>
                </a:lnTo>
                <a:lnTo>
                  <a:pt x="20091" y="112814"/>
                </a:lnTo>
                <a:close/>
              </a:path>
            </a:pathLst>
          </a:custGeom>
          <a:solidFill>
            <a:srgbClr val="7F78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8" name="object 768"/>
          <p:cNvSpPr/>
          <p:nvPr/>
        </p:nvSpPr>
        <p:spPr>
          <a:xfrm>
            <a:off x="471301" y="3353009"/>
            <a:ext cx="141577" cy="107625"/>
          </a:xfrm>
          <a:custGeom>
            <a:avLst/>
            <a:gdLst/>
            <a:ahLst/>
            <a:cxnLst/>
            <a:rect l="l" t="t" r="r" b="b"/>
            <a:pathLst>
              <a:path w="141577" h="107625">
                <a:moveTo>
                  <a:pt x="4505" y="44354"/>
                </a:moveTo>
                <a:lnTo>
                  <a:pt x="0" y="55548"/>
                </a:ln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16" y="106076"/>
                </a:lnTo>
                <a:lnTo>
                  <a:pt x="62302" y="102977"/>
                </a:lnTo>
                <a:lnTo>
                  <a:pt x="136826" y="27933"/>
                </a:lnTo>
                <a:lnTo>
                  <a:pt x="141577" y="16844"/>
                </a:lnTo>
                <a:lnTo>
                  <a:pt x="137604" y="5488"/>
                </a:lnTo>
                <a:lnTo>
                  <a:pt x="137067" y="4895"/>
                </a:lnTo>
                <a:lnTo>
                  <a:pt x="126114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close/>
              </a:path>
            </a:pathLst>
          </a:custGeom>
          <a:solidFill>
            <a:srgbClr val="7F78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9" name="object 769"/>
          <p:cNvSpPr/>
          <p:nvPr/>
        </p:nvSpPr>
        <p:spPr>
          <a:xfrm>
            <a:off x="458619" y="3345463"/>
            <a:ext cx="129768" cy="133489"/>
          </a:xfrm>
          <a:custGeom>
            <a:avLst/>
            <a:gdLst/>
            <a:ahLst/>
            <a:cxnLst/>
            <a:rect l="l" t="t" r="r" b="b"/>
            <a:pathLst>
              <a:path w="129768" h="133489">
                <a:moveTo>
                  <a:pt x="20091" y="112826"/>
                </a:moveTo>
                <a:lnTo>
                  <a:pt x="20091" y="90398"/>
                </a:lnTo>
                <a:lnTo>
                  <a:pt x="11252" y="81508"/>
                </a:lnTo>
                <a:lnTo>
                  <a:pt x="6299" y="76530"/>
                </a:lnTo>
                <a:lnTo>
                  <a:pt x="3543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33" y="43840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45" y="3962"/>
                </a:lnTo>
                <a:lnTo>
                  <a:pt x="124409" y="1104"/>
                </a:lnTo>
                <a:lnTo>
                  <a:pt x="126237" y="0"/>
                </a:lnTo>
                <a:lnTo>
                  <a:pt x="0" y="0"/>
                </a:lnTo>
                <a:lnTo>
                  <a:pt x="0" y="133489"/>
                </a:lnTo>
                <a:lnTo>
                  <a:pt x="129768" y="133489"/>
                </a:lnTo>
                <a:lnTo>
                  <a:pt x="129768" y="69811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39" y="124663"/>
                </a:lnTo>
                <a:lnTo>
                  <a:pt x="57924" y="124663"/>
                </a:lnTo>
                <a:lnTo>
                  <a:pt x="51498" y="121970"/>
                </a:lnTo>
                <a:lnTo>
                  <a:pt x="46634" y="117081"/>
                </a:lnTo>
                <a:lnTo>
                  <a:pt x="42405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7A74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0" name="object 770"/>
          <p:cNvSpPr/>
          <p:nvPr/>
        </p:nvSpPr>
        <p:spPr>
          <a:xfrm>
            <a:off x="472120" y="3352166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54"/>
                </a:moveTo>
                <a:lnTo>
                  <a:pt x="0" y="55548"/>
                </a:ln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2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4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close/>
              </a:path>
            </a:pathLst>
          </a:custGeom>
          <a:solidFill>
            <a:srgbClr val="7A74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1" name="object 771"/>
          <p:cNvSpPr/>
          <p:nvPr/>
        </p:nvSpPr>
        <p:spPr>
          <a:xfrm>
            <a:off x="459451" y="3344619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78" y="112826"/>
                </a:moveTo>
                <a:lnTo>
                  <a:pt x="20078" y="90398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74" y="41046"/>
                </a:lnTo>
                <a:lnTo>
                  <a:pt x="16636" y="38950"/>
                </a:lnTo>
                <a:lnTo>
                  <a:pt x="20078" y="37592"/>
                </a:lnTo>
                <a:lnTo>
                  <a:pt x="20078" y="20675"/>
                </a:lnTo>
                <a:lnTo>
                  <a:pt x="104533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78" y="112826"/>
                </a:lnTo>
                <a:close/>
              </a:path>
            </a:pathLst>
          </a:custGeom>
          <a:solidFill>
            <a:srgbClr val="7670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2" name="object 772"/>
          <p:cNvSpPr/>
          <p:nvPr/>
        </p:nvSpPr>
        <p:spPr>
          <a:xfrm>
            <a:off x="472938" y="3351322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4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close/>
              </a:path>
            </a:pathLst>
          </a:custGeom>
          <a:solidFill>
            <a:srgbClr val="7670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3" name="object 773"/>
          <p:cNvSpPr/>
          <p:nvPr/>
        </p:nvSpPr>
        <p:spPr>
          <a:xfrm>
            <a:off x="460269" y="3343776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78" y="112826"/>
                </a:moveTo>
                <a:lnTo>
                  <a:pt x="20078" y="90411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74" y="41046"/>
                </a:lnTo>
                <a:lnTo>
                  <a:pt x="16636" y="38950"/>
                </a:lnTo>
                <a:lnTo>
                  <a:pt x="20078" y="37592"/>
                </a:lnTo>
                <a:lnTo>
                  <a:pt x="20078" y="20675"/>
                </a:lnTo>
                <a:lnTo>
                  <a:pt x="104533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78" y="112826"/>
                </a:lnTo>
                <a:close/>
              </a:path>
            </a:pathLst>
          </a:custGeom>
          <a:solidFill>
            <a:srgbClr val="726B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4" name="object 774"/>
          <p:cNvSpPr/>
          <p:nvPr/>
        </p:nvSpPr>
        <p:spPr>
          <a:xfrm>
            <a:off x="473757" y="3350479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4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close/>
              </a:path>
            </a:pathLst>
          </a:custGeom>
          <a:solidFill>
            <a:srgbClr val="726B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5" name="object 775"/>
          <p:cNvSpPr/>
          <p:nvPr/>
        </p:nvSpPr>
        <p:spPr>
          <a:xfrm>
            <a:off x="461088" y="3342933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78" y="112826"/>
                </a:moveTo>
                <a:lnTo>
                  <a:pt x="20078" y="90411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74" y="41046"/>
                </a:lnTo>
                <a:lnTo>
                  <a:pt x="16636" y="38950"/>
                </a:lnTo>
                <a:lnTo>
                  <a:pt x="20078" y="37592"/>
                </a:lnTo>
                <a:lnTo>
                  <a:pt x="20078" y="20675"/>
                </a:lnTo>
                <a:lnTo>
                  <a:pt x="104533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78" y="112826"/>
                </a:lnTo>
                <a:close/>
              </a:path>
            </a:pathLst>
          </a:custGeom>
          <a:solidFill>
            <a:srgbClr val="6E67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6" name="object 776"/>
          <p:cNvSpPr/>
          <p:nvPr/>
        </p:nvSpPr>
        <p:spPr>
          <a:xfrm>
            <a:off x="474575" y="3349641"/>
            <a:ext cx="141582" cy="107621"/>
          </a:xfrm>
          <a:custGeom>
            <a:avLst/>
            <a:gdLst/>
            <a:ahLst/>
            <a:cxnLst/>
            <a:rect l="l" t="t" r="r" b="b"/>
            <a:pathLst>
              <a:path w="141582" h="107621">
                <a:moveTo>
                  <a:pt x="4505" y="44362"/>
                </a:moveTo>
                <a:lnTo>
                  <a:pt x="0" y="55555"/>
                </a:lnTo>
                <a:lnTo>
                  <a:pt x="4213" y="66811"/>
                </a:lnTo>
                <a:lnTo>
                  <a:pt x="4772" y="67400"/>
                </a:lnTo>
                <a:lnTo>
                  <a:pt x="40154" y="102985"/>
                </a:lnTo>
                <a:lnTo>
                  <a:pt x="43227" y="106084"/>
                </a:lnTo>
                <a:lnTo>
                  <a:pt x="47228" y="107621"/>
                </a:lnTo>
                <a:lnTo>
                  <a:pt x="55229" y="107621"/>
                </a:lnTo>
                <a:lnTo>
                  <a:pt x="59229" y="106071"/>
                </a:lnTo>
                <a:lnTo>
                  <a:pt x="62303" y="102972"/>
                </a:lnTo>
                <a:lnTo>
                  <a:pt x="136826" y="27941"/>
                </a:lnTo>
                <a:lnTo>
                  <a:pt x="141582" y="16856"/>
                </a:lnTo>
                <a:lnTo>
                  <a:pt x="137620" y="5501"/>
                </a:lnTo>
                <a:lnTo>
                  <a:pt x="137067" y="4890"/>
                </a:lnTo>
                <a:lnTo>
                  <a:pt x="126114" y="0"/>
                </a:lnTo>
                <a:lnTo>
                  <a:pt x="114970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7" y="39455"/>
                </a:lnTo>
                <a:lnTo>
                  <a:pt x="4808" y="44052"/>
                </a:lnTo>
                <a:lnTo>
                  <a:pt x="4505" y="44362"/>
                </a:lnTo>
                <a:close/>
              </a:path>
            </a:pathLst>
          </a:custGeom>
          <a:solidFill>
            <a:srgbClr val="6E67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7" name="object 777"/>
          <p:cNvSpPr/>
          <p:nvPr/>
        </p:nvSpPr>
        <p:spPr>
          <a:xfrm>
            <a:off x="461906" y="3342089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20078" y="112826"/>
                </a:moveTo>
                <a:lnTo>
                  <a:pt x="20078" y="90411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88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74" y="41046"/>
                </a:lnTo>
                <a:lnTo>
                  <a:pt x="16636" y="38950"/>
                </a:lnTo>
                <a:lnTo>
                  <a:pt x="20078" y="37592"/>
                </a:lnTo>
                <a:lnTo>
                  <a:pt x="20078" y="20675"/>
                </a:lnTo>
                <a:lnTo>
                  <a:pt x="104533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78" y="112826"/>
                </a:lnTo>
                <a:close/>
              </a:path>
            </a:pathLst>
          </a:custGeom>
          <a:solidFill>
            <a:srgbClr val="6A6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8" name="object 778"/>
          <p:cNvSpPr/>
          <p:nvPr/>
        </p:nvSpPr>
        <p:spPr>
          <a:xfrm>
            <a:off x="475394" y="3348797"/>
            <a:ext cx="141582" cy="107621"/>
          </a:xfrm>
          <a:custGeom>
            <a:avLst/>
            <a:gdLst/>
            <a:ahLst/>
            <a:cxnLst/>
            <a:rect l="l" t="t" r="r" b="b"/>
            <a:pathLst>
              <a:path w="141582" h="107621">
                <a:moveTo>
                  <a:pt x="4505" y="44362"/>
                </a:moveTo>
                <a:lnTo>
                  <a:pt x="0" y="55555"/>
                </a:lnTo>
                <a:lnTo>
                  <a:pt x="4213" y="66811"/>
                </a:lnTo>
                <a:lnTo>
                  <a:pt x="4772" y="67400"/>
                </a:lnTo>
                <a:lnTo>
                  <a:pt x="40154" y="102985"/>
                </a:lnTo>
                <a:lnTo>
                  <a:pt x="43227" y="106084"/>
                </a:lnTo>
                <a:lnTo>
                  <a:pt x="47228" y="107621"/>
                </a:lnTo>
                <a:lnTo>
                  <a:pt x="55229" y="107621"/>
                </a:lnTo>
                <a:lnTo>
                  <a:pt x="59229" y="106071"/>
                </a:lnTo>
                <a:lnTo>
                  <a:pt x="62303" y="102972"/>
                </a:lnTo>
                <a:lnTo>
                  <a:pt x="136826" y="27941"/>
                </a:lnTo>
                <a:lnTo>
                  <a:pt x="141582" y="16856"/>
                </a:lnTo>
                <a:lnTo>
                  <a:pt x="137620" y="5501"/>
                </a:lnTo>
                <a:lnTo>
                  <a:pt x="137067" y="4890"/>
                </a:lnTo>
                <a:lnTo>
                  <a:pt x="126114" y="0"/>
                </a:lnTo>
                <a:lnTo>
                  <a:pt x="114970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7" y="39455"/>
                </a:lnTo>
                <a:lnTo>
                  <a:pt x="4808" y="44052"/>
                </a:lnTo>
                <a:lnTo>
                  <a:pt x="4505" y="44362"/>
                </a:lnTo>
                <a:close/>
              </a:path>
            </a:pathLst>
          </a:custGeom>
          <a:solidFill>
            <a:srgbClr val="6A6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9" name="object 779"/>
          <p:cNvSpPr/>
          <p:nvPr/>
        </p:nvSpPr>
        <p:spPr>
          <a:xfrm>
            <a:off x="462725" y="3341259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78" y="112814"/>
                </a:moveTo>
                <a:lnTo>
                  <a:pt x="20078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38"/>
                </a:lnTo>
                <a:lnTo>
                  <a:pt x="5981" y="48920"/>
                </a:lnTo>
                <a:lnTo>
                  <a:pt x="10820" y="43827"/>
                </a:lnTo>
                <a:lnTo>
                  <a:pt x="13474" y="41033"/>
                </a:lnTo>
                <a:lnTo>
                  <a:pt x="16636" y="38938"/>
                </a:lnTo>
                <a:lnTo>
                  <a:pt x="20078" y="37579"/>
                </a:lnTo>
                <a:lnTo>
                  <a:pt x="20078" y="20662"/>
                </a:lnTo>
                <a:lnTo>
                  <a:pt x="104546" y="20662"/>
                </a:lnTo>
                <a:lnTo>
                  <a:pt x="121132" y="3949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33" y="112814"/>
                </a:lnTo>
                <a:lnTo>
                  <a:pt x="82816" y="117055"/>
                </a:lnTo>
                <a:lnTo>
                  <a:pt x="77952" y="121958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58"/>
                </a:lnTo>
                <a:lnTo>
                  <a:pt x="46621" y="117068"/>
                </a:lnTo>
                <a:lnTo>
                  <a:pt x="42392" y="112814"/>
                </a:lnTo>
                <a:lnTo>
                  <a:pt x="20078" y="112814"/>
                </a:lnTo>
                <a:close/>
              </a:path>
            </a:pathLst>
          </a:custGeom>
          <a:solidFill>
            <a:srgbClr val="665F6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0" name="object 780"/>
          <p:cNvSpPr/>
          <p:nvPr/>
        </p:nvSpPr>
        <p:spPr>
          <a:xfrm>
            <a:off x="476212" y="3347956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54"/>
                </a:moveTo>
                <a:lnTo>
                  <a:pt x="0" y="55548"/>
                </a:ln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2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4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60" y="39454"/>
                </a:lnTo>
                <a:lnTo>
                  <a:pt x="4812" y="44040"/>
                </a:lnTo>
                <a:lnTo>
                  <a:pt x="4505" y="44354"/>
                </a:lnTo>
                <a:close/>
              </a:path>
            </a:pathLst>
          </a:custGeom>
          <a:solidFill>
            <a:srgbClr val="665F6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1" name="object 781"/>
          <p:cNvSpPr/>
          <p:nvPr/>
        </p:nvSpPr>
        <p:spPr>
          <a:xfrm>
            <a:off x="463544" y="3340409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26"/>
                </a:moveTo>
                <a:lnTo>
                  <a:pt x="20091" y="90398"/>
                </a:lnTo>
                <a:lnTo>
                  <a:pt x="11239" y="81508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74" y="41033"/>
                </a:lnTo>
                <a:lnTo>
                  <a:pt x="16636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625B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2" name="object 782"/>
          <p:cNvSpPr/>
          <p:nvPr/>
        </p:nvSpPr>
        <p:spPr>
          <a:xfrm>
            <a:off x="477031" y="3347112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54"/>
                </a:moveTo>
                <a:lnTo>
                  <a:pt x="0" y="55548"/>
                </a:ln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2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4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close/>
              </a:path>
            </a:pathLst>
          </a:custGeom>
          <a:solidFill>
            <a:srgbClr val="625B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3" name="object 783"/>
          <p:cNvSpPr/>
          <p:nvPr/>
        </p:nvSpPr>
        <p:spPr>
          <a:xfrm>
            <a:off x="464362" y="3339566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26"/>
                </a:moveTo>
                <a:lnTo>
                  <a:pt x="20091" y="90398"/>
                </a:lnTo>
                <a:lnTo>
                  <a:pt x="11239" y="81508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74" y="41046"/>
                </a:lnTo>
                <a:lnTo>
                  <a:pt x="16636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5E575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4" name="object 784"/>
          <p:cNvSpPr/>
          <p:nvPr/>
        </p:nvSpPr>
        <p:spPr>
          <a:xfrm>
            <a:off x="477849" y="3346269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4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close/>
              </a:path>
            </a:pathLst>
          </a:custGeom>
          <a:solidFill>
            <a:srgbClr val="5E575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5" name="object 785"/>
          <p:cNvSpPr/>
          <p:nvPr/>
        </p:nvSpPr>
        <p:spPr>
          <a:xfrm>
            <a:off x="465181" y="3338723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26"/>
                </a:moveTo>
                <a:lnTo>
                  <a:pt x="20091" y="90411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74" y="41046"/>
                </a:lnTo>
                <a:lnTo>
                  <a:pt x="16636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5B545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6" name="object 786"/>
          <p:cNvSpPr/>
          <p:nvPr/>
        </p:nvSpPr>
        <p:spPr>
          <a:xfrm>
            <a:off x="478668" y="3345426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9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close/>
              </a:path>
            </a:pathLst>
          </a:custGeom>
          <a:solidFill>
            <a:srgbClr val="5B545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7" name="object 787"/>
          <p:cNvSpPr/>
          <p:nvPr/>
        </p:nvSpPr>
        <p:spPr>
          <a:xfrm>
            <a:off x="465999" y="3337879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26"/>
                </a:moveTo>
                <a:lnTo>
                  <a:pt x="20091" y="90411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74" y="41046"/>
                </a:lnTo>
                <a:lnTo>
                  <a:pt x="16636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5750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8" name="object 788"/>
          <p:cNvSpPr/>
          <p:nvPr/>
        </p:nvSpPr>
        <p:spPr>
          <a:xfrm>
            <a:off x="479486" y="3344583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90"/>
                </a:lnTo>
                <a:lnTo>
                  <a:pt x="43227" y="106089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46"/>
                </a:lnTo>
                <a:lnTo>
                  <a:pt x="141582" y="16861"/>
                </a:lnTo>
                <a:lnTo>
                  <a:pt x="137620" y="5506"/>
                </a:lnTo>
                <a:lnTo>
                  <a:pt x="137067" y="4895"/>
                </a:lnTo>
                <a:lnTo>
                  <a:pt x="126119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close/>
              </a:path>
            </a:pathLst>
          </a:custGeom>
          <a:solidFill>
            <a:srgbClr val="5750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9" name="object 789"/>
          <p:cNvSpPr/>
          <p:nvPr/>
        </p:nvSpPr>
        <p:spPr>
          <a:xfrm>
            <a:off x="466818" y="3337036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20091" y="112826"/>
                </a:moveTo>
                <a:lnTo>
                  <a:pt x="20091" y="90411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88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534C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0" name="object 790"/>
          <p:cNvSpPr/>
          <p:nvPr/>
        </p:nvSpPr>
        <p:spPr>
          <a:xfrm>
            <a:off x="480305" y="3343744"/>
            <a:ext cx="141582" cy="107621"/>
          </a:xfrm>
          <a:custGeom>
            <a:avLst/>
            <a:gdLst/>
            <a:ahLst/>
            <a:cxnLst/>
            <a:rect l="l" t="t" r="r" b="b"/>
            <a:pathLst>
              <a:path w="141582" h="107621">
                <a:moveTo>
                  <a:pt x="4505" y="44362"/>
                </a:moveTo>
                <a:lnTo>
                  <a:pt x="0" y="55555"/>
                </a:lnTo>
                <a:lnTo>
                  <a:pt x="4213" y="66811"/>
                </a:lnTo>
                <a:lnTo>
                  <a:pt x="4772" y="67400"/>
                </a:lnTo>
                <a:lnTo>
                  <a:pt x="40154" y="102985"/>
                </a:lnTo>
                <a:lnTo>
                  <a:pt x="43227" y="106084"/>
                </a:lnTo>
                <a:lnTo>
                  <a:pt x="47228" y="107621"/>
                </a:lnTo>
                <a:lnTo>
                  <a:pt x="55229" y="107621"/>
                </a:lnTo>
                <a:lnTo>
                  <a:pt x="59229" y="106071"/>
                </a:lnTo>
                <a:lnTo>
                  <a:pt x="62303" y="102972"/>
                </a:lnTo>
                <a:lnTo>
                  <a:pt x="136826" y="27941"/>
                </a:lnTo>
                <a:lnTo>
                  <a:pt x="141582" y="16856"/>
                </a:lnTo>
                <a:lnTo>
                  <a:pt x="137620" y="5501"/>
                </a:lnTo>
                <a:lnTo>
                  <a:pt x="137067" y="4890"/>
                </a:lnTo>
                <a:lnTo>
                  <a:pt x="126119" y="0"/>
                </a:lnTo>
                <a:lnTo>
                  <a:pt x="114970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7" y="39455"/>
                </a:lnTo>
                <a:lnTo>
                  <a:pt x="4808" y="44052"/>
                </a:lnTo>
                <a:lnTo>
                  <a:pt x="4505" y="44362"/>
                </a:lnTo>
                <a:close/>
              </a:path>
            </a:pathLst>
          </a:custGeom>
          <a:solidFill>
            <a:srgbClr val="534C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1" name="object 791"/>
          <p:cNvSpPr/>
          <p:nvPr/>
        </p:nvSpPr>
        <p:spPr>
          <a:xfrm>
            <a:off x="467636" y="3336205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14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38"/>
                </a:lnTo>
                <a:lnTo>
                  <a:pt x="5981" y="48920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38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49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33" y="112814"/>
                </a:lnTo>
                <a:lnTo>
                  <a:pt x="82816" y="117055"/>
                </a:lnTo>
                <a:lnTo>
                  <a:pt x="77952" y="121958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58"/>
                </a:lnTo>
                <a:lnTo>
                  <a:pt x="46621" y="117068"/>
                </a:lnTo>
                <a:lnTo>
                  <a:pt x="42392" y="112814"/>
                </a:lnTo>
                <a:lnTo>
                  <a:pt x="20091" y="112814"/>
                </a:lnTo>
                <a:close/>
              </a:path>
            </a:pathLst>
          </a:custGeom>
          <a:solidFill>
            <a:srgbClr val="5049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2" name="object 792"/>
          <p:cNvSpPr/>
          <p:nvPr/>
        </p:nvSpPr>
        <p:spPr>
          <a:xfrm>
            <a:off x="481123" y="3342901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54"/>
                </a:moveTo>
                <a:lnTo>
                  <a:pt x="0" y="55548"/>
                </a:ln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2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9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60" y="39454"/>
                </a:lnTo>
                <a:lnTo>
                  <a:pt x="4812" y="44040"/>
                </a:lnTo>
                <a:lnTo>
                  <a:pt x="4505" y="44354"/>
                </a:lnTo>
                <a:close/>
              </a:path>
            </a:pathLst>
          </a:custGeom>
          <a:solidFill>
            <a:srgbClr val="5049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3" name="object 793"/>
          <p:cNvSpPr/>
          <p:nvPr/>
        </p:nvSpPr>
        <p:spPr>
          <a:xfrm>
            <a:off x="468456" y="3335355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26"/>
                </a:moveTo>
                <a:lnTo>
                  <a:pt x="20091" y="90398"/>
                </a:lnTo>
                <a:lnTo>
                  <a:pt x="11239" y="81508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4C464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4" name="object 794"/>
          <p:cNvSpPr/>
          <p:nvPr/>
        </p:nvSpPr>
        <p:spPr>
          <a:xfrm>
            <a:off x="481942" y="3342058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54"/>
                </a:moveTo>
                <a:lnTo>
                  <a:pt x="0" y="55548"/>
                </a:ln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2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9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close/>
              </a:path>
            </a:pathLst>
          </a:custGeom>
          <a:solidFill>
            <a:srgbClr val="4C464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5" name="object 795"/>
          <p:cNvSpPr/>
          <p:nvPr/>
        </p:nvSpPr>
        <p:spPr>
          <a:xfrm>
            <a:off x="469273" y="3334511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26"/>
                </a:moveTo>
                <a:lnTo>
                  <a:pt x="20091" y="90398"/>
                </a:lnTo>
                <a:lnTo>
                  <a:pt x="11239" y="81508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48424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6" name="object 796"/>
          <p:cNvSpPr/>
          <p:nvPr/>
        </p:nvSpPr>
        <p:spPr>
          <a:xfrm>
            <a:off x="482761" y="3341215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9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close/>
              </a:path>
            </a:pathLst>
          </a:custGeom>
          <a:solidFill>
            <a:srgbClr val="48424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7" name="object 797"/>
          <p:cNvSpPr/>
          <p:nvPr/>
        </p:nvSpPr>
        <p:spPr>
          <a:xfrm>
            <a:off x="470093" y="3333668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26"/>
                </a:moveTo>
                <a:lnTo>
                  <a:pt x="20091" y="90398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453F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8" name="object 798"/>
          <p:cNvSpPr/>
          <p:nvPr/>
        </p:nvSpPr>
        <p:spPr>
          <a:xfrm>
            <a:off x="483579" y="3340371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9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close/>
              </a:path>
            </a:pathLst>
          </a:custGeom>
          <a:solidFill>
            <a:srgbClr val="453F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9" name="object 799"/>
          <p:cNvSpPr/>
          <p:nvPr/>
        </p:nvSpPr>
        <p:spPr>
          <a:xfrm>
            <a:off x="470910" y="3332825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26"/>
                </a:moveTo>
                <a:lnTo>
                  <a:pt x="20091" y="90411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413B3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0" name="object 800"/>
          <p:cNvSpPr/>
          <p:nvPr/>
        </p:nvSpPr>
        <p:spPr>
          <a:xfrm>
            <a:off x="484398" y="3339528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90"/>
                </a:lnTo>
                <a:lnTo>
                  <a:pt x="43227" y="106089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46"/>
                </a:lnTo>
                <a:lnTo>
                  <a:pt x="141582" y="16857"/>
                </a:lnTo>
                <a:lnTo>
                  <a:pt x="137620" y="5505"/>
                </a:lnTo>
                <a:lnTo>
                  <a:pt x="137067" y="4895"/>
                </a:lnTo>
                <a:lnTo>
                  <a:pt x="126119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close/>
              </a:path>
            </a:pathLst>
          </a:custGeom>
          <a:solidFill>
            <a:srgbClr val="413B3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1" name="object 801"/>
          <p:cNvSpPr/>
          <p:nvPr/>
        </p:nvSpPr>
        <p:spPr>
          <a:xfrm>
            <a:off x="471730" y="3331981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411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88"/>
                </a:lnTo>
                <a:lnTo>
                  <a:pt x="3365" y="55651"/>
                </a:lnTo>
                <a:close/>
              </a:path>
            </a:pathLst>
          </a:custGeom>
          <a:solidFill>
            <a:srgbClr val="3E383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2" name="object 802"/>
          <p:cNvSpPr/>
          <p:nvPr/>
        </p:nvSpPr>
        <p:spPr>
          <a:xfrm>
            <a:off x="485216" y="3338690"/>
            <a:ext cx="141582" cy="107621"/>
          </a:xfrm>
          <a:custGeom>
            <a:avLst/>
            <a:gdLst/>
            <a:ahLst/>
            <a:cxnLst/>
            <a:rect l="l" t="t" r="r" b="b"/>
            <a:pathLst>
              <a:path w="141582" h="107621">
                <a:moveTo>
                  <a:pt x="4505" y="44362"/>
                </a:moveTo>
                <a:lnTo>
                  <a:pt x="0" y="55555"/>
                </a:lnTo>
                <a:lnTo>
                  <a:pt x="4213" y="66811"/>
                </a:lnTo>
                <a:lnTo>
                  <a:pt x="4772" y="67400"/>
                </a:lnTo>
                <a:lnTo>
                  <a:pt x="40154" y="102985"/>
                </a:lnTo>
                <a:lnTo>
                  <a:pt x="43227" y="106084"/>
                </a:lnTo>
                <a:lnTo>
                  <a:pt x="47228" y="107621"/>
                </a:lnTo>
                <a:lnTo>
                  <a:pt x="55229" y="107621"/>
                </a:lnTo>
                <a:lnTo>
                  <a:pt x="59229" y="106071"/>
                </a:lnTo>
                <a:lnTo>
                  <a:pt x="62303" y="102972"/>
                </a:lnTo>
                <a:lnTo>
                  <a:pt x="136826" y="27941"/>
                </a:lnTo>
                <a:lnTo>
                  <a:pt x="141582" y="16856"/>
                </a:lnTo>
                <a:lnTo>
                  <a:pt x="137620" y="5501"/>
                </a:lnTo>
                <a:lnTo>
                  <a:pt x="137067" y="4890"/>
                </a:lnTo>
                <a:lnTo>
                  <a:pt x="126119" y="0"/>
                </a:lnTo>
                <a:lnTo>
                  <a:pt x="114970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7" y="39455"/>
                </a:lnTo>
                <a:lnTo>
                  <a:pt x="4808" y="44052"/>
                </a:lnTo>
                <a:lnTo>
                  <a:pt x="4505" y="44362"/>
                </a:lnTo>
                <a:close/>
              </a:path>
            </a:pathLst>
          </a:custGeom>
          <a:solidFill>
            <a:srgbClr val="3E383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3" name="object 803"/>
          <p:cNvSpPr/>
          <p:nvPr/>
        </p:nvSpPr>
        <p:spPr>
          <a:xfrm>
            <a:off x="472547" y="3331151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38"/>
                </a:moveTo>
                <a:lnTo>
                  <a:pt x="5981" y="48920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38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49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33" y="112814"/>
                </a:lnTo>
                <a:lnTo>
                  <a:pt x="82829" y="117055"/>
                </a:lnTo>
                <a:lnTo>
                  <a:pt x="77952" y="121958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58"/>
                </a:lnTo>
                <a:lnTo>
                  <a:pt x="46621" y="117068"/>
                </a:lnTo>
                <a:lnTo>
                  <a:pt x="42392" y="112814"/>
                </a:lnTo>
                <a:lnTo>
                  <a:pt x="20091" y="112814"/>
                </a:lnTo>
                <a:lnTo>
                  <a:pt x="20091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38"/>
                </a:lnTo>
                <a:close/>
              </a:path>
            </a:pathLst>
          </a:custGeom>
          <a:solidFill>
            <a:srgbClr val="3A35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4" name="object 804"/>
          <p:cNvSpPr/>
          <p:nvPr/>
        </p:nvSpPr>
        <p:spPr>
          <a:xfrm>
            <a:off x="486036" y="3337848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54"/>
                </a:moveTo>
                <a:lnTo>
                  <a:pt x="0" y="55548"/>
                </a:ln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2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9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60" y="39454"/>
                </a:lnTo>
                <a:lnTo>
                  <a:pt x="4812" y="44040"/>
                </a:lnTo>
                <a:lnTo>
                  <a:pt x="4505" y="44354"/>
                </a:lnTo>
                <a:close/>
              </a:path>
            </a:pathLst>
          </a:custGeom>
          <a:solidFill>
            <a:srgbClr val="3A35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5" name="object 805"/>
          <p:cNvSpPr/>
          <p:nvPr/>
        </p:nvSpPr>
        <p:spPr>
          <a:xfrm>
            <a:off x="473367" y="3330301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3732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6" name="object 806"/>
          <p:cNvSpPr/>
          <p:nvPr/>
        </p:nvSpPr>
        <p:spPr>
          <a:xfrm>
            <a:off x="486853" y="3337005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54"/>
                </a:moveTo>
                <a:lnTo>
                  <a:pt x="0" y="55548"/>
                </a:ln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2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9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close/>
              </a:path>
            </a:pathLst>
          </a:custGeom>
          <a:solidFill>
            <a:srgbClr val="3732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7" name="object 807"/>
          <p:cNvSpPr/>
          <p:nvPr/>
        </p:nvSpPr>
        <p:spPr>
          <a:xfrm>
            <a:off x="474184" y="3329458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342F3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8" name="object 808"/>
          <p:cNvSpPr/>
          <p:nvPr/>
        </p:nvSpPr>
        <p:spPr>
          <a:xfrm>
            <a:off x="487672" y="3336161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40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9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close/>
              </a:path>
            </a:pathLst>
          </a:custGeom>
          <a:solidFill>
            <a:srgbClr val="342F3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9" name="object 809"/>
          <p:cNvSpPr/>
          <p:nvPr/>
        </p:nvSpPr>
        <p:spPr>
          <a:xfrm>
            <a:off x="475004" y="3328615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312C2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0" name="object 810"/>
          <p:cNvSpPr/>
          <p:nvPr/>
        </p:nvSpPr>
        <p:spPr>
          <a:xfrm>
            <a:off x="488490" y="3335318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40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9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close/>
              </a:path>
            </a:pathLst>
          </a:custGeom>
          <a:solidFill>
            <a:srgbClr val="312C2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1" name="object 811"/>
          <p:cNvSpPr/>
          <p:nvPr/>
        </p:nvSpPr>
        <p:spPr>
          <a:xfrm>
            <a:off x="475822" y="3327771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411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2E292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2" name="object 812"/>
          <p:cNvSpPr/>
          <p:nvPr/>
        </p:nvSpPr>
        <p:spPr>
          <a:xfrm>
            <a:off x="489311" y="3334475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16" y="44367"/>
                </a:moveTo>
                <a:lnTo>
                  <a:pt x="0" y="55557"/>
                </a:lnTo>
                <a:lnTo>
                  <a:pt x="4208" y="66811"/>
                </a:lnTo>
                <a:lnTo>
                  <a:pt x="4770" y="67405"/>
                </a:lnTo>
                <a:lnTo>
                  <a:pt x="40152" y="102990"/>
                </a:lnTo>
                <a:lnTo>
                  <a:pt x="43225" y="106076"/>
                </a:lnTo>
                <a:lnTo>
                  <a:pt x="47239" y="107625"/>
                </a:lnTo>
                <a:lnTo>
                  <a:pt x="55227" y="107625"/>
                </a:lnTo>
                <a:lnTo>
                  <a:pt x="59227" y="106076"/>
                </a:lnTo>
                <a:lnTo>
                  <a:pt x="62301" y="102977"/>
                </a:lnTo>
                <a:lnTo>
                  <a:pt x="136824" y="27946"/>
                </a:lnTo>
                <a:lnTo>
                  <a:pt x="141582" y="16854"/>
                </a:lnTo>
                <a:lnTo>
                  <a:pt x="137626" y="5500"/>
                </a:lnTo>
                <a:lnTo>
                  <a:pt x="137078" y="4895"/>
                </a:lnTo>
                <a:lnTo>
                  <a:pt x="126120" y="0"/>
                </a:lnTo>
                <a:lnTo>
                  <a:pt x="114980" y="4343"/>
                </a:lnTo>
                <a:lnTo>
                  <a:pt x="114676" y="4641"/>
                </a:lnTo>
                <a:lnTo>
                  <a:pt x="51214" y="68535"/>
                </a:lnTo>
                <a:lnTo>
                  <a:pt x="26906" y="44100"/>
                </a:lnTo>
                <a:lnTo>
                  <a:pt x="15852" y="39460"/>
                </a:lnTo>
                <a:lnTo>
                  <a:pt x="4810" y="44064"/>
                </a:lnTo>
                <a:lnTo>
                  <a:pt x="4516" y="44367"/>
                </a:lnTo>
                <a:close/>
              </a:path>
            </a:pathLst>
          </a:custGeom>
          <a:solidFill>
            <a:srgbClr val="2E292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3" name="object 813"/>
          <p:cNvSpPr/>
          <p:nvPr/>
        </p:nvSpPr>
        <p:spPr>
          <a:xfrm>
            <a:off x="476641" y="3326928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411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88"/>
                </a:lnTo>
                <a:lnTo>
                  <a:pt x="3365" y="55651"/>
                </a:lnTo>
                <a:close/>
              </a:path>
            </a:pathLst>
          </a:custGeom>
          <a:solidFill>
            <a:srgbClr val="2B262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4" name="object 814"/>
          <p:cNvSpPr/>
          <p:nvPr/>
        </p:nvSpPr>
        <p:spPr>
          <a:xfrm>
            <a:off x="490129" y="3333636"/>
            <a:ext cx="141582" cy="107621"/>
          </a:xfrm>
          <a:custGeom>
            <a:avLst/>
            <a:gdLst/>
            <a:ahLst/>
            <a:cxnLst/>
            <a:rect l="l" t="t" r="r" b="b"/>
            <a:pathLst>
              <a:path w="141582" h="107621">
                <a:moveTo>
                  <a:pt x="4516" y="44362"/>
                </a:moveTo>
                <a:lnTo>
                  <a:pt x="0" y="55552"/>
                </a:lnTo>
                <a:lnTo>
                  <a:pt x="4208" y="66806"/>
                </a:lnTo>
                <a:lnTo>
                  <a:pt x="4770" y="67400"/>
                </a:lnTo>
                <a:lnTo>
                  <a:pt x="40152" y="102985"/>
                </a:lnTo>
                <a:lnTo>
                  <a:pt x="43225" y="106084"/>
                </a:lnTo>
                <a:lnTo>
                  <a:pt x="47239" y="107621"/>
                </a:lnTo>
                <a:lnTo>
                  <a:pt x="55227" y="107621"/>
                </a:lnTo>
                <a:lnTo>
                  <a:pt x="59227" y="106071"/>
                </a:lnTo>
                <a:lnTo>
                  <a:pt x="62301" y="102972"/>
                </a:lnTo>
                <a:lnTo>
                  <a:pt x="136824" y="27941"/>
                </a:lnTo>
                <a:lnTo>
                  <a:pt x="141582" y="16854"/>
                </a:lnTo>
                <a:lnTo>
                  <a:pt x="137626" y="5497"/>
                </a:lnTo>
                <a:lnTo>
                  <a:pt x="137078" y="4890"/>
                </a:lnTo>
                <a:lnTo>
                  <a:pt x="126120" y="0"/>
                </a:lnTo>
                <a:lnTo>
                  <a:pt x="114980" y="4338"/>
                </a:lnTo>
                <a:lnTo>
                  <a:pt x="114676" y="4636"/>
                </a:lnTo>
                <a:lnTo>
                  <a:pt x="51214" y="68530"/>
                </a:lnTo>
                <a:lnTo>
                  <a:pt x="26906" y="44095"/>
                </a:lnTo>
                <a:lnTo>
                  <a:pt x="15852" y="39455"/>
                </a:lnTo>
                <a:lnTo>
                  <a:pt x="4810" y="44060"/>
                </a:lnTo>
                <a:lnTo>
                  <a:pt x="4516" y="44362"/>
                </a:lnTo>
                <a:close/>
              </a:path>
            </a:pathLst>
          </a:custGeom>
          <a:solidFill>
            <a:srgbClr val="2B262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5" name="object 815"/>
          <p:cNvSpPr/>
          <p:nvPr/>
        </p:nvSpPr>
        <p:spPr>
          <a:xfrm>
            <a:off x="477460" y="3326085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411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88"/>
                </a:lnTo>
                <a:lnTo>
                  <a:pt x="3365" y="55651"/>
                </a:lnTo>
                <a:close/>
              </a:path>
            </a:pathLst>
          </a:custGeom>
          <a:solidFill>
            <a:srgbClr val="28242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6" name="object 816"/>
          <p:cNvSpPr/>
          <p:nvPr/>
        </p:nvSpPr>
        <p:spPr>
          <a:xfrm>
            <a:off x="490948" y="3332793"/>
            <a:ext cx="141582" cy="107621"/>
          </a:xfrm>
          <a:custGeom>
            <a:avLst/>
            <a:gdLst/>
            <a:ahLst/>
            <a:cxnLst/>
            <a:rect l="l" t="t" r="r" b="b"/>
            <a:pathLst>
              <a:path w="141582" h="107621">
                <a:moveTo>
                  <a:pt x="4516" y="44362"/>
                </a:moveTo>
                <a:lnTo>
                  <a:pt x="0" y="55552"/>
                </a:lnTo>
                <a:lnTo>
                  <a:pt x="4208" y="66806"/>
                </a:lnTo>
                <a:lnTo>
                  <a:pt x="4770" y="67400"/>
                </a:lnTo>
                <a:lnTo>
                  <a:pt x="40152" y="102985"/>
                </a:lnTo>
                <a:lnTo>
                  <a:pt x="43225" y="106084"/>
                </a:lnTo>
                <a:lnTo>
                  <a:pt x="47239" y="107621"/>
                </a:lnTo>
                <a:lnTo>
                  <a:pt x="55227" y="107621"/>
                </a:lnTo>
                <a:lnTo>
                  <a:pt x="59227" y="106071"/>
                </a:lnTo>
                <a:lnTo>
                  <a:pt x="62301" y="102972"/>
                </a:lnTo>
                <a:lnTo>
                  <a:pt x="136824" y="27941"/>
                </a:lnTo>
                <a:lnTo>
                  <a:pt x="141582" y="16854"/>
                </a:lnTo>
                <a:lnTo>
                  <a:pt x="137626" y="5497"/>
                </a:lnTo>
                <a:lnTo>
                  <a:pt x="137078" y="4890"/>
                </a:lnTo>
                <a:lnTo>
                  <a:pt x="126120" y="0"/>
                </a:lnTo>
                <a:lnTo>
                  <a:pt x="114980" y="4338"/>
                </a:lnTo>
                <a:lnTo>
                  <a:pt x="114676" y="4636"/>
                </a:lnTo>
                <a:lnTo>
                  <a:pt x="51214" y="68530"/>
                </a:lnTo>
                <a:lnTo>
                  <a:pt x="26906" y="44095"/>
                </a:lnTo>
                <a:lnTo>
                  <a:pt x="15852" y="39455"/>
                </a:lnTo>
                <a:lnTo>
                  <a:pt x="4810" y="44060"/>
                </a:lnTo>
                <a:lnTo>
                  <a:pt x="4516" y="44362"/>
                </a:lnTo>
                <a:close/>
              </a:path>
            </a:pathLst>
          </a:custGeom>
          <a:solidFill>
            <a:srgbClr val="28242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7" name="object 817"/>
          <p:cNvSpPr/>
          <p:nvPr/>
        </p:nvSpPr>
        <p:spPr>
          <a:xfrm>
            <a:off x="478278" y="3325247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25212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8" name="object 818"/>
          <p:cNvSpPr/>
          <p:nvPr/>
        </p:nvSpPr>
        <p:spPr>
          <a:xfrm>
            <a:off x="491766" y="3331950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16" y="44354"/>
                </a:moveTo>
                <a:lnTo>
                  <a:pt x="0" y="55545"/>
                </a:lnTo>
                <a:lnTo>
                  <a:pt x="4200" y="66803"/>
                </a:lnTo>
                <a:lnTo>
                  <a:pt x="4770" y="67405"/>
                </a:lnTo>
                <a:lnTo>
                  <a:pt x="40152" y="102990"/>
                </a:lnTo>
                <a:lnTo>
                  <a:pt x="43225" y="106076"/>
                </a:lnTo>
                <a:lnTo>
                  <a:pt x="47239" y="107625"/>
                </a:lnTo>
                <a:lnTo>
                  <a:pt x="55227" y="107625"/>
                </a:lnTo>
                <a:lnTo>
                  <a:pt x="59227" y="106076"/>
                </a:lnTo>
                <a:lnTo>
                  <a:pt x="62301" y="102977"/>
                </a:lnTo>
                <a:lnTo>
                  <a:pt x="136824" y="27933"/>
                </a:lnTo>
                <a:lnTo>
                  <a:pt x="141582" y="16847"/>
                </a:lnTo>
                <a:lnTo>
                  <a:pt x="137619" y="5492"/>
                </a:lnTo>
                <a:lnTo>
                  <a:pt x="137078" y="4895"/>
                </a:lnTo>
                <a:lnTo>
                  <a:pt x="126120" y="0"/>
                </a:lnTo>
                <a:lnTo>
                  <a:pt x="114980" y="4343"/>
                </a:lnTo>
                <a:lnTo>
                  <a:pt x="114676" y="4641"/>
                </a:lnTo>
                <a:lnTo>
                  <a:pt x="51214" y="68535"/>
                </a:lnTo>
                <a:lnTo>
                  <a:pt x="26906" y="44100"/>
                </a:lnTo>
                <a:lnTo>
                  <a:pt x="15849" y="39459"/>
                </a:lnTo>
                <a:lnTo>
                  <a:pt x="4806" y="44057"/>
                </a:lnTo>
                <a:lnTo>
                  <a:pt x="4516" y="44354"/>
                </a:lnTo>
                <a:close/>
              </a:path>
            </a:pathLst>
          </a:custGeom>
          <a:solidFill>
            <a:srgbClr val="25212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9" name="object 819"/>
          <p:cNvSpPr/>
          <p:nvPr/>
        </p:nvSpPr>
        <p:spPr>
          <a:xfrm>
            <a:off x="479097" y="3324403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221E2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0" name="object 820"/>
          <p:cNvSpPr/>
          <p:nvPr/>
        </p:nvSpPr>
        <p:spPr>
          <a:xfrm>
            <a:off x="492585" y="3331107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16" y="44354"/>
                </a:moveTo>
                <a:lnTo>
                  <a:pt x="0" y="55550"/>
                </a:lnTo>
                <a:lnTo>
                  <a:pt x="4200" y="66803"/>
                </a:lnTo>
                <a:lnTo>
                  <a:pt x="4770" y="67405"/>
                </a:lnTo>
                <a:lnTo>
                  <a:pt x="40152" y="102990"/>
                </a:lnTo>
                <a:lnTo>
                  <a:pt x="43225" y="106076"/>
                </a:lnTo>
                <a:lnTo>
                  <a:pt x="47239" y="107625"/>
                </a:lnTo>
                <a:lnTo>
                  <a:pt x="55227" y="107625"/>
                </a:lnTo>
                <a:lnTo>
                  <a:pt x="59227" y="106076"/>
                </a:lnTo>
                <a:lnTo>
                  <a:pt x="62301" y="102977"/>
                </a:lnTo>
                <a:lnTo>
                  <a:pt x="136824" y="27933"/>
                </a:lnTo>
                <a:lnTo>
                  <a:pt x="141582" y="16847"/>
                </a:lnTo>
                <a:lnTo>
                  <a:pt x="137619" y="5492"/>
                </a:lnTo>
                <a:lnTo>
                  <a:pt x="137078" y="4895"/>
                </a:lnTo>
                <a:lnTo>
                  <a:pt x="126120" y="0"/>
                </a:lnTo>
                <a:lnTo>
                  <a:pt x="114980" y="4343"/>
                </a:lnTo>
                <a:lnTo>
                  <a:pt x="114676" y="4641"/>
                </a:lnTo>
                <a:lnTo>
                  <a:pt x="51214" y="68535"/>
                </a:lnTo>
                <a:lnTo>
                  <a:pt x="26906" y="44100"/>
                </a:lnTo>
                <a:lnTo>
                  <a:pt x="15849" y="39459"/>
                </a:lnTo>
                <a:lnTo>
                  <a:pt x="4806" y="44057"/>
                </a:lnTo>
                <a:lnTo>
                  <a:pt x="4516" y="44354"/>
                </a:lnTo>
                <a:close/>
              </a:path>
            </a:pathLst>
          </a:custGeom>
          <a:solidFill>
            <a:srgbClr val="221E2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1" name="object 821"/>
          <p:cNvSpPr/>
          <p:nvPr/>
        </p:nvSpPr>
        <p:spPr>
          <a:xfrm>
            <a:off x="480472" y="3324930"/>
            <a:ext cx="127876" cy="131546"/>
          </a:xfrm>
          <a:custGeom>
            <a:avLst/>
            <a:gdLst/>
            <a:ahLst/>
            <a:cxnLst/>
            <a:rect l="l" t="t" r="r" b="b"/>
            <a:pathLst>
              <a:path w="127876" h="131546">
                <a:moveTo>
                  <a:pt x="18211" y="112826"/>
                </a:moveTo>
                <a:lnTo>
                  <a:pt x="18211" y="89839"/>
                </a:lnTo>
                <a:lnTo>
                  <a:pt x="9639" y="81229"/>
                </a:lnTo>
                <a:lnTo>
                  <a:pt x="4508" y="76073"/>
                </a:lnTo>
                <a:lnTo>
                  <a:pt x="1638" y="69176"/>
                </a:lnTo>
                <a:lnTo>
                  <a:pt x="1473" y="54419"/>
                </a:lnTo>
                <a:lnTo>
                  <a:pt x="4190" y="47459"/>
                </a:lnTo>
                <a:lnTo>
                  <a:pt x="9194" y="42189"/>
                </a:lnTo>
                <a:lnTo>
                  <a:pt x="11772" y="39484"/>
                </a:lnTo>
                <a:lnTo>
                  <a:pt x="14795" y="37388"/>
                </a:lnTo>
                <a:lnTo>
                  <a:pt x="18211" y="35953"/>
                </a:lnTo>
                <a:lnTo>
                  <a:pt x="18211" y="18719"/>
                </a:lnTo>
                <a:lnTo>
                  <a:pt x="103212" y="18719"/>
                </a:lnTo>
                <a:lnTo>
                  <a:pt x="119532" y="2286"/>
                </a:lnTo>
                <a:lnTo>
                  <a:pt x="122135" y="0"/>
                </a:lnTo>
                <a:lnTo>
                  <a:pt x="0" y="0"/>
                </a:lnTo>
                <a:lnTo>
                  <a:pt x="0" y="131546"/>
                </a:lnTo>
                <a:lnTo>
                  <a:pt x="127876" y="131546"/>
                </a:lnTo>
                <a:lnTo>
                  <a:pt x="127876" y="71158"/>
                </a:lnTo>
                <a:lnTo>
                  <a:pt x="109677" y="89471"/>
                </a:lnTo>
                <a:lnTo>
                  <a:pt x="109677" y="112826"/>
                </a:lnTo>
                <a:lnTo>
                  <a:pt x="86486" y="112826"/>
                </a:lnTo>
                <a:lnTo>
                  <a:pt x="82537" y="116789"/>
                </a:lnTo>
                <a:lnTo>
                  <a:pt x="77508" y="121869"/>
                </a:lnTo>
                <a:lnTo>
                  <a:pt x="70827" y="124663"/>
                </a:lnTo>
                <a:lnTo>
                  <a:pt x="56718" y="124663"/>
                </a:lnTo>
                <a:lnTo>
                  <a:pt x="50063" y="121869"/>
                </a:lnTo>
                <a:lnTo>
                  <a:pt x="45021" y="116801"/>
                </a:lnTo>
                <a:lnTo>
                  <a:pt x="41071" y="112826"/>
                </a:lnTo>
                <a:lnTo>
                  <a:pt x="18211" y="112826"/>
                </a:lnTo>
                <a:close/>
              </a:path>
            </a:pathLst>
          </a:custGeom>
          <a:solidFill>
            <a:srgbClr val="F8B0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2" name="object 822"/>
          <p:cNvSpPr/>
          <p:nvPr/>
        </p:nvSpPr>
        <p:spPr>
          <a:xfrm>
            <a:off x="493919" y="3331628"/>
            <a:ext cx="139788" cy="105676"/>
          </a:xfrm>
          <a:custGeom>
            <a:avLst/>
            <a:gdLst/>
            <a:ahLst/>
            <a:cxnLst/>
            <a:rect l="l" t="t" r="r" b="b"/>
            <a:pathLst>
              <a:path w="139788" h="105676">
                <a:moveTo>
                  <a:pt x="50" y="54965"/>
                </a:moveTo>
                <a:lnTo>
                  <a:pt x="101" y="59055"/>
                </a:lnTo>
                <a:lnTo>
                  <a:pt x="1689" y="62877"/>
                </a:lnTo>
                <a:lnTo>
                  <a:pt x="4533" y="65735"/>
                </a:lnTo>
                <a:lnTo>
                  <a:pt x="39928" y="101320"/>
                </a:lnTo>
                <a:lnTo>
                  <a:pt x="42710" y="104127"/>
                </a:lnTo>
                <a:lnTo>
                  <a:pt x="46418" y="105676"/>
                </a:lnTo>
                <a:lnTo>
                  <a:pt x="54254" y="105676"/>
                </a:lnTo>
                <a:lnTo>
                  <a:pt x="57950" y="104127"/>
                </a:lnTo>
                <a:lnTo>
                  <a:pt x="60744" y="101307"/>
                </a:lnTo>
                <a:lnTo>
                  <a:pt x="135267" y="26276"/>
                </a:lnTo>
                <a:lnTo>
                  <a:pt x="138112" y="23406"/>
                </a:lnTo>
                <a:lnTo>
                  <a:pt x="139699" y="19583"/>
                </a:lnTo>
                <a:lnTo>
                  <a:pt x="139788" y="11404"/>
                </a:lnTo>
                <a:lnTo>
                  <a:pt x="138277" y="7531"/>
                </a:lnTo>
                <a:lnTo>
                  <a:pt x="135496" y="4610"/>
                </a:lnTo>
                <a:lnTo>
                  <a:pt x="132664" y="1638"/>
                </a:lnTo>
                <a:lnTo>
                  <a:pt x="128879" y="0"/>
                </a:lnTo>
                <a:lnTo>
                  <a:pt x="120942" y="0"/>
                </a:lnTo>
                <a:lnTo>
                  <a:pt x="117246" y="1549"/>
                </a:lnTo>
                <a:lnTo>
                  <a:pt x="114439" y="4368"/>
                </a:lnTo>
                <a:lnTo>
                  <a:pt x="50330" y="68922"/>
                </a:lnTo>
                <a:lnTo>
                  <a:pt x="25349" y="43827"/>
                </a:lnTo>
                <a:lnTo>
                  <a:pt x="22542" y="41008"/>
                </a:lnTo>
                <a:lnTo>
                  <a:pt x="18846" y="39471"/>
                </a:lnTo>
                <a:lnTo>
                  <a:pt x="10896" y="39471"/>
                </a:lnTo>
                <a:lnTo>
                  <a:pt x="7124" y="41109"/>
                </a:lnTo>
                <a:lnTo>
                  <a:pt x="4292" y="44069"/>
                </a:lnTo>
                <a:lnTo>
                  <a:pt x="1511" y="47002"/>
                </a:lnTo>
                <a:lnTo>
                  <a:pt x="0" y="50876"/>
                </a:lnTo>
                <a:lnTo>
                  <a:pt x="50" y="54965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3" name="object 823"/>
          <p:cNvSpPr/>
          <p:nvPr/>
        </p:nvSpPr>
        <p:spPr>
          <a:xfrm>
            <a:off x="437338" y="3937470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75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83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411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4" name="object 824"/>
          <p:cNvSpPr/>
          <p:nvPr/>
        </p:nvSpPr>
        <p:spPr>
          <a:xfrm>
            <a:off x="450831" y="3944174"/>
            <a:ext cx="141582" cy="107638"/>
          </a:xfrm>
          <a:custGeom>
            <a:avLst/>
            <a:gdLst/>
            <a:ahLst/>
            <a:cxnLst/>
            <a:rect l="l" t="t" r="r" b="b"/>
            <a:pathLst>
              <a:path w="141582" h="107638">
                <a:moveTo>
                  <a:pt x="4511" y="44367"/>
                </a:moveTo>
                <a:lnTo>
                  <a:pt x="0" y="55558"/>
                </a:lnTo>
                <a:lnTo>
                  <a:pt x="4197" y="66816"/>
                </a:lnTo>
                <a:lnTo>
                  <a:pt x="4765" y="67417"/>
                </a:lnTo>
                <a:lnTo>
                  <a:pt x="40147" y="102990"/>
                </a:lnTo>
                <a:lnTo>
                  <a:pt x="43233" y="106089"/>
                </a:lnTo>
                <a:lnTo>
                  <a:pt x="47234" y="107638"/>
                </a:lnTo>
                <a:lnTo>
                  <a:pt x="55235" y="107638"/>
                </a:lnTo>
                <a:lnTo>
                  <a:pt x="59223" y="106089"/>
                </a:lnTo>
                <a:lnTo>
                  <a:pt x="62296" y="102990"/>
                </a:lnTo>
                <a:lnTo>
                  <a:pt x="136820" y="27933"/>
                </a:lnTo>
                <a:lnTo>
                  <a:pt x="141582" y="16852"/>
                </a:lnTo>
                <a:lnTo>
                  <a:pt x="137614" y="5493"/>
                </a:lnTo>
                <a:lnTo>
                  <a:pt x="137074" y="4895"/>
                </a:lnTo>
                <a:lnTo>
                  <a:pt x="126115" y="0"/>
                </a:lnTo>
                <a:lnTo>
                  <a:pt x="114975" y="4343"/>
                </a:lnTo>
                <a:lnTo>
                  <a:pt x="114671" y="4641"/>
                </a:lnTo>
                <a:lnTo>
                  <a:pt x="51209" y="68535"/>
                </a:lnTo>
                <a:lnTo>
                  <a:pt x="26914" y="44100"/>
                </a:lnTo>
                <a:lnTo>
                  <a:pt x="15854" y="39460"/>
                </a:lnTo>
                <a:lnTo>
                  <a:pt x="4813" y="44057"/>
                </a:lnTo>
                <a:lnTo>
                  <a:pt x="4511" y="4436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5" name="object 825"/>
          <p:cNvSpPr/>
          <p:nvPr/>
        </p:nvSpPr>
        <p:spPr>
          <a:xfrm>
            <a:off x="438156" y="3936627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75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83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85" y="121983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411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F9F8F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6" name="object 826"/>
          <p:cNvSpPr/>
          <p:nvPr/>
        </p:nvSpPr>
        <p:spPr>
          <a:xfrm>
            <a:off x="451649" y="3943335"/>
            <a:ext cx="141582" cy="107633"/>
          </a:xfrm>
          <a:custGeom>
            <a:avLst/>
            <a:gdLst/>
            <a:ahLst/>
            <a:cxnLst/>
            <a:rect l="l" t="t" r="r" b="b"/>
            <a:pathLst>
              <a:path w="141582" h="107633">
                <a:moveTo>
                  <a:pt x="4511" y="44362"/>
                </a:moveTo>
                <a:lnTo>
                  <a:pt x="0" y="55553"/>
                </a:lnTo>
                <a:lnTo>
                  <a:pt x="4197" y="66811"/>
                </a:lnTo>
                <a:lnTo>
                  <a:pt x="4765" y="67412"/>
                </a:lnTo>
                <a:lnTo>
                  <a:pt x="40147" y="102985"/>
                </a:lnTo>
                <a:lnTo>
                  <a:pt x="43233" y="106084"/>
                </a:lnTo>
                <a:lnTo>
                  <a:pt x="47234" y="107633"/>
                </a:lnTo>
                <a:lnTo>
                  <a:pt x="55235" y="107633"/>
                </a:lnTo>
                <a:lnTo>
                  <a:pt x="59223" y="106084"/>
                </a:lnTo>
                <a:lnTo>
                  <a:pt x="62296" y="102985"/>
                </a:lnTo>
                <a:lnTo>
                  <a:pt x="136820" y="27941"/>
                </a:lnTo>
                <a:lnTo>
                  <a:pt x="141582" y="16854"/>
                </a:lnTo>
                <a:lnTo>
                  <a:pt x="137621" y="5497"/>
                </a:lnTo>
                <a:lnTo>
                  <a:pt x="137074" y="4890"/>
                </a:lnTo>
                <a:lnTo>
                  <a:pt x="126115" y="0"/>
                </a:lnTo>
                <a:lnTo>
                  <a:pt x="114975" y="4338"/>
                </a:lnTo>
                <a:lnTo>
                  <a:pt x="114671" y="4636"/>
                </a:lnTo>
                <a:lnTo>
                  <a:pt x="51209" y="68543"/>
                </a:lnTo>
                <a:lnTo>
                  <a:pt x="26914" y="44095"/>
                </a:lnTo>
                <a:lnTo>
                  <a:pt x="15854" y="39460"/>
                </a:lnTo>
                <a:lnTo>
                  <a:pt x="4813" y="44052"/>
                </a:lnTo>
                <a:lnTo>
                  <a:pt x="4511" y="44362"/>
                </a:lnTo>
                <a:close/>
              </a:path>
            </a:pathLst>
          </a:custGeom>
          <a:solidFill>
            <a:srgbClr val="F9F8F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7" name="object 827"/>
          <p:cNvSpPr/>
          <p:nvPr/>
        </p:nvSpPr>
        <p:spPr>
          <a:xfrm>
            <a:off x="438975" y="3935784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63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75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83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85" y="121983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411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88"/>
                </a:lnTo>
                <a:lnTo>
                  <a:pt x="3365" y="55651"/>
                </a:lnTo>
                <a:close/>
              </a:path>
            </a:pathLst>
          </a:custGeom>
          <a:solidFill>
            <a:srgbClr val="F3F2F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8" name="object 828"/>
          <p:cNvSpPr/>
          <p:nvPr/>
        </p:nvSpPr>
        <p:spPr>
          <a:xfrm>
            <a:off x="452468" y="3942492"/>
            <a:ext cx="141582" cy="107633"/>
          </a:xfrm>
          <a:custGeom>
            <a:avLst/>
            <a:gdLst/>
            <a:ahLst/>
            <a:cxnLst/>
            <a:rect l="l" t="t" r="r" b="b"/>
            <a:pathLst>
              <a:path w="141582" h="107633">
                <a:moveTo>
                  <a:pt x="4511" y="44362"/>
                </a:moveTo>
                <a:lnTo>
                  <a:pt x="0" y="55553"/>
                </a:lnTo>
                <a:lnTo>
                  <a:pt x="4197" y="66811"/>
                </a:lnTo>
                <a:lnTo>
                  <a:pt x="4765" y="67412"/>
                </a:lnTo>
                <a:lnTo>
                  <a:pt x="40147" y="102998"/>
                </a:lnTo>
                <a:lnTo>
                  <a:pt x="43233" y="106084"/>
                </a:lnTo>
                <a:lnTo>
                  <a:pt x="47234" y="107633"/>
                </a:lnTo>
                <a:lnTo>
                  <a:pt x="55235" y="107633"/>
                </a:lnTo>
                <a:lnTo>
                  <a:pt x="59223" y="106084"/>
                </a:lnTo>
                <a:lnTo>
                  <a:pt x="62296" y="102985"/>
                </a:lnTo>
                <a:lnTo>
                  <a:pt x="136820" y="27941"/>
                </a:lnTo>
                <a:lnTo>
                  <a:pt x="141582" y="16854"/>
                </a:lnTo>
                <a:lnTo>
                  <a:pt x="137621" y="5497"/>
                </a:lnTo>
                <a:lnTo>
                  <a:pt x="137074" y="4890"/>
                </a:lnTo>
                <a:lnTo>
                  <a:pt x="126115" y="0"/>
                </a:lnTo>
                <a:lnTo>
                  <a:pt x="114975" y="4338"/>
                </a:lnTo>
                <a:lnTo>
                  <a:pt x="114671" y="4636"/>
                </a:lnTo>
                <a:lnTo>
                  <a:pt x="51209" y="68543"/>
                </a:lnTo>
                <a:lnTo>
                  <a:pt x="26914" y="44108"/>
                </a:lnTo>
                <a:lnTo>
                  <a:pt x="15857" y="39462"/>
                </a:lnTo>
                <a:lnTo>
                  <a:pt x="4818" y="44048"/>
                </a:lnTo>
                <a:lnTo>
                  <a:pt x="4511" y="44362"/>
                </a:lnTo>
                <a:close/>
              </a:path>
            </a:pathLst>
          </a:custGeom>
          <a:solidFill>
            <a:srgbClr val="F3F2F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9" name="object 829"/>
          <p:cNvSpPr/>
          <p:nvPr/>
        </p:nvSpPr>
        <p:spPr>
          <a:xfrm>
            <a:off x="439793" y="3934953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38"/>
                </a:moveTo>
                <a:lnTo>
                  <a:pt x="5994" y="48933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45" y="112814"/>
                </a:lnTo>
                <a:lnTo>
                  <a:pt x="82829" y="117055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14"/>
                </a:lnTo>
                <a:lnTo>
                  <a:pt x="20091" y="112814"/>
                </a:lnTo>
                <a:lnTo>
                  <a:pt x="20091" y="90398"/>
                </a:lnTo>
                <a:lnTo>
                  <a:pt x="11239" y="81495"/>
                </a:lnTo>
                <a:lnTo>
                  <a:pt x="6299" y="76530"/>
                </a:lnTo>
                <a:lnTo>
                  <a:pt x="3530" y="69875"/>
                </a:lnTo>
                <a:lnTo>
                  <a:pt x="3365" y="55638"/>
                </a:lnTo>
                <a:close/>
              </a:path>
            </a:pathLst>
          </a:custGeom>
          <a:solidFill>
            <a:srgbClr val="EDEC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0" name="object 830"/>
          <p:cNvSpPr/>
          <p:nvPr/>
        </p:nvSpPr>
        <p:spPr>
          <a:xfrm>
            <a:off x="453286" y="3941649"/>
            <a:ext cx="141582" cy="107632"/>
          </a:xfrm>
          <a:custGeom>
            <a:avLst/>
            <a:gdLst/>
            <a:ahLst/>
            <a:cxnLst/>
            <a:rect l="l" t="t" r="r" b="b"/>
            <a:pathLst>
              <a:path w="141582" h="107632">
                <a:moveTo>
                  <a:pt x="4511" y="44360"/>
                </a:moveTo>
                <a:lnTo>
                  <a:pt x="0" y="55551"/>
                </a:lnTo>
                <a:lnTo>
                  <a:pt x="4197" y="66809"/>
                </a:lnTo>
                <a:lnTo>
                  <a:pt x="4765" y="67411"/>
                </a:lnTo>
                <a:lnTo>
                  <a:pt x="40147" y="102996"/>
                </a:lnTo>
                <a:lnTo>
                  <a:pt x="43233" y="106082"/>
                </a:lnTo>
                <a:lnTo>
                  <a:pt x="47234" y="107632"/>
                </a:lnTo>
                <a:lnTo>
                  <a:pt x="55235" y="107632"/>
                </a:lnTo>
                <a:lnTo>
                  <a:pt x="59223" y="106082"/>
                </a:lnTo>
                <a:lnTo>
                  <a:pt x="62296" y="102983"/>
                </a:lnTo>
                <a:lnTo>
                  <a:pt x="136820" y="27939"/>
                </a:lnTo>
                <a:lnTo>
                  <a:pt x="141582" y="16848"/>
                </a:lnTo>
                <a:lnTo>
                  <a:pt x="137614" y="5498"/>
                </a:lnTo>
                <a:lnTo>
                  <a:pt x="137074" y="4901"/>
                </a:lnTo>
                <a:lnTo>
                  <a:pt x="126118" y="0"/>
                </a:lnTo>
                <a:lnTo>
                  <a:pt x="114980" y="4332"/>
                </a:lnTo>
                <a:lnTo>
                  <a:pt x="114671" y="4635"/>
                </a:lnTo>
                <a:lnTo>
                  <a:pt x="51209" y="68541"/>
                </a:lnTo>
                <a:lnTo>
                  <a:pt x="26914" y="44106"/>
                </a:lnTo>
                <a:lnTo>
                  <a:pt x="15851" y="39465"/>
                </a:lnTo>
                <a:lnTo>
                  <a:pt x="4809" y="44055"/>
                </a:lnTo>
                <a:lnTo>
                  <a:pt x="4511" y="44360"/>
                </a:lnTo>
                <a:close/>
              </a:path>
            </a:pathLst>
          </a:custGeom>
          <a:solidFill>
            <a:srgbClr val="EDEC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1" name="object 831"/>
          <p:cNvSpPr/>
          <p:nvPr/>
        </p:nvSpPr>
        <p:spPr>
          <a:xfrm>
            <a:off x="440612" y="3934109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38"/>
                </a:moveTo>
                <a:lnTo>
                  <a:pt x="5994" y="48933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495"/>
                </a:lnTo>
                <a:lnTo>
                  <a:pt x="6299" y="76530"/>
                </a:lnTo>
                <a:lnTo>
                  <a:pt x="3530" y="69875"/>
                </a:lnTo>
                <a:lnTo>
                  <a:pt x="3365" y="55638"/>
                </a:lnTo>
                <a:close/>
              </a:path>
            </a:pathLst>
          </a:custGeom>
          <a:solidFill>
            <a:srgbClr val="E8E5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2" name="object 832"/>
          <p:cNvSpPr/>
          <p:nvPr/>
        </p:nvSpPr>
        <p:spPr>
          <a:xfrm>
            <a:off x="454105" y="3940808"/>
            <a:ext cx="141582" cy="107630"/>
          </a:xfrm>
          <a:custGeom>
            <a:avLst/>
            <a:gdLst/>
            <a:ahLst/>
            <a:cxnLst/>
            <a:rect l="l" t="t" r="r" b="b"/>
            <a:pathLst>
              <a:path w="141582" h="107630">
                <a:moveTo>
                  <a:pt x="0" y="55549"/>
                </a:moveTo>
                <a:lnTo>
                  <a:pt x="4197" y="66808"/>
                </a:lnTo>
                <a:lnTo>
                  <a:pt x="40147" y="102994"/>
                </a:lnTo>
                <a:lnTo>
                  <a:pt x="43233" y="106081"/>
                </a:lnTo>
                <a:lnTo>
                  <a:pt x="47234" y="107630"/>
                </a:lnTo>
                <a:lnTo>
                  <a:pt x="55235" y="107630"/>
                </a:lnTo>
                <a:lnTo>
                  <a:pt x="59223" y="106081"/>
                </a:lnTo>
                <a:lnTo>
                  <a:pt x="62296" y="102982"/>
                </a:lnTo>
                <a:lnTo>
                  <a:pt x="136820" y="27937"/>
                </a:lnTo>
                <a:lnTo>
                  <a:pt x="141582" y="16847"/>
                </a:lnTo>
                <a:lnTo>
                  <a:pt x="137614" y="5497"/>
                </a:lnTo>
                <a:lnTo>
                  <a:pt x="137074" y="4900"/>
                </a:lnTo>
                <a:lnTo>
                  <a:pt x="126121" y="0"/>
                </a:lnTo>
                <a:lnTo>
                  <a:pt x="114984" y="4338"/>
                </a:lnTo>
                <a:lnTo>
                  <a:pt x="114671" y="4646"/>
                </a:lnTo>
                <a:lnTo>
                  <a:pt x="51222" y="68539"/>
                </a:lnTo>
                <a:lnTo>
                  <a:pt x="26914" y="44105"/>
                </a:lnTo>
                <a:lnTo>
                  <a:pt x="15851" y="39463"/>
                </a:lnTo>
                <a:lnTo>
                  <a:pt x="4809" y="44054"/>
                </a:lnTo>
                <a:lnTo>
                  <a:pt x="4511" y="44359"/>
                </a:lnTo>
                <a:lnTo>
                  <a:pt x="0" y="55549"/>
                </a:lnTo>
                <a:close/>
              </a:path>
            </a:pathLst>
          </a:custGeom>
          <a:solidFill>
            <a:srgbClr val="E8E5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3" name="object 833"/>
          <p:cNvSpPr/>
          <p:nvPr/>
        </p:nvSpPr>
        <p:spPr>
          <a:xfrm>
            <a:off x="441430" y="3933266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94" y="48933"/>
                </a:lnTo>
                <a:lnTo>
                  <a:pt x="10820" y="43827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495"/>
                </a:lnTo>
                <a:lnTo>
                  <a:pt x="6299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E2E0E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4" name="object 834"/>
          <p:cNvSpPr/>
          <p:nvPr/>
        </p:nvSpPr>
        <p:spPr>
          <a:xfrm>
            <a:off x="454923" y="3939964"/>
            <a:ext cx="141582" cy="107630"/>
          </a:xfrm>
          <a:custGeom>
            <a:avLst/>
            <a:gdLst/>
            <a:ahLst/>
            <a:cxnLst/>
            <a:rect l="l" t="t" r="r" b="b"/>
            <a:pathLst>
              <a:path w="141582" h="107630">
                <a:moveTo>
                  <a:pt x="0" y="55549"/>
                </a:moveTo>
                <a:lnTo>
                  <a:pt x="4197" y="66808"/>
                </a:lnTo>
                <a:lnTo>
                  <a:pt x="40147" y="102994"/>
                </a:lnTo>
                <a:lnTo>
                  <a:pt x="43233" y="106081"/>
                </a:lnTo>
                <a:lnTo>
                  <a:pt x="47234" y="107630"/>
                </a:lnTo>
                <a:lnTo>
                  <a:pt x="55235" y="107630"/>
                </a:lnTo>
                <a:lnTo>
                  <a:pt x="59223" y="106081"/>
                </a:lnTo>
                <a:lnTo>
                  <a:pt x="62296" y="102982"/>
                </a:lnTo>
                <a:lnTo>
                  <a:pt x="136820" y="27937"/>
                </a:lnTo>
                <a:lnTo>
                  <a:pt x="141582" y="16847"/>
                </a:lnTo>
                <a:lnTo>
                  <a:pt x="137614" y="5497"/>
                </a:lnTo>
                <a:lnTo>
                  <a:pt x="137074" y="4900"/>
                </a:lnTo>
                <a:lnTo>
                  <a:pt x="126121" y="0"/>
                </a:lnTo>
                <a:lnTo>
                  <a:pt x="114984" y="4338"/>
                </a:lnTo>
                <a:lnTo>
                  <a:pt x="114671" y="4646"/>
                </a:lnTo>
                <a:lnTo>
                  <a:pt x="51222" y="68539"/>
                </a:lnTo>
                <a:lnTo>
                  <a:pt x="26914" y="44105"/>
                </a:lnTo>
                <a:lnTo>
                  <a:pt x="15851" y="39463"/>
                </a:lnTo>
                <a:lnTo>
                  <a:pt x="4809" y="44054"/>
                </a:lnTo>
                <a:lnTo>
                  <a:pt x="4511" y="44359"/>
                </a:lnTo>
                <a:lnTo>
                  <a:pt x="0" y="55549"/>
                </a:lnTo>
                <a:close/>
              </a:path>
            </a:pathLst>
          </a:custGeom>
          <a:solidFill>
            <a:srgbClr val="E2E0E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5" name="object 835"/>
          <p:cNvSpPr/>
          <p:nvPr/>
        </p:nvSpPr>
        <p:spPr>
          <a:xfrm>
            <a:off x="442249" y="3932422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495"/>
                </a:lnTo>
                <a:lnTo>
                  <a:pt x="6299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DCDA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6" name="object 836"/>
          <p:cNvSpPr/>
          <p:nvPr/>
        </p:nvSpPr>
        <p:spPr>
          <a:xfrm>
            <a:off x="455742" y="3939121"/>
            <a:ext cx="141582" cy="107630"/>
          </a:xfrm>
          <a:custGeom>
            <a:avLst/>
            <a:gdLst/>
            <a:ahLst/>
            <a:cxnLst/>
            <a:rect l="l" t="t" r="r" b="b"/>
            <a:pathLst>
              <a:path w="141582" h="107630">
                <a:moveTo>
                  <a:pt x="0" y="55549"/>
                </a:moveTo>
                <a:lnTo>
                  <a:pt x="4197" y="66808"/>
                </a:lnTo>
                <a:lnTo>
                  <a:pt x="40160" y="102994"/>
                </a:lnTo>
                <a:lnTo>
                  <a:pt x="43233" y="106081"/>
                </a:lnTo>
                <a:lnTo>
                  <a:pt x="47234" y="107630"/>
                </a:lnTo>
                <a:lnTo>
                  <a:pt x="55235" y="107630"/>
                </a:lnTo>
                <a:lnTo>
                  <a:pt x="59223" y="106081"/>
                </a:lnTo>
                <a:lnTo>
                  <a:pt x="62296" y="102982"/>
                </a:lnTo>
                <a:lnTo>
                  <a:pt x="136820" y="27937"/>
                </a:lnTo>
                <a:lnTo>
                  <a:pt x="141582" y="16847"/>
                </a:lnTo>
                <a:lnTo>
                  <a:pt x="137614" y="5497"/>
                </a:lnTo>
                <a:lnTo>
                  <a:pt x="137074" y="4900"/>
                </a:lnTo>
                <a:lnTo>
                  <a:pt x="126126" y="0"/>
                </a:lnTo>
                <a:lnTo>
                  <a:pt x="114985" y="4338"/>
                </a:lnTo>
                <a:lnTo>
                  <a:pt x="114671" y="4646"/>
                </a:lnTo>
                <a:lnTo>
                  <a:pt x="51222" y="68539"/>
                </a:lnTo>
                <a:lnTo>
                  <a:pt x="26914" y="44105"/>
                </a:lnTo>
                <a:lnTo>
                  <a:pt x="15851" y="39463"/>
                </a:lnTo>
                <a:lnTo>
                  <a:pt x="4809" y="44054"/>
                </a:lnTo>
                <a:lnTo>
                  <a:pt x="4511" y="44359"/>
                </a:lnTo>
                <a:lnTo>
                  <a:pt x="0" y="55549"/>
                </a:lnTo>
                <a:close/>
              </a:path>
            </a:pathLst>
          </a:custGeom>
          <a:solidFill>
            <a:srgbClr val="DCDA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7" name="object 837"/>
          <p:cNvSpPr/>
          <p:nvPr/>
        </p:nvSpPr>
        <p:spPr>
          <a:xfrm>
            <a:off x="443067" y="3931579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799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495"/>
                </a:lnTo>
                <a:lnTo>
                  <a:pt x="6299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D6D4D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8" name="object 838"/>
          <p:cNvSpPr/>
          <p:nvPr/>
        </p:nvSpPr>
        <p:spPr>
          <a:xfrm>
            <a:off x="456561" y="3938278"/>
            <a:ext cx="141582" cy="107630"/>
          </a:xfrm>
          <a:custGeom>
            <a:avLst/>
            <a:gdLst/>
            <a:ahLst/>
            <a:cxnLst/>
            <a:rect l="l" t="t" r="r" b="b"/>
            <a:pathLst>
              <a:path w="141582" h="107630">
                <a:moveTo>
                  <a:pt x="0" y="55549"/>
                </a:moveTo>
                <a:lnTo>
                  <a:pt x="4197" y="66808"/>
                </a:lnTo>
                <a:lnTo>
                  <a:pt x="4765" y="67409"/>
                </a:lnTo>
                <a:lnTo>
                  <a:pt x="40160" y="102994"/>
                </a:lnTo>
                <a:lnTo>
                  <a:pt x="43233" y="106093"/>
                </a:lnTo>
                <a:lnTo>
                  <a:pt x="47234" y="107630"/>
                </a:lnTo>
                <a:lnTo>
                  <a:pt x="55235" y="107630"/>
                </a:lnTo>
                <a:lnTo>
                  <a:pt x="59223" y="106081"/>
                </a:lnTo>
                <a:lnTo>
                  <a:pt x="62296" y="102982"/>
                </a:lnTo>
                <a:lnTo>
                  <a:pt x="136820" y="27937"/>
                </a:lnTo>
                <a:lnTo>
                  <a:pt x="141582" y="16856"/>
                </a:lnTo>
                <a:lnTo>
                  <a:pt x="137614" y="5498"/>
                </a:lnTo>
                <a:lnTo>
                  <a:pt x="137074" y="4900"/>
                </a:lnTo>
                <a:lnTo>
                  <a:pt x="126126" y="0"/>
                </a:lnTo>
                <a:lnTo>
                  <a:pt x="114985" y="4338"/>
                </a:lnTo>
                <a:lnTo>
                  <a:pt x="114671" y="4646"/>
                </a:lnTo>
                <a:lnTo>
                  <a:pt x="51222" y="68539"/>
                </a:lnTo>
                <a:lnTo>
                  <a:pt x="26914" y="44105"/>
                </a:lnTo>
                <a:lnTo>
                  <a:pt x="15851" y="39463"/>
                </a:lnTo>
                <a:lnTo>
                  <a:pt x="4809" y="44054"/>
                </a:lnTo>
                <a:lnTo>
                  <a:pt x="4511" y="44359"/>
                </a:lnTo>
                <a:lnTo>
                  <a:pt x="0" y="55549"/>
                </a:lnTo>
                <a:close/>
              </a:path>
            </a:pathLst>
          </a:custGeom>
          <a:solidFill>
            <a:srgbClr val="D6D4D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9" name="object 839"/>
          <p:cNvSpPr/>
          <p:nvPr/>
        </p:nvSpPr>
        <p:spPr>
          <a:xfrm>
            <a:off x="443886" y="3930736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99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D1CE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0" name="object 840"/>
          <p:cNvSpPr/>
          <p:nvPr/>
        </p:nvSpPr>
        <p:spPr>
          <a:xfrm>
            <a:off x="457379" y="3937439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0" y="55541"/>
                </a:moveTo>
                <a:lnTo>
                  <a:pt x="4189" y="66806"/>
                </a:lnTo>
                <a:lnTo>
                  <a:pt x="4765" y="67417"/>
                </a:lnTo>
                <a:lnTo>
                  <a:pt x="40160" y="102990"/>
                </a:lnTo>
                <a:lnTo>
                  <a:pt x="43233" y="106089"/>
                </a:lnTo>
                <a:lnTo>
                  <a:pt x="47234" y="107625"/>
                </a:lnTo>
                <a:lnTo>
                  <a:pt x="55235" y="107625"/>
                </a:lnTo>
                <a:lnTo>
                  <a:pt x="59223" y="106076"/>
                </a:lnTo>
                <a:lnTo>
                  <a:pt x="62296" y="102977"/>
                </a:lnTo>
                <a:lnTo>
                  <a:pt x="136820" y="27933"/>
                </a:lnTo>
                <a:lnTo>
                  <a:pt x="141582" y="16852"/>
                </a:lnTo>
                <a:lnTo>
                  <a:pt x="137614" y="5493"/>
                </a:lnTo>
                <a:lnTo>
                  <a:pt x="137074" y="4895"/>
                </a:lnTo>
                <a:lnTo>
                  <a:pt x="126120" y="0"/>
                </a:lnTo>
                <a:lnTo>
                  <a:pt x="114976" y="4343"/>
                </a:lnTo>
                <a:lnTo>
                  <a:pt x="114671" y="4641"/>
                </a:lnTo>
                <a:lnTo>
                  <a:pt x="51222" y="68535"/>
                </a:lnTo>
                <a:lnTo>
                  <a:pt x="26914" y="44100"/>
                </a:lnTo>
                <a:lnTo>
                  <a:pt x="15851" y="39459"/>
                </a:lnTo>
                <a:lnTo>
                  <a:pt x="4809" y="44049"/>
                </a:lnTo>
                <a:lnTo>
                  <a:pt x="4511" y="44354"/>
                </a:lnTo>
                <a:lnTo>
                  <a:pt x="0" y="55541"/>
                </a:lnTo>
                <a:close/>
              </a:path>
            </a:pathLst>
          </a:custGeom>
          <a:solidFill>
            <a:srgbClr val="D1CE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1" name="object 841"/>
          <p:cNvSpPr/>
          <p:nvPr/>
        </p:nvSpPr>
        <p:spPr>
          <a:xfrm>
            <a:off x="444705" y="3929892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99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CCC8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2" name="object 842"/>
          <p:cNvSpPr/>
          <p:nvPr/>
        </p:nvSpPr>
        <p:spPr>
          <a:xfrm>
            <a:off x="458198" y="3936596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0" y="55541"/>
                </a:moveTo>
                <a:lnTo>
                  <a:pt x="4189" y="66806"/>
                </a:lnTo>
                <a:lnTo>
                  <a:pt x="4765" y="67417"/>
                </a:lnTo>
                <a:lnTo>
                  <a:pt x="40160" y="102990"/>
                </a:lnTo>
                <a:lnTo>
                  <a:pt x="43233" y="106089"/>
                </a:lnTo>
                <a:lnTo>
                  <a:pt x="47234" y="107625"/>
                </a:lnTo>
                <a:lnTo>
                  <a:pt x="55235" y="107625"/>
                </a:lnTo>
                <a:lnTo>
                  <a:pt x="59223" y="106076"/>
                </a:lnTo>
                <a:lnTo>
                  <a:pt x="62296" y="102990"/>
                </a:lnTo>
                <a:lnTo>
                  <a:pt x="136820" y="27933"/>
                </a:lnTo>
                <a:lnTo>
                  <a:pt x="141582" y="16852"/>
                </a:lnTo>
                <a:lnTo>
                  <a:pt x="137614" y="5493"/>
                </a:lnTo>
                <a:lnTo>
                  <a:pt x="137074" y="4895"/>
                </a:lnTo>
                <a:lnTo>
                  <a:pt x="126120" y="0"/>
                </a:lnTo>
                <a:lnTo>
                  <a:pt x="114976" y="4343"/>
                </a:lnTo>
                <a:lnTo>
                  <a:pt x="114671" y="4641"/>
                </a:lnTo>
                <a:lnTo>
                  <a:pt x="51222" y="68535"/>
                </a:lnTo>
                <a:lnTo>
                  <a:pt x="26914" y="44100"/>
                </a:lnTo>
                <a:lnTo>
                  <a:pt x="15851" y="39459"/>
                </a:lnTo>
                <a:lnTo>
                  <a:pt x="4809" y="44049"/>
                </a:lnTo>
                <a:lnTo>
                  <a:pt x="4511" y="44354"/>
                </a:lnTo>
                <a:lnTo>
                  <a:pt x="0" y="55541"/>
                </a:lnTo>
                <a:close/>
              </a:path>
            </a:pathLst>
          </a:custGeom>
          <a:solidFill>
            <a:srgbClr val="CCC8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3" name="object 843"/>
          <p:cNvSpPr/>
          <p:nvPr/>
        </p:nvSpPr>
        <p:spPr>
          <a:xfrm>
            <a:off x="445523" y="3929049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83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99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C7C3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4" name="object 844"/>
          <p:cNvSpPr/>
          <p:nvPr/>
        </p:nvSpPr>
        <p:spPr>
          <a:xfrm>
            <a:off x="459021" y="3935752"/>
            <a:ext cx="141577" cy="107638"/>
          </a:xfrm>
          <a:custGeom>
            <a:avLst/>
            <a:gdLst/>
            <a:ahLst/>
            <a:cxnLst/>
            <a:rect l="l" t="t" r="r" b="b"/>
            <a:pathLst>
              <a:path w="141577" h="107638">
                <a:moveTo>
                  <a:pt x="0" y="55547"/>
                </a:moveTo>
                <a:lnTo>
                  <a:pt x="4192" y="66815"/>
                </a:lnTo>
                <a:lnTo>
                  <a:pt x="4760" y="67417"/>
                </a:lnTo>
                <a:lnTo>
                  <a:pt x="40155" y="102990"/>
                </a:lnTo>
                <a:lnTo>
                  <a:pt x="43229" y="106089"/>
                </a:lnTo>
                <a:lnTo>
                  <a:pt x="47229" y="107638"/>
                </a:lnTo>
                <a:lnTo>
                  <a:pt x="55230" y="107638"/>
                </a:lnTo>
                <a:lnTo>
                  <a:pt x="59218" y="106089"/>
                </a:lnTo>
                <a:lnTo>
                  <a:pt x="62304" y="102990"/>
                </a:lnTo>
                <a:lnTo>
                  <a:pt x="136815" y="27933"/>
                </a:lnTo>
                <a:lnTo>
                  <a:pt x="141577" y="16852"/>
                </a:lnTo>
                <a:lnTo>
                  <a:pt x="137609" y="5493"/>
                </a:lnTo>
                <a:lnTo>
                  <a:pt x="137069" y="4895"/>
                </a:lnTo>
                <a:lnTo>
                  <a:pt x="126115" y="0"/>
                </a:lnTo>
                <a:lnTo>
                  <a:pt x="114971" y="4343"/>
                </a:lnTo>
                <a:lnTo>
                  <a:pt x="114666" y="4641"/>
                </a:lnTo>
                <a:lnTo>
                  <a:pt x="51217" y="68535"/>
                </a:lnTo>
                <a:lnTo>
                  <a:pt x="26909" y="44100"/>
                </a:lnTo>
                <a:lnTo>
                  <a:pt x="15846" y="39459"/>
                </a:lnTo>
                <a:lnTo>
                  <a:pt x="4804" y="44049"/>
                </a:lnTo>
                <a:lnTo>
                  <a:pt x="4506" y="44354"/>
                </a:lnTo>
                <a:lnTo>
                  <a:pt x="0" y="55547"/>
                </a:lnTo>
                <a:close/>
              </a:path>
            </a:pathLst>
          </a:custGeom>
          <a:solidFill>
            <a:srgbClr val="C7C3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5" name="object 845"/>
          <p:cNvSpPr/>
          <p:nvPr/>
        </p:nvSpPr>
        <p:spPr>
          <a:xfrm>
            <a:off x="446342" y="3928206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75"/>
                </a:lnTo>
                <a:lnTo>
                  <a:pt x="124409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83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99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C1BD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6" name="object 846"/>
          <p:cNvSpPr/>
          <p:nvPr/>
        </p:nvSpPr>
        <p:spPr>
          <a:xfrm>
            <a:off x="459840" y="3934909"/>
            <a:ext cx="141577" cy="107638"/>
          </a:xfrm>
          <a:custGeom>
            <a:avLst/>
            <a:gdLst/>
            <a:ahLst/>
            <a:cxnLst/>
            <a:rect l="l" t="t" r="r" b="b"/>
            <a:pathLst>
              <a:path w="141577" h="107638">
                <a:moveTo>
                  <a:pt x="0" y="55563"/>
                </a:moveTo>
                <a:lnTo>
                  <a:pt x="4200" y="66824"/>
                </a:lnTo>
                <a:lnTo>
                  <a:pt x="4760" y="67417"/>
                </a:lnTo>
                <a:lnTo>
                  <a:pt x="40155" y="102990"/>
                </a:lnTo>
                <a:lnTo>
                  <a:pt x="43229" y="106089"/>
                </a:lnTo>
                <a:lnTo>
                  <a:pt x="47229" y="107638"/>
                </a:lnTo>
                <a:lnTo>
                  <a:pt x="55230" y="107638"/>
                </a:lnTo>
                <a:lnTo>
                  <a:pt x="59218" y="106089"/>
                </a:lnTo>
                <a:lnTo>
                  <a:pt x="62304" y="102990"/>
                </a:lnTo>
                <a:lnTo>
                  <a:pt x="136815" y="27933"/>
                </a:lnTo>
                <a:lnTo>
                  <a:pt x="141577" y="16852"/>
                </a:lnTo>
                <a:lnTo>
                  <a:pt x="137609" y="5493"/>
                </a:lnTo>
                <a:lnTo>
                  <a:pt x="137069" y="4895"/>
                </a:lnTo>
                <a:lnTo>
                  <a:pt x="126115" y="0"/>
                </a:lnTo>
                <a:lnTo>
                  <a:pt x="114971" y="4343"/>
                </a:lnTo>
                <a:lnTo>
                  <a:pt x="114666" y="4641"/>
                </a:lnTo>
                <a:lnTo>
                  <a:pt x="51217" y="68535"/>
                </a:lnTo>
                <a:lnTo>
                  <a:pt x="26909" y="44100"/>
                </a:lnTo>
                <a:lnTo>
                  <a:pt x="15849" y="39460"/>
                </a:lnTo>
                <a:lnTo>
                  <a:pt x="4808" y="44057"/>
                </a:lnTo>
                <a:lnTo>
                  <a:pt x="4506" y="44367"/>
                </a:lnTo>
                <a:lnTo>
                  <a:pt x="0" y="55563"/>
                </a:lnTo>
                <a:close/>
              </a:path>
            </a:pathLst>
          </a:custGeom>
          <a:solidFill>
            <a:srgbClr val="C1BD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7" name="object 847"/>
          <p:cNvSpPr/>
          <p:nvPr/>
        </p:nvSpPr>
        <p:spPr>
          <a:xfrm>
            <a:off x="447160" y="3927363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20091" y="112826"/>
                </a:moveTo>
                <a:lnTo>
                  <a:pt x="20091" y="90411"/>
                </a:lnTo>
                <a:lnTo>
                  <a:pt x="11239" y="81508"/>
                </a:lnTo>
                <a:lnTo>
                  <a:pt x="6299" y="76542"/>
                </a:lnTo>
                <a:lnTo>
                  <a:pt x="3530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75"/>
                </a:lnTo>
                <a:lnTo>
                  <a:pt x="124409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83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BCB8B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8" name="object 848"/>
          <p:cNvSpPr/>
          <p:nvPr/>
        </p:nvSpPr>
        <p:spPr>
          <a:xfrm>
            <a:off x="460658" y="3934066"/>
            <a:ext cx="141577" cy="107638"/>
          </a:xfrm>
          <a:custGeom>
            <a:avLst/>
            <a:gdLst/>
            <a:ahLst/>
            <a:cxnLst/>
            <a:rect l="l" t="t" r="r" b="b"/>
            <a:pathLst>
              <a:path w="141577" h="107638">
                <a:moveTo>
                  <a:pt x="0" y="55563"/>
                </a:moveTo>
                <a:lnTo>
                  <a:pt x="4200" y="66824"/>
                </a:lnTo>
                <a:lnTo>
                  <a:pt x="4760" y="67417"/>
                </a:lnTo>
                <a:lnTo>
                  <a:pt x="40155" y="102990"/>
                </a:lnTo>
                <a:lnTo>
                  <a:pt x="43229" y="106089"/>
                </a:lnTo>
                <a:lnTo>
                  <a:pt x="47229" y="107638"/>
                </a:lnTo>
                <a:lnTo>
                  <a:pt x="55230" y="107638"/>
                </a:lnTo>
                <a:lnTo>
                  <a:pt x="59218" y="106089"/>
                </a:lnTo>
                <a:lnTo>
                  <a:pt x="62304" y="102990"/>
                </a:lnTo>
                <a:lnTo>
                  <a:pt x="136815" y="27933"/>
                </a:lnTo>
                <a:lnTo>
                  <a:pt x="141577" y="16852"/>
                </a:lnTo>
                <a:lnTo>
                  <a:pt x="137609" y="5493"/>
                </a:lnTo>
                <a:lnTo>
                  <a:pt x="137069" y="4895"/>
                </a:lnTo>
                <a:lnTo>
                  <a:pt x="126115" y="0"/>
                </a:lnTo>
                <a:lnTo>
                  <a:pt x="114971" y="4343"/>
                </a:lnTo>
                <a:lnTo>
                  <a:pt x="114666" y="4641"/>
                </a:lnTo>
                <a:lnTo>
                  <a:pt x="51217" y="68535"/>
                </a:lnTo>
                <a:lnTo>
                  <a:pt x="26909" y="44100"/>
                </a:lnTo>
                <a:lnTo>
                  <a:pt x="15854" y="39460"/>
                </a:lnTo>
                <a:lnTo>
                  <a:pt x="4809" y="44057"/>
                </a:lnTo>
                <a:lnTo>
                  <a:pt x="4506" y="44367"/>
                </a:lnTo>
                <a:lnTo>
                  <a:pt x="0" y="55563"/>
                </a:lnTo>
                <a:close/>
              </a:path>
            </a:pathLst>
          </a:custGeom>
          <a:solidFill>
            <a:srgbClr val="BCB8B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9" name="object 849"/>
          <p:cNvSpPr/>
          <p:nvPr/>
        </p:nvSpPr>
        <p:spPr>
          <a:xfrm>
            <a:off x="447979" y="3926532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14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99" y="76530"/>
                </a:lnTo>
                <a:lnTo>
                  <a:pt x="3530" y="69862"/>
                </a:lnTo>
                <a:lnTo>
                  <a:pt x="3378" y="55638"/>
                </a:lnTo>
                <a:lnTo>
                  <a:pt x="5994" y="48920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38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62"/>
                </a:lnTo>
                <a:lnTo>
                  <a:pt x="124409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45" y="112814"/>
                </a:lnTo>
                <a:lnTo>
                  <a:pt x="82829" y="117055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70"/>
                </a:lnTo>
                <a:lnTo>
                  <a:pt x="46621" y="117068"/>
                </a:lnTo>
                <a:lnTo>
                  <a:pt x="42392" y="112814"/>
                </a:lnTo>
                <a:lnTo>
                  <a:pt x="20091" y="112814"/>
                </a:lnTo>
                <a:close/>
              </a:path>
            </a:pathLst>
          </a:custGeom>
          <a:solidFill>
            <a:srgbClr val="B7B3B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0" name="object 850"/>
          <p:cNvSpPr/>
          <p:nvPr/>
        </p:nvSpPr>
        <p:spPr>
          <a:xfrm>
            <a:off x="461477" y="3933223"/>
            <a:ext cx="141577" cy="107638"/>
          </a:xfrm>
          <a:custGeom>
            <a:avLst/>
            <a:gdLst/>
            <a:ahLst/>
            <a:cxnLst/>
            <a:rect l="l" t="t" r="r" b="b"/>
            <a:pathLst>
              <a:path w="141577" h="107638">
                <a:moveTo>
                  <a:pt x="0" y="55563"/>
                </a:moveTo>
                <a:lnTo>
                  <a:pt x="4200" y="66824"/>
                </a:lnTo>
                <a:lnTo>
                  <a:pt x="4760" y="67417"/>
                </a:lnTo>
                <a:lnTo>
                  <a:pt x="40155" y="102990"/>
                </a:lnTo>
                <a:lnTo>
                  <a:pt x="43229" y="106089"/>
                </a:lnTo>
                <a:lnTo>
                  <a:pt x="47229" y="107638"/>
                </a:lnTo>
                <a:lnTo>
                  <a:pt x="55230" y="107638"/>
                </a:lnTo>
                <a:lnTo>
                  <a:pt x="59218" y="106089"/>
                </a:lnTo>
                <a:lnTo>
                  <a:pt x="62304" y="102990"/>
                </a:lnTo>
                <a:lnTo>
                  <a:pt x="136815" y="27946"/>
                </a:lnTo>
                <a:lnTo>
                  <a:pt x="141577" y="16858"/>
                </a:lnTo>
                <a:lnTo>
                  <a:pt x="137616" y="5502"/>
                </a:lnTo>
                <a:lnTo>
                  <a:pt x="137069" y="4895"/>
                </a:lnTo>
                <a:lnTo>
                  <a:pt x="126115" y="0"/>
                </a:lnTo>
                <a:lnTo>
                  <a:pt x="114971" y="4343"/>
                </a:lnTo>
                <a:lnTo>
                  <a:pt x="114666" y="4641"/>
                </a:lnTo>
                <a:lnTo>
                  <a:pt x="51217" y="68548"/>
                </a:lnTo>
                <a:lnTo>
                  <a:pt x="26909" y="44100"/>
                </a:lnTo>
                <a:lnTo>
                  <a:pt x="15859" y="39465"/>
                </a:lnTo>
                <a:lnTo>
                  <a:pt x="4809" y="44057"/>
                </a:lnTo>
                <a:lnTo>
                  <a:pt x="4506" y="44367"/>
                </a:lnTo>
                <a:lnTo>
                  <a:pt x="0" y="55563"/>
                </a:lnTo>
                <a:close/>
              </a:path>
            </a:pathLst>
          </a:custGeom>
          <a:solidFill>
            <a:srgbClr val="B7B3B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1" name="object 851"/>
          <p:cNvSpPr/>
          <p:nvPr/>
        </p:nvSpPr>
        <p:spPr>
          <a:xfrm>
            <a:off x="448797" y="3925689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14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99" y="76530"/>
                </a:lnTo>
                <a:lnTo>
                  <a:pt x="3530" y="69862"/>
                </a:lnTo>
                <a:lnTo>
                  <a:pt x="3378" y="55638"/>
                </a:lnTo>
                <a:lnTo>
                  <a:pt x="5994" y="48920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62"/>
                </a:lnTo>
                <a:lnTo>
                  <a:pt x="124409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45" y="112814"/>
                </a:lnTo>
                <a:lnTo>
                  <a:pt x="82829" y="117055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70"/>
                </a:lnTo>
                <a:lnTo>
                  <a:pt x="46621" y="117068"/>
                </a:lnTo>
                <a:lnTo>
                  <a:pt x="42392" y="112814"/>
                </a:lnTo>
                <a:lnTo>
                  <a:pt x="20091" y="112814"/>
                </a:lnTo>
                <a:close/>
              </a:path>
            </a:pathLst>
          </a:custGeom>
          <a:solidFill>
            <a:srgbClr val="B2ADA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2" name="object 852"/>
          <p:cNvSpPr/>
          <p:nvPr/>
        </p:nvSpPr>
        <p:spPr>
          <a:xfrm>
            <a:off x="462295" y="3932384"/>
            <a:ext cx="141577" cy="107633"/>
          </a:xfrm>
          <a:custGeom>
            <a:avLst/>
            <a:gdLst/>
            <a:ahLst/>
            <a:cxnLst/>
            <a:rect l="l" t="t" r="r" b="b"/>
            <a:pathLst>
              <a:path w="141577" h="107633">
                <a:moveTo>
                  <a:pt x="0" y="55558"/>
                </a:moveTo>
                <a:lnTo>
                  <a:pt x="4200" y="66820"/>
                </a:lnTo>
                <a:lnTo>
                  <a:pt x="40155" y="102998"/>
                </a:lnTo>
                <a:lnTo>
                  <a:pt x="47229" y="107633"/>
                </a:lnTo>
                <a:lnTo>
                  <a:pt x="55230" y="107633"/>
                </a:lnTo>
                <a:lnTo>
                  <a:pt x="59218" y="106084"/>
                </a:lnTo>
                <a:lnTo>
                  <a:pt x="62304" y="102985"/>
                </a:lnTo>
                <a:lnTo>
                  <a:pt x="136815" y="27941"/>
                </a:lnTo>
                <a:lnTo>
                  <a:pt x="141577" y="16854"/>
                </a:lnTo>
                <a:lnTo>
                  <a:pt x="137616" y="5497"/>
                </a:lnTo>
                <a:lnTo>
                  <a:pt x="137069" y="4890"/>
                </a:lnTo>
                <a:lnTo>
                  <a:pt x="126115" y="0"/>
                </a:lnTo>
                <a:lnTo>
                  <a:pt x="114971" y="4338"/>
                </a:lnTo>
                <a:lnTo>
                  <a:pt x="114666" y="4636"/>
                </a:lnTo>
                <a:lnTo>
                  <a:pt x="51217" y="68543"/>
                </a:lnTo>
                <a:lnTo>
                  <a:pt x="26909" y="44108"/>
                </a:lnTo>
                <a:lnTo>
                  <a:pt x="15861" y="39462"/>
                </a:lnTo>
                <a:lnTo>
                  <a:pt x="4814" y="44048"/>
                </a:lnTo>
                <a:lnTo>
                  <a:pt x="4506" y="44362"/>
                </a:lnTo>
                <a:lnTo>
                  <a:pt x="0" y="55558"/>
                </a:lnTo>
                <a:close/>
              </a:path>
            </a:pathLst>
          </a:custGeom>
          <a:solidFill>
            <a:srgbClr val="B2ADA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3" name="object 853"/>
          <p:cNvSpPr/>
          <p:nvPr/>
        </p:nvSpPr>
        <p:spPr>
          <a:xfrm>
            <a:off x="449615" y="3924845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14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99" y="76530"/>
                </a:lnTo>
                <a:lnTo>
                  <a:pt x="3530" y="69875"/>
                </a:lnTo>
                <a:lnTo>
                  <a:pt x="3378" y="55638"/>
                </a:lnTo>
                <a:lnTo>
                  <a:pt x="5994" y="48933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62"/>
                </a:lnTo>
                <a:lnTo>
                  <a:pt x="124409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77" y="90030"/>
                </a:lnTo>
                <a:lnTo>
                  <a:pt x="109677" y="112814"/>
                </a:lnTo>
                <a:lnTo>
                  <a:pt x="87045" y="112814"/>
                </a:lnTo>
                <a:lnTo>
                  <a:pt x="82829" y="117055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70"/>
                </a:lnTo>
                <a:lnTo>
                  <a:pt x="46621" y="117081"/>
                </a:lnTo>
                <a:lnTo>
                  <a:pt x="42392" y="112814"/>
                </a:lnTo>
                <a:lnTo>
                  <a:pt x="20091" y="112814"/>
                </a:lnTo>
                <a:close/>
              </a:path>
            </a:pathLst>
          </a:custGeom>
          <a:solidFill>
            <a:srgbClr val="ADA8A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4" name="object 854"/>
          <p:cNvSpPr/>
          <p:nvPr/>
        </p:nvSpPr>
        <p:spPr>
          <a:xfrm>
            <a:off x="463116" y="3931541"/>
            <a:ext cx="141576" cy="107632"/>
          </a:xfrm>
          <a:custGeom>
            <a:avLst/>
            <a:gdLst/>
            <a:ahLst/>
            <a:cxnLst/>
            <a:rect l="l" t="t" r="r" b="b"/>
            <a:pathLst>
              <a:path w="141576" h="107632">
                <a:moveTo>
                  <a:pt x="0" y="55554"/>
                </a:moveTo>
                <a:lnTo>
                  <a:pt x="4206" y="66814"/>
                </a:lnTo>
                <a:lnTo>
                  <a:pt x="40154" y="102996"/>
                </a:lnTo>
                <a:lnTo>
                  <a:pt x="47228" y="107632"/>
                </a:lnTo>
                <a:lnTo>
                  <a:pt x="55229" y="107632"/>
                </a:lnTo>
                <a:lnTo>
                  <a:pt x="59216" y="106082"/>
                </a:lnTo>
                <a:lnTo>
                  <a:pt x="62302" y="102983"/>
                </a:lnTo>
                <a:lnTo>
                  <a:pt x="136813" y="27939"/>
                </a:lnTo>
                <a:lnTo>
                  <a:pt x="141576" y="16848"/>
                </a:lnTo>
                <a:lnTo>
                  <a:pt x="137608" y="5498"/>
                </a:lnTo>
                <a:lnTo>
                  <a:pt x="137067" y="4901"/>
                </a:lnTo>
                <a:lnTo>
                  <a:pt x="126117" y="0"/>
                </a:lnTo>
                <a:lnTo>
                  <a:pt x="114974" y="4332"/>
                </a:lnTo>
                <a:lnTo>
                  <a:pt x="114665" y="4635"/>
                </a:lnTo>
                <a:lnTo>
                  <a:pt x="51215" y="68541"/>
                </a:lnTo>
                <a:lnTo>
                  <a:pt x="26908" y="44106"/>
                </a:lnTo>
                <a:lnTo>
                  <a:pt x="15860" y="39460"/>
                </a:lnTo>
                <a:lnTo>
                  <a:pt x="4812" y="44046"/>
                </a:lnTo>
                <a:lnTo>
                  <a:pt x="4505" y="44360"/>
                </a:lnTo>
                <a:lnTo>
                  <a:pt x="0" y="55554"/>
                </a:lnTo>
                <a:close/>
              </a:path>
            </a:pathLst>
          </a:custGeom>
          <a:solidFill>
            <a:srgbClr val="ADA8A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5" name="object 855"/>
          <p:cNvSpPr/>
          <p:nvPr/>
        </p:nvSpPr>
        <p:spPr>
          <a:xfrm>
            <a:off x="450434" y="3924001"/>
            <a:ext cx="129768" cy="133489"/>
          </a:xfrm>
          <a:custGeom>
            <a:avLst/>
            <a:gdLst/>
            <a:ahLst/>
            <a:cxnLst/>
            <a:rect l="l" t="t" r="r" b="b"/>
            <a:pathLst>
              <a:path w="129768" h="133489">
                <a:moveTo>
                  <a:pt x="20091" y="112826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99" y="76530"/>
                </a:lnTo>
                <a:lnTo>
                  <a:pt x="3543" y="69875"/>
                </a:lnTo>
                <a:lnTo>
                  <a:pt x="3378" y="55638"/>
                </a:lnTo>
                <a:lnTo>
                  <a:pt x="5994" y="48933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62"/>
                </a:lnTo>
                <a:lnTo>
                  <a:pt x="124409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68" y="133489"/>
                </a:lnTo>
                <a:lnTo>
                  <a:pt x="129768" y="69799"/>
                </a:lnTo>
                <a:lnTo>
                  <a:pt x="109677" y="90030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A8A3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6" name="object 856"/>
          <p:cNvSpPr/>
          <p:nvPr/>
        </p:nvSpPr>
        <p:spPr>
          <a:xfrm>
            <a:off x="463934" y="3930700"/>
            <a:ext cx="141576" cy="107630"/>
          </a:xfrm>
          <a:custGeom>
            <a:avLst/>
            <a:gdLst/>
            <a:ahLst/>
            <a:cxnLst/>
            <a:rect l="l" t="t" r="r" b="b"/>
            <a:pathLst>
              <a:path w="141576" h="107630">
                <a:moveTo>
                  <a:pt x="0" y="55552"/>
                </a:moveTo>
                <a:lnTo>
                  <a:pt x="4206" y="66812"/>
                </a:lnTo>
                <a:lnTo>
                  <a:pt x="40154" y="102994"/>
                </a:lnTo>
                <a:lnTo>
                  <a:pt x="47228" y="107630"/>
                </a:lnTo>
                <a:lnTo>
                  <a:pt x="55229" y="107630"/>
                </a:lnTo>
                <a:lnTo>
                  <a:pt x="59216" y="106081"/>
                </a:lnTo>
                <a:lnTo>
                  <a:pt x="62302" y="102982"/>
                </a:lnTo>
                <a:lnTo>
                  <a:pt x="136813" y="27937"/>
                </a:lnTo>
                <a:lnTo>
                  <a:pt x="141576" y="16847"/>
                </a:lnTo>
                <a:lnTo>
                  <a:pt x="137608" y="5497"/>
                </a:lnTo>
                <a:lnTo>
                  <a:pt x="137067" y="4900"/>
                </a:lnTo>
                <a:lnTo>
                  <a:pt x="126120" y="0"/>
                </a:lnTo>
                <a:lnTo>
                  <a:pt x="114979" y="4338"/>
                </a:lnTo>
                <a:lnTo>
                  <a:pt x="114665" y="4646"/>
                </a:lnTo>
                <a:lnTo>
                  <a:pt x="51215" y="68539"/>
                </a:lnTo>
                <a:lnTo>
                  <a:pt x="26908" y="44105"/>
                </a:lnTo>
                <a:lnTo>
                  <a:pt x="15854" y="39463"/>
                </a:lnTo>
                <a:lnTo>
                  <a:pt x="4803" y="44054"/>
                </a:lnTo>
                <a:lnTo>
                  <a:pt x="4505" y="44359"/>
                </a:lnTo>
                <a:lnTo>
                  <a:pt x="0" y="55552"/>
                </a:lnTo>
                <a:close/>
              </a:path>
            </a:pathLst>
          </a:custGeom>
          <a:solidFill>
            <a:srgbClr val="A8A3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7" name="object 857"/>
          <p:cNvSpPr/>
          <p:nvPr/>
        </p:nvSpPr>
        <p:spPr>
          <a:xfrm>
            <a:off x="451253" y="3923158"/>
            <a:ext cx="129768" cy="133489"/>
          </a:xfrm>
          <a:custGeom>
            <a:avLst/>
            <a:gdLst/>
            <a:ahLst/>
            <a:cxnLst/>
            <a:rect l="l" t="t" r="r" b="b"/>
            <a:pathLst>
              <a:path w="129768" h="133489">
                <a:moveTo>
                  <a:pt x="20091" y="112826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99" y="76530"/>
                </a:lnTo>
                <a:lnTo>
                  <a:pt x="3543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20" y="43827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62"/>
                </a:lnTo>
                <a:lnTo>
                  <a:pt x="124409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68" y="133489"/>
                </a:lnTo>
                <a:lnTo>
                  <a:pt x="129768" y="69799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A39EA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8" name="object 858"/>
          <p:cNvSpPr/>
          <p:nvPr/>
        </p:nvSpPr>
        <p:spPr>
          <a:xfrm>
            <a:off x="464753" y="3929856"/>
            <a:ext cx="141576" cy="107630"/>
          </a:xfrm>
          <a:custGeom>
            <a:avLst/>
            <a:gdLst/>
            <a:ahLst/>
            <a:cxnLst/>
            <a:rect l="l" t="t" r="r" b="b"/>
            <a:pathLst>
              <a:path w="141576" h="107630">
                <a:moveTo>
                  <a:pt x="0" y="55552"/>
                </a:moveTo>
                <a:lnTo>
                  <a:pt x="4206" y="66812"/>
                </a:lnTo>
                <a:lnTo>
                  <a:pt x="40154" y="102994"/>
                </a:lnTo>
                <a:lnTo>
                  <a:pt x="47228" y="107630"/>
                </a:lnTo>
                <a:lnTo>
                  <a:pt x="55229" y="107630"/>
                </a:lnTo>
                <a:lnTo>
                  <a:pt x="59216" y="106081"/>
                </a:lnTo>
                <a:lnTo>
                  <a:pt x="62302" y="102982"/>
                </a:lnTo>
                <a:lnTo>
                  <a:pt x="136813" y="27937"/>
                </a:lnTo>
                <a:lnTo>
                  <a:pt x="141576" y="16847"/>
                </a:lnTo>
                <a:lnTo>
                  <a:pt x="137608" y="5497"/>
                </a:lnTo>
                <a:lnTo>
                  <a:pt x="137067" y="4900"/>
                </a:lnTo>
                <a:lnTo>
                  <a:pt x="126120" y="0"/>
                </a:lnTo>
                <a:lnTo>
                  <a:pt x="114979" y="4338"/>
                </a:lnTo>
                <a:lnTo>
                  <a:pt x="114665" y="4646"/>
                </a:lnTo>
                <a:lnTo>
                  <a:pt x="51215" y="68539"/>
                </a:lnTo>
                <a:lnTo>
                  <a:pt x="26908" y="44105"/>
                </a:lnTo>
                <a:lnTo>
                  <a:pt x="15854" y="39463"/>
                </a:lnTo>
                <a:lnTo>
                  <a:pt x="4803" y="44054"/>
                </a:lnTo>
                <a:lnTo>
                  <a:pt x="4505" y="44359"/>
                </a:lnTo>
                <a:lnTo>
                  <a:pt x="0" y="55552"/>
                </a:lnTo>
                <a:close/>
              </a:path>
            </a:pathLst>
          </a:custGeom>
          <a:solidFill>
            <a:srgbClr val="A39EA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9" name="object 859"/>
          <p:cNvSpPr/>
          <p:nvPr/>
        </p:nvSpPr>
        <p:spPr>
          <a:xfrm>
            <a:off x="452071" y="3922314"/>
            <a:ext cx="129768" cy="133489"/>
          </a:xfrm>
          <a:custGeom>
            <a:avLst/>
            <a:gdLst/>
            <a:ahLst/>
            <a:cxnLst/>
            <a:rect l="l" t="t" r="r" b="b"/>
            <a:pathLst>
              <a:path w="129768" h="133489">
                <a:moveTo>
                  <a:pt x="20091" y="112826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99" y="76542"/>
                </a:lnTo>
                <a:lnTo>
                  <a:pt x="3543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62"/>
                </a:lnTo>
                <a:lnTo>
                  <a:pt x="124409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68" y="133489"/>
                </a:lnTo>
                <a:lnTo>
                  <a:pt x="129768" y="69799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9F999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0" name="object 860"/>
          <p:cNvSpPr/>
          <p:nvPr/>
        </p:nvSpPr>
        <p:spPr>
          <a:xfrm>
            <a:off x="465571" y="3929013"/>
            <a:ext cx="141576" cy="107630"/>
          </a:xfrm>
          <a:custGeom>
            <a:avLst/>
            <a:gdLst/>
            <a:ahLst/>
            <a:cxnLst/>
            <a:rect l="l" t="t" r="r" b="b"/>
            <a:pathLst>
              <a:path w="141576" h="107630">
                <a:moveTo>
                  <a:pt x="0" y="55552"/>
                </a:moveTo>
                <a:lnTo>
                  <a:pt x="4206" y="66812"/>
                </a:lnTo>
                <a:lnTo>
                  <a:pt x="40154" y="102994"/>
                </a:lnTo>
                <a:lnTo>
                  <a:pt x="47228" y="107630"/>
                </a:lnTo>
                <a:lnTo>
                  <a:pt x="55229" y="107630"/>
                </a:lnTo>
                <a:lnTo>
                  <a:pt x="59216" y="106081"/>
                </a:lnTo>
                <a:lnTo>
                  <a:pt x="62302" y="102982"/>
                </a:lnTo>
                <a:lnTo>
                  <a:pt x="136813" y="27937"/>
                </a:lnTo>
                <a:lnTo>
                  <a:pt x="141576" y="16847"/>
                </a:lnTo>
                <a:lnTo>
                  <a:pt x="137608" y="5497"/>
                </a:lnTo>
                <a:lnTo>
                  <a:pt x="137067" y="4900"/>
                </a:lnTo>
                <a:lnTo>
                  <a:pt x="126120" y="0"/>
                </a:lnTo>
                <a:lnTo>
                  <a:pt x="114979" y="4338"/>
                </a:lnTo>
                <a:lnTo>
                  <a:pt x="114665" y="4646"/>
                </a:lnTo>
                <a:lnTo>
                  <a:pt x="51215" y="68539"/>
                </a:lnTo>
                <a:lnTo>
                  <a:pt x="26908" y="44105"/>
                </a:lnTo>
                <a:lnTo>
                  <a:pt x="15854" y="39463"/>
                </a:lnTo>
                <a:lnTo>
                  <a:pt x="4803" y="44054"/>
                </a:lnTo>
                <a:lnTo>
                  <a:pt x="4505" y="44359"/>
                </a:lnTo>
                <a:lnTo>
                  <a:pt x="0" y="55552"/>
                </a:lnTo>
                <a:close/>
              </a:path>
            </a:pathLst>
          </a:custGeom>
          <a:solidFill>
            <a:srgbClr val="9F999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1" name="object 861"/>
          <p:cNvSpPr/>
          <p:nvPr/>
        </p:nvSpPr>
        <p:spPr>
          <a:xfrm>
            <a:off x="452890" y="3921471"/>
            <a:ext cx="129768" cy="133489"/>
          </a:xfrm>
          <a:custGeom>
            <a:avLst/>
            <a:gdLst/>
            <a:ahLst/>
            <a:cxnLst/>
            <a:rect l="l" t="t" r="r" b="b"/>
            <a:pathLst>
              <a:path w="129768" h="133489">
                <a:moveTo>
                  <a:pt x="20091" y="112826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99" y="76542"/>
                </a:lnTo>
                <a:lnTo>
                  <a:pt x="3543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68" y="133489"/>
                </a:lnTo>
                <a:lnTo>
                  <a:pt x="129768" y="69799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70"/>
                </a:lnTo>
                <a:lnTo>
                  <a:pt x="46621" y="117081"/>
                </a:lnTo>
                <a:lnTo>
                  <a:pt x="42405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9A949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2" name="object 862"/>
          <p:cNvSpPr/>
          <p:nvPr/>
        </p:nvSpPr>
        <p:spPr>
          <a:xfrm>
            <a:off x="466390" y="3928174"/>
            <a:ext cx="141576" cy="107625"/>
          </a:xfrm>
          <a:custGeom>
            <a:avLst/>
            <a:gdLst/>
            <a:ahLst/>
            <a:cxnLst/>
            <a:rect l="l" t="t" r="r" b="b"/>
            <a:pathLst>
              <a:path w="141576" h="107625">
                <a:moveTo>
                  <a:pt x="0" y="55548"/>
                </a:move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89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16" y="106076"/>
                </a:lnTo>
                <a:lnTo>
                  <a:pt x="62302" y="102977"/>
                </a:lnTo>
                <a:lnTo>
                  <a:pt x="136813" y="27933"/>
                </a:lnTo>
                <a:lnTo>
                  <a:pt x="141576" y="16852"/>
                </a:lnTo>
                <a:lnTo>
                  <a:pt x="137608" y="5493"/>
                </a:lnTo>
                <a:lnTo>
                  <a:pt x="137067" y="4895"/>
                </a:lnTo>
                <a:lnTo>
                  <a:pt x="126114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lnTo>
                  <a:pt x="0" y="55548"/>
                </a:lnTo>
                <a:close/>
              </a:path>
            </a:pathLst>
          </a:custGeom>
          <a:solidFill>
            <a:srgbClr val="9A949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3" name="object 863"/>
          <p:cNvSpPr/>
          <p:nvPr/>
        </p:nvSpPr>
        <p:spPr>
          <a:xfrm>
            <a:off x="453708" y="3920628"/>
            <a:ext cx="129768" cy="133502"/>
          </a:xfrm>
          <a:custGeom>
            <a:avLst/>
            <a:gdLst/>
            <a:ahLst/>
            <a:cxnLst/>
            <a:rect l="l" t="t" r="r" b="b"/>
            <a:pathLst>
              <a:path w="129768" h="133502">
                <a:moveTo>
                  <a:pt x="20091" y="112826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99" y="76542"/>
                </a:lnTo>
                <a:lnTo>
                  <a:pt x="3543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33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68" y="133502"/>
                </a:lnTo>
                <a:lnTo>
                  <a:pt x="129768" y="69811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70"/>
                </a:lnTo>
                <a:lnTo>
                  <a:pt x="46634" y="117081"/>
                </a:lnTo>
                <a:lnTo>
                  <a:pt x="42405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958F9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4" name="object 864"/>
          <p:cNvSpPr/>
          <p:nvPr/>
        </p:nvSpPr>
        <p:spPr>
          <a:xfrm>
            <a:off x="467208" y="3927331"/>
            <a:ext cx="141576" cy="107625"/>
          </a:xfrm>
          <a:custGeom>
            <a:avLst/>
            <a:gdLst/>
            <a:ahLst/>
            <a:cxnLst/>
            <a:rect l="l" t="t" r="r" b="b"/>
            <a:pathLst>
              <a:path w="141576" h="107625">
                <a:moveTo>
                  <a:pt x="0" y="55548"/>
                </a:move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89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16" y="106076"/>
                </a:lnTo>
                <a:lnTo>
                  <a:pt x="62302" y="102977"/>
                </a:lnTo>
                <a:lnTo>
                  <a:pt x="136813" y="27933"/>
                </a:lnTo>
                <a:lnTo>
                  <a:pt x="141576" y="16852"/>
                </a:lnTo>
                <a:lnTo>
                  <a:pt x="137608" y="5493"/>
                </a:lnTo>
                <a:lnTo>
                  <a:pt x="137067" y="4895"/>
                </a:lnTo>
                <a:lnTo>
                  <a:pt x="126114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lnTo>
                  <a:pt x="0" y="55548"/>
                </a:lnTo>
                <a:close/>
              </a:path>
            </a:pathLst>
          </a:custGeom>
          <a:solidFill>
            <a:srgbClr val="958F9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5" name="object 865"/>
          <p:cNvSpPr/>
          <p:nvPr/>
        </p:nvSpPr>
        <p:spPr>
          <a:xfrm>
            <a:off x="454527" y="3919784"/>
            <a:ext cx="129768" cy="133502"/>
          </a:xfrm>
          <a:custGeom>
            <a:avLst/>
            <a:gdLst/>
            <a:ahLst/>
            <a:cxnLst/>
            <a:rect l="l" t="t" r="r" b="b"/>
            <a:pathLst>
              <a:path w="129768" h="133502">
                <a:moveTo>
                  <a:pt x="20091" y="112826"/>
                </a:moveTo>
                <a:lnTo>
                  <a:pt x="20091" y="90398"/>
                </a:lnTo>
                <a:lnTo>
                  <a:pt x="11239" y="81508"/>
                </a:lnTo>
                <a:lnTo>
                  <a:pt x="6299" y="76542"/>
                </a:lnTo>
                <a:lnTo>
                  <a:pt x="3543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33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68" y="133502"/>
                </a:lnTo>
                <a:lnTo>
                  <a:pt x="129768" y="69811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70"/>
                </a:lnTo>
                <a:lnTo>
                  <a:pt x="46634" y="117081"/>
                </a:lnTo>
                <a:lnTo>
                  <a:pt x="42405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918A8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6" name="object 866"/>
          <p:cNvSpPr/>
          <p:nvPr/>
        </p:nvSpPr>
        <p:spPr>
          <a:xfrm>
            <a:off x="468027" y="3926488"/>
            <a:ext cx="141576" cy="107625"/>
          </a:xfrm>
          <a:custGeom>
            <a:avLst/>
            <a:gdLst/>
            <a:ahLst/>
            <a:cxnLst/>
            <a:rect l="l" t="t" r="r" b="b"/>
            <a:pathLst>
              <a:path w="141576" h="107625">
                <a:moveTo>
                  <a:pt x="0" y="55544"/>
                </a:moveTo>
                <a:lnTo>
                  <a:pt x="4199" y="66811"/>
                </a:lnTo>
                <a:lnTo>
                  <a:pt x="4771" y="67417"/>
                </a:lnTo>
                <a:lnTo>
                  <a:pt x="40154" y="102990"/>
                </a:lnTo>
                <a:lnTo>
                  <a:pt x="43227" y="106089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16" y="106076"/>
                </a:lnTo>
                <a:lnTo>
                  <a:pt x="62302" y="102977"/>
                </a:lnTo>
                <a:lnTo>
                  <a:pt x="136813" y="27933"/>
                </a:lnTo>
                <a:lnTo>
                  <a:pt x="141576" y="16852"/>
                </a:lnTo>
                <a:lnTo>
                  <a:pt x="137608" y="5493"/>
                </a:lnTo>
                <a:lnTo>
                  <a:pt x="137067" y="4895"/>
                </a:lnTo>
                <a:lnTo>
                  <a:pt x="126114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lnTo>
                  <a:pt x="0" y="55544"/>
                </a:lnTo>
                <a:close/>
              </a:path>
            </a:pathLst>
          </a:custGeom>
          <a:solidFill>
            <a:srgbClr val="918A8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7" name="object 867"/>
          <p:cNvSpPr/>
          <p:nvPr/>
        </p:nvSpPr>
        <p:spPr>
          <a:xfrm>
            <a:off x="455345" y="3918941"/>
            <a:ext cx="129768" cy="133502"/>
          </a:xfrm>
          <a:custGeom>
            <a:avLst/>
            <a:gdLst/>
            <a:ahLst/>
            <a:cxnLst/>
            <a:rect l="l" t="t" r="r" b="b"/>
            <a:pathLst>
              <a:path w="129768" h="133502">
                <a:moveTo>
                  <a:pt x="20091" y="112826"/>
                </a:moveTo>
                <a:lnTo>
                  <a:pt x="20091" y="90398"/>
                </a:lnTo>
                <a:lnTo>
                  <a:pt x="11239" y="81508"/>
                </a:lnTo>
                <a:lnTo>
                  <a:pt x="6299" y="76542"/>
                </a:lnTo>
                <a:lnTo>
                  <a:pt x="3543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33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37" y="0"/>
                </a:lnTo>
                <a:lnTo>
                  <a:pt x="0" y="0"/>
                </a:lnTo>
                <a:lnTo>
                  <a:pt x="0" y="133502"/>
                </a:lnTo>
                <a:lnTo>
                  <a:pt x="129768" y="133502"/>
                </a:lnTo>
                <a:lnTo>
                  <a:pt x="129768" y="69811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83"/>
                </a:lnTo>
                <a:lnTo>
                  <a:pt x="46634" y="117081"/>
                </a:lnTo>
                <a:lnTo>
                  <a:pt x="42405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8C86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8" name="object 868"/>
          <p:cNvSpPr/>
          <p:nvPr/>
        </p:nvSpPr>
        <p:spPr>
          <a:xfrm>
            <a:off x="468845" y="3925644"/>
            <a:ext cx="141576" cy="107638"/>
          </a:xfrm>
          <a:custGeom>
            <a:avLst/>
            <a:gdLst/>
            <a:ahLst/>
            <a:cxnLst/>
            <a:rect l="l" t="t" r="r" b="b"/>
            <a:pathLst>
              <a:path w="141576" h="107638">
                <a:moveTo>
                  <a:pt x="0" y="55544"/>
                </a:moveTo>
                <a:lnTo>
                  <a:pt x="4199" y="66811"/>
                </a:lnTo>
                <a:lnTo>
                  <a:pt x="4771" y="67417"/>
                </a:lnTo>
                <a:lnTo>
                  <a:pt x="40154" y="102990"/>
                </a:lnTo>
                <a:lnTo>
                  <a:pt x="43227" y="106089"/>
                </a:lnTo>
                <a:lnTo>
                  <a:pt x="47228" y="107638"/>
                </a:lnTo>
                <a:lnTo>
                  <a:pt x="55229" y="107638"/>
                </a:lnTo>
                <a:lnTo>
                  <a:pt x="59216" y="106076"/>
                </a:lnTo>
                <a:lnTo>
                  <a:pt x="62302" y="102990"/>
                </a:lnTo>
                <a:lnTo>
                  <a:pt x="136813" y="27933"/>
                </a:lnTo>
                <a:lnTo>
                  <a:pt x="141576" y="16852"/>
                </a:lnTo>
                <a:lnTo>
                  <a:pt x="137608" y="5493"/>
                </a:lnTo>
                <a:lnTo>
                  <a:pt x="137067" y="4895"/>
                </a:lnTo>
                <a:lnTo>
                  <a:pt x="126114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lnTo>
                  <a:pt x="0" y="55544"/>
                </a:lnTo>
                <a:close/>
              </a:path>
            </a:pathLst>
          </a:custGeom>
          <a:solidFill>
            <a:srgbClr val="8C86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9" name="object 869"/>
          <p:cNvSpPr/>
          <p:nvPr/>
        </p:nvSpPr>
        <p:spPr>
          <a:xfrm>
            <a:off x="456164" y="3918098"/>
            <a:ext cx="129768" cy="133502"/>
          </a:xfrm>
          <a:custGeom>
            <a:avLst/>
            <a:gdLst/>
            <a:ahLst/>
            <a:cxnLst/>
            <a:rect l="l" t="t" r="r" b="b"/>
            <a:pathLst>
              <a:path w="129768" h="133502">
                <a:moveTo>
                  <a:pt x="20091" y="112826"/>
                </a:moveTo>
                <a:lnTo>
                  <a:pt x="20091" y="90398"/>
                </a:lnTo>
                <a:lnTo>
                  <a:pt x="11239" y="81508"/>
                </a:lnTo>
                <a:lnTo>
                  <a:pt x="6299" y="76542"/>
                </a:lnTo>
                <a:lnTo>
                  <a:pt x="3543" y="69875"/>
                </a:lnTo>
                <a:lnTo>
                  <a:pt x="3378" y="55651"/>
                </a:lnTo>
                <a:lnTo>
                  <a:pt x="5994" y="48933"/>
                </a:lnTo>
                <a:lnTo>
                  <a:pt x="10833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409" y="1104"/>
                </a:lnTo>
                <a:lnTo>
                  <a:pt x="126237" y="0"/>
                </a:lnTo>
                <a:lnTo>
                  <a:pt x="0" y="0"/>
                </a:lnTo>
                <a:lnTo>
                  <a:pt x="0" y="133502"/>
                </a:lnTo>
                <a:lnTo>
                  <a:pt x="129768" y="133502"/>
                </a:lnTo>
                <a:lnTo>
                  <a:pt x="129768" y="69811"/>
                </a:lnTo>
                <a:lnTo>
                  <a:pt x="109677" y="90043"/>
                </a:lnTo>
                <a:lnTo>
                  <a:pt x="109677" y="112826"/>
                </a:lnTo>
                <a:lnTo>
                  <a:pt x="87045" y="112826"/>
                </a:lnTo>
                <a:lnTo>
                  <a:pt x="82829" y="117068"/>
                </a:lnTo>
                <a:lnTo>
                  <a:pt x="77965" y="121970"/>
                </a:lnTo>
                <a:lnTo>
                  <a:pt x="71526" y="124675"/>
                </a:lnTo>
                <a:lnTo>
                  <a:pt x="57924" y="124675"/>
                </a:lnTo>
                <a:lnTo>
                  <a:pt x="51498" y="121983"/>
                </a:lnTo>
                <a:lnTo>
                  <a:pt x="46634" y="117081"/>
                </a:lnTo>
                <a:lnTo>
                  <a:pt x="42405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87818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0" name="object 870"/>
          <p:cNvSpPr/>
          <p:nvPr/>
        </p:nvSpPr>
        <p:spPr>
          <a:xfrm>
            <a:off x="469664" y="3924806"/>
            <a:ext cx="141576" cy="107633"/>
          </a:xfrm>
          <a:custGeom>
            <a:avLst/>
            <a:gdLst/>
            <a:ahLst/>
            <a:cxnLst/>
            <a:rect l="l" t="t" r="r" b="b"/>
            <a:pathLst>
              <a:path w="141576" h="107633">
                <a:moveTo>
                  <a:pt x="0" y="55556"/>
                </a:moveTo>
                <a:lnTo>
                  <a:pt x="4206" y="66815"/>
                </a:lnTo>
                <a:lnTo>
                  <a:pt x="4771" y="67412"/>
                </a:lnTo>
                <a:lnTo>
                  <a:pt x="40154" y="102985"/>
                </a:lnTo>
                <a:lnTo>
                  <a:pt x="43227" y="106084"/>
                </a:lnTo>
                <a:lnTo>
                  <a:pt x="47228" y="107633"/>
                </a:lnTo>
                <a:lnTo>
                  <a:pt x="55229" y="107633"/>
                </a:lnTo>
                <a:lnTo>
                  <a:pt x="59216" y="106084"/>
                </a:lnTo>
                <a:lnTo>
                  <a:pt x="62302" y="102985"/>
                </a:lnTo>
                <a:lnTo>
                  <a:pt x="136813" y="27928"/>
                </a:lnTo>
                <a:lnTo>
                  <a:pt x="141576" y="16847"/>
                </a:lnTo>
                <a:lnTo>
                  <a:pt x="137608" y="5488"/>
                </a:lnTo>
                <a:lnTo>
                  <a:pt x="137067" y="4890"/>
                </a:lnTo>
                <a:lnTo>
                  <a:pt x="126114" y="0"/>
                </a:lnTo>
                <a:lnTo>
                  <a:pt x="114969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7" y="39455"/>
                </a:lnTo>
                <a:lnTo>
                  <a:pt x="4808" y="44052"/>
                </a:lnTo>
                <a:lnTo>
                  <a:pt x="4505" y="44362"/>
                </a:lnTo>
                <a:lnTo>
                  <a:pt x="0" y="55556"/>
                </a:lnTo>
                <a:close/>
              </a:path>
            </a:pathLst>
          </a:custGeom>
          <a:solidFill>
            <a:srgbClr val="87818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1" name="object 871"/>
          <p:cNvSpPr/>
          <p:nvPr/>
        </p:nvSpPr>
        <p:spPr>
          <a:xfrm>
            <a:off x="456982" y="3917267"/>
            <a:ext cx="129768" cy="133489"/>
          </a:xfrm>
          <a:custGeom>
            <a:avLst/>
            <a:gdLst/>
            <a:ahLst/>
            <a:cxnLst/>
            <a:rect l="l" t="t" r="r" b="b"/>
            <a:pathLst>
              <a:path w="129768" h="133489">
                <a:moveTo>
                  <a:pt x="20091" y="112814"/>
                </a:moveTo>
                <a:lnTo>
                  <a:pt x="20091" y="90385"/>
                </a:lnTo>
                <a:lnTo>
                  <a:pt x="11252" y="81495"/>
                </a:lnTo>
                <a:lnTo>
                  <a:pt x="6299" y="76530"/>
                </a:lnTo>
                <a:lnTo>
                  <a:pt x="3543" y="69862"/>
                </a:lnTo>
                <a:lnTo>
                  <a:pt x="3378" y="55638"/>
                </a:lnTo>
                <a:lnTo>
                  <a:pt x="5994" y="48920"/>
                </a:lnTo>
                <a:lnTo>
                  <a:pt x="10833" y="43827"/>
                </a:lnTo>
                <a:lnTo>
                  <a:pt x="13487" y="41033"/>
                </a:lnTo>
                <a:lnTo>
                  <a:pt x="16649" y="38938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49"/>
                </a:lnTo>
                <a:lnTo>
                  <a:pt x="124409" y="1092"/>
                </a:lnTo>
                <a:lnTo>
                  <a:pt x="126237" y="0"/>
                </a:lnTo>
                <a:lnTo>
                  <a:pt x="0" y="0"/>
                </a:lnTo>
                <a:lnTo>
                  <a:pt x="0" y="133489"/>
                </a:lnTo>
                <a:lnTo>
                  <a:pt x="129768" y="133489"/>
                </a:lnTo>
                <a:lnTo>
                  <a:pt x="129768" y="69799"/>
                </a:lnTo>
                <a:lnTo>
                  <a:pt x="109677" y="90030"/>
                </a:lnTo>
                <a:lnTo>
                  <a:pt x="109677" y="112814"/>
                </a:lnTo>
                <a:lnTo>
                  <a:pt x="87045" y="112814"/>
                </a:lnTo>
                <a:lnTo>
                  <a:pt x="82829" y="117055"/>
                </a:lnTo>
                <a:lnTo>
                  <a:pt x="77965" y="121958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70"/>
                </a:lnTo>
                <a:lnTo>
                  <a:pt x="46634" y="117068"/>
                </a:lnTo>
                <a:lnTo>
                  <a:pt x="42405" y="112814"/>
                </a:lnTo>
                <a:lnTo>
                  <a:pt x="20091" y="112814"/>
                </a:lnTo>
                <a:close/>
              </a:path>
            </a:pathLst>
          </a:custGeom>
          <a:solidFill>
            <a:srgbClr val="837D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2" name="object 872"/>
          <p:cNvSpPr/>
          <p:nvPr/>
        </p:nvSpPr>
        <p:spPr>
          <a:xfrm>
            <a:off x="470483" y="3923963"/>
            <a:ext cx="141577" cy="107633"/>
          </a:xfrm>
          <a:custGeom>
            <a:avLst/>
            <a:gdLst/>
            <a:ahLst/>
            <a:cxnLst/>
            <a:rect l="l" t="t" r="r" b="b"/>
            <a:pathLst>
              <a:path w="141577" h="107633">
                <a:moveTo>
                  <a:pt x="0" y="55556"/>
                </a:moveTo>
                <a:lnTo>
                  <a:pt x="4206" y="66815"/>
                </a:lnTo>
                <a:lnTo>
                  <a:pt x="4771" y="67412"/>
                </a:lnTo>
                <a:lnTo>
                  <a:pt x="40154" y="102985"/>
                </a:lnTo>
                <a:lnTo>
                  <a:pt x="43227" y="106084"/>
                </a:lnTo>
                <a:lnTo>
                  <a:pt x="47228" y="107633"/>
                </a:lnTo>
                <a:lnTo>
                  <a:pt x="55229" y="107633"/>
                </a:lnTo>
                <a:lnTo>
                  <a:pt x="59216" y="106084"/>
                </a:lnTo>
                <a:lnTo>
                  <a:pt x="62302" y="102985"/>
                </a:lnTo>
                <a:lnTo>
                  <a:pt x="136826" y="27928"/>
                </a:lnTo>
                <a:lnTo>
                  <a:pt x="141577" y="16844"/>
                </a:lnTo>
                <a:lnTo>
                  <a:pt x="137604" y="5484"/>
                </a:lnTo>
                <a:lnTo>
                  <a:pt x="137067" y="4890"/>
                </a:lnTo>
                <a:lnTo>
                  <a:pt x="126114" y="0"/>
                </a:lnTo>
                <a:lnTo>
                  <a:pt x="114969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7" y="39455"/>
                </a:lnTo>
                <a:lnTo>
                  <a:pt x="4808" y="44052"/>
                </a:lnTo>
                <a:lnTo>
                  <a:pt x="4505" y="44362"/>
                </a:lnTo>
                <a:lnTo>
                  <a:pt x="0" y="55556"/>
                </a:lnTo>
                <a:close/>
              </a:path>
            </a:pathLst>
          </a:custGeom>
          <a:solidFill>
            <a:srgbClr val="837D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3" name="object 873"/>
          <p:cNvSpPr/>
          <p:nvPr/>
        </p:nvSpPr>
        <p:spPr>
          <a:xfrm>
            <a:off x="457801" y="3916424"/>
            <a:ext cx="129768" cy="133489"/>
          </a:xfrm>
          <a:custGeom>
            <a:avLst/>
            <a:gdLst/>
            <a:ahLst/>
            <a:cxnLst/>
            <a:rect l="l" t="t" r="r" b="b"/>
            <a:pathLst>
              <a:path w="129768" h="133489">
                <a:moveTo>
                  <a:pt x="20091" y="112814"/>
                </a:moveTo>
                <a:lnTo>
                  <a:pt x="20091" y="90398"/>
                </a:lnTo>
                <a:lnTo>
                  <a:pt x="11252" y="81495"/>
                </a:lnTo>
                <a:lnTo>
                  <a:pt x="6299" y="76530"/>
                </a:lnTo>
                <a:lnTo>
                  <a:pt x="3543" y="69862"/>
                </a:lnTo>
                <a:lnTo>
                  <a:pt x="3378" y="55638"/>
                </a:lnTo>
                <a:lnTo>
                  <a:pt x="5994" y="48920"/>
                </a:lnTo>
                <a:lnTo>
                  <a:pt x="10833" y="43827"/>
                </a:lnTo>
                <a:lnTo>
                  <a:pt x="13487" y="41033"/>
                </a:lnTo>
                <a:lnTo>
                  <a:pt x="16649" y="38938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45" y="3949"/>
                </a:lnTo>
                <a:lnTo>
                  <a:pt x="124409" y="1092"/>
                </a:lnTo>
                <a:lnTo>
                  <a:pt x="126237" y="0"/>
                </a:lnTo>
                <a:lnTo>
                  <a:pt x="0" y="0"/>
                </a:lnTo>
                <a:lnTo>
                  <a:pt x="0" y="133489"/>
                </a:lnTo>
                <a:lnTo>
                  <a:pt x="129768" y="133489"/>
                </a:lnTo>
                <a:lnTo>
                  <a:pt x="129768" y="69799"/>
                </a:lnTo>
                <a:lnTo>
                  <a:pt x="109677" y="90030"/>
                </a:lnTo>
                <a:lnTo>
                  <a:pt x="109677" y="112814"/>
                </a:lnTo>
                <a:lnTo>
                  <a:pt x="87045" y="112814"/>
                </a:lnTo>
                <a:lnTo>
                  <a:pt x="82829" y="117055"/>
                </a:lnTo>
                <a:lnTo>
                  <a:pt x="77965" y="121970"/>
                </a:lnTo>
                <a:lnTo>
                  <a:pt x="71526" y="124663"/>
                </a:lnTo>
                <a:lnTo>
                  <a:pt x="57924" y="124663"/>
                </a:lnTo>
                <a:lnTo>
                  <a:pt x="51498" y="121970"/>
                </a:lnTo>
                <a:lnTo>
                  <a:pt x="46634" y="117068"/>
                </a:lnTo>
                <a:lnTo>
                  <a:pt x="42405" y="112814"/>
                </a:lnTo>
                <a:lnTo>
                  <a:pt x="20091" y="112814"/>
                </a:lnTo>
                <a:close/>
              </a:path>
            </a:pathLst>
          </a:custGeom>
          <a:solidFill>
            <a:srgbClr val="7F78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4" name="object 874"/>
          <p:cNvSpPr/>
          <p:nvPr/>
        </p:nvSpPr>
        <p:spPr>
          <a:xfrm>
            <a:off x="471301" y="3923119"/>
            <a:ext cx="141577" cy="107633"/>
          </a:xfrm>
          <a:custGeom>
            <a:avLst/>
            <a:gdLst/>
            <a:ahLst/>
            <a:cxnLst/>
            <a:rect l="l" t="t" r="r" b="b"/>
            <a:pathLst>
              <a:path w="141577" h="107633">
                <a:moveTo>
                  <a:pt x="4505" y="44362"/>
                </a:moveTo>
                <a:lnTo>
                  <a:pt x="0" y="55556"/>
                </a:lnTo>
                <a:lnTo>
                  <a:pt x="4206" y="66815"/>
                </a:lnTo>
                <a:lnTo>
                  <a:pt x="4771" y="67412"/>
                </a:lnTo>
                <a:lnTo>
                  <a:pt x="40154" y="102985"/>
                </a:lnTo>
                <a:lnTo>
                  <a:pt x="43227" y="106084"/>
                </a:lnTo>
                <a:lnTo>
                  <a:pt x="47228" y="107633"/>
                </a:lnTo>
                <a:lnTo>
                  <a:pt x="55229" y="107633"/>
                </a:lnTo>
                <a:lnTo>
                  <a:pt x="59216" y="106084"/>
                </a:lnTo>
                <a:lnTo>
                  <a:pt x="62302" y="102985"/>
                </a:lnTo>
                <a:lnTo>
                  <a:pt x="136826" y="27941"/>
                </a:lnTo>
                <a:lnTo>
                  <a:pt x="141577" y="16851"/>
                </a:lnTo>
                <a:lnTo>
                  <a:pt x="137611" y="5492"/>
                </a:lnTo>
                <a:lnTo>
                  <a:pt x="137067" y="4890"/>
                </a:lnTo>
                <a:lnTo>
                  <a:pt x="126114" y="0"/>
                </a:lnTo>
                <a:lnTo>
                  <a:pt x="114969" y="4338"/>
                </a:lnTo>
                <a:lnTo>
                  <a:pt x="114665" y="4636"/>
                </a:lnTo>
                <a:lnTo>
                  <a:pt x="51215" y="68543"/>
                </a:lnTo>
                <a:lnTo>
                  <a:pt x="26908" y="44095"/>
                </a:lnTo>
                <a:lnTo>
                  <a:pt x="15857" y="39460"/>
                </a:lnTo>
                <a:lnTo>
                  <a:pt x="4808" y="44052"/>
                </a:lnTo>
                <a:lnTo>
                  <a:pt x="4505" y="44362"/>
                </a:lnTo>
                <a:close/>
              </a:path>
            </a:pathLst>
          </a:custGeom>
          <a:solidFill>
            <a:srgbClr val="7F787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5" name="object 875"/>
          <p:cNvSpPr/>
          <p:nvPr/>
        </p:nvSpPr>
        <p:spPr>
          <a:xfrm>
            <a:off x="458619" y="3915581"/>
            <a:ext cx="129768" cy="133489"/>
          </a:xfrm>
          <a:custGeom>
            <a:avLst/>
            <a:gdLst/>
            <a:ahLst/>
            <a:cxnLst/>
            <a:rect l="l" t="t" r="r" b="b"/>
            <a:pathLst>
              <a:path w="129768" h="133489">
                <a:moveTo>
                  <a:pt x="20091" y="112814"/>
                </a:moveTo>
                <a:lnTo>
                  <a:pt x="20091" y="90398"/>
                </a:lnTo>
                <a:lnTo>
                  <a:pt x="11252" y="81495"/>
                </a:lnTo>
                <a:lnTo>
                  <a:pt x="6299" y="76530"/>
                </a:lnTo>
                <a:lnTo>
                  <a:pt x="3543" y="69862"/>
                </a:lnTo>
                <a:lnTo>
                  <a:pt x="3378" y="55638"/>
                </a:lnTo>
                <a:lnTo>
                  <a:pt x="5994" y="48920"/>
                </a:lnTo>
                <a:lnTo>
                  <a:pt x="10833" y="43827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45" y="3962"/>
                </a:lnTo>
                <a:lnTo>
                  <a:pt x="124409" y="1092"/>
                </a:lnTo>
                <a:lnTo>
                  <a:pt x="126237" y="0"/>
                </a:lnTo>
                <a:lnTo>
                  <a:pt x="0" y="0"/>
                </a:lnTo>
                <a:lnTo>
                  <a:pt x="0" y="133489"/>
                </a:lnTo>
                <a:lnTo>
                  <a:pt x="129768" y="133489"/>
                </a:lnTo>
                <a:lnTo>
                  <a:pt x="129768" y="69799"/>
                </a:lnTo>
                <a:lnTo>
                  <a:pt x="109677" y="90030"/>
                </a:lnTo>
                <a:lnTo>
                  <a:pt x="109677" y="112814"/>
                </a:lnTo>
                <a:lnTo>
                  <a:pt x="87045" y="112814"/>
                </a:lnTo>
                <a:lnTo>
                  <a:pt x="82829" y="117055"/>
                </a:lnTo>
                <a:lnTo>
                  <a:pt x="77965" y="121970"/>
                </a:lnTo>
                <a:lnTo>
                  <a:pt x="71539" y="124663"/>
                </a:lnTo>
                <a:lnTo>
                  <a:pt x="57924" y="124663"/>
                </a:lnTo>
                <a:lnTo>
                  <a:pt x="51498" y="121970"/>
                </a:lnTo>
                <a:lnTo>
                  <a:pt x="46634" y="117068"/>
                </a:lnTo>
                <a:lnTo>
                  <a:pt x="42405" y="112814"/>
                </a:lnTo>
                <a:lnTo>
                  <a:pt x="20091" y="112814"/>
                </a:lnTo>
                <a:close/>
              </a:path>
            </a:pathLst>
          </a:custGeom>
          <a:solidFill>
            <a:srgbClr val="7A74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6" name="object 876"/>
          <p:cNvSpPr/>
          <p:nvPr/>
        </p:nvSpPr>
        <p:spPr>
          <a:xfrm>
            <a:off x="472120" y="3922278"/>
            <a:ext cx="141582" cy="107632"/>
          </a:xfrm>
          <a:custGeom>
            <a:avLst/>
            <a:gdLst/>
            <a:ahLst/>
            <a:cxnLst/>
            <a:rect l="l" t="t" r="r" b="b"/>
            <a:pathLst>
              <a:path w="141582" h="107632">
                <a:moveTo>
                  <a:pt x="4505" y="44360"/>
                </a:moveTo>
                <a:lnTo>
                  <a:pt x="0" y="55554"/>
                </a:lnTo>
                <a:lnTo>
                  <a:pt x="4206" y="66814"/>
                </a:lnTo>
                <a:lnTo>
                  <a:pt x="4771" y="67411"/>
                </a:lnTo>
                <a:lnTo>
                  <a:pt x="40154" y="102984"/>
                </a:lnTo>
                <a:lnTo>
                  <a:pt x="43227" y="106082"/>
                </a:lnTo>
                <a:lnTo>
                  <a:pt x="47228" y="107632"/>
                </a:lnTo>
                <a:lnTo>
                  <a:pt x="55229" y="107632"/>
                </a:lnTo>
                <a:lnTo>
                  <a:pt x="59229" y="106082"/>
                </a:lnTo>
                <a:lnTo>
                  <a:pt x="62302" y="102984"/>
                </a:lnTo>
                <a:lnTo>
                  <a:pt x="136826" y="27939"/>
                </a:lnTo>
                <a:lnTo>
                  <a:pt x="141582" y="16855"/>
                </a:lnTo>
                <a:lnTo>
                  <a:pt x="137620" y="5500"/>
                </a:lnTo>
                <a:lnTo>
                  <a:pt x="137067" y="4889"/>
                </a:lnTo>
                <a:lnTo>
                  <a:pt x="126117" y="0"/>
                </a:lnTo>
                <a:lnTo>
                  <a:pt x="114974" y="4344"/>
                </a:lnTo>
                <a:lnTo>
                  <a:pt x="114665" y="4647"/>
                </a:lnTo>
                <a:lnTo>
                  <a:pt x="51215" y="68541"/>
                </a:lnTo>
                <a:lnTo>
                  <a:pt x="26908" y="44094"/>
                </a:lnTo>
                <a:lnTo>
                  <a:pt x="15857" y="39459"/>
                </a:lnTo>
                <a:lnTo>
                  <a:pt x="4808" y="44051"/>
                </a:lnTo>
                <a:lnTo>
                  <a:pt x="4505" y="44360"/>
                </a:lnTo>
                <a:close/>
              </a:path>
            </a:pathLst>
          </a:custGeom>
          <a:solidFill>
            <a:srgbClr val="7A74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7" name="object 877"/>
          <p:cNvSpPr/>
          <p:nvPr/>
        </p:nvSpPr>
        <p:spPr>
          <a:xfrm>
            <a:off x="459451" y="3914737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78" y="112814"/>
                </a:moveTo>
                <a:lnTo>
                  <a:pt x="20078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38"/>
                </a:lnTo>
                <a:lnTo>
                  <a:pt x="5981" y="48933"/>
                </a:lnTo>
                <a:lnTo>
                  <a:pt x="10820" y="43827"/>
                </a:lnTo>
                <a:lnTo>
                  <a:pt x="13474" y="41033"/>
                </a:lnTo>
                <a:lnTo>
                  <a:pt x="16636" y="38950"/>
                </a:lnTo>
                <a:lnTo>
                  <a:pt x="20078" y="37579"/>
                </a:lnTo>
                <a:lnTo>
                  <a:pt x="20078" y="20662"/>
                </a:lnTo>
                <a:lnTo>
                  <a:pt x="104533" y="20662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33" y="112814"/>
                </a:lnTo>
                <a:lnTo>
                  <a:pt x="82816" y="117055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68"/>
                </a:lnTo>
                <a:lnTo>
                  <a:pt x="42392" y="112814"/>
                </a:lnTo>
                <a:lnTo>
                  <a:pt x="20078" y="112814"/>
                </a:lnTo>
                <a:close/>
              </a:path>
            </a:pathLst>
          </a:custGeom>
          <a:solidFill>
            <a:srgbClr val="7670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8" name="object 878"/>
          <p:cNvSpPr/>
          <p:nvPr/>
        </p:nvSpPr>
        <p:spPr>
          <a:xfrm>
            <a:off x="472938" y="3921434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46"/>
                </a:lnTo>
                <a:lnTo>
                  <a:pt x="141582" y="16857"/>
                </a:lnTo>
                <a:lnTo>
                  <a:pt x="137620" y="5505"/>
                </a:lnTo>
                <a:lnTo>
                  <a:pt x="137067" y="4895"/>
                </a:lnTo>
                <a:lnTo>
                  <a:pt x="126114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63" y="39455"/>
                </a:lnTo>
                <a:lnTo>
                  <a:pt x="4817" y="44048"/>
                </a:lnTo>
                <a:lnTo>
                  <a:pt x="4505" y="44367"/>
                </a:lnTo>
                <a:close/>
              </a:path>
            </a:pathLst>
          </a:custGeom>
          <a:solidFill>
            <a:srgbClr val="7670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9" name="object 879"/>
          <p:cNvSpPr/>
          <p:nvPr/>
        </p:nvSpPr>
        <p:spPr>
          <a:xfrm>
            <a:off x="460269" y="3913893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78" y="112826"/>
                </a:moveTo>
                <a:lnTo>
                  <a:pt x="20078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38"/>
                </a:lnTo>
                <a:lnTo>
                  <a:pt x="5981" y="48933"/>
                </a:lnTo>
                <a:lnTo>
                  <a:pt x="10820" y="43827"/>
                </a:lnTo>
                <a:lnTo>
                  <a:pt x="13474" y="41033"/>
                </a:lnTo>
                <a:lnTo>
                  <a:pt x="16636" y="38950"/>
                </a:lnTo>
                <a:lnTo>
                  <a:pt x="20078" y="37579"/>
                </a:lnTo>
                <a:lnTo>
                  <a:pt x="20078" y="20662"/>
                </a:lnTo>
                <a:lnTo>
                  <a:pt x="104533" y="20662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78" y="112826"/>
                </a:lnTo>
                <a:close/>
              </a:path>
            </a:pathLst>
          </a:custGeom>
          <a:solidFill>
            <a:srgbClr val="726B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0" name="object 880"/>
          <p:cNvSpPr/>
          <p:nvPr/>
        </p:nvSpPr>
        <p:spPr>
          <a:xfrm>
            <a:off x="473757" y="3920590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46"/>
                </a:lnTo>
                <a:lnTo>
                  <a:pt x="141582" y="16857"/>
                </a:lnTo>
                <a:lnTo>
                  <a:pt x="137620" y="5505"/>
                </a:lnTo>
                <a:lnTo>
                  <a:pt x="137067" y="4895"/>
                </a:lnTo>
                <a:lnTo>
                  <a:pt x="126114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close/>
              </a:path>
            </a:pathLst>
          </a:custGeom>
          <a:solidFill>
            <a:srgbClr val="726B6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1" name="object 881"/>
          <p:cNvSpPr/>
          <p:nvPr/>
        </p:nvSpPr>
        <p:spPr>
          <a:xfrm>
            <a:off x="461088" y="3913050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78" y="112826"/>
                </a:moveTo>
                <a:lnTo>
                  <a:pt x="20078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38"/>
                </a:lnTo>
                <a:lnTo>
                  <a:pt x="5981" y="48933"/>
                </a:lnTo>
                <a:lnTo>
                  <a:pt x="10820" y="43827"/>
                </a:lnTo>
                <a:lnTo>
                  <a:pt x="13474" y="41046"/>
                </a:lnTo>
                <a:lnTo>
                  <a:pt x="16636" y="38950"/>
                </a:lnTo>
                <a:lnTo>
                  <a:pt x="20078" y="37592"/>
                </a:lnTo>
                <a:lnTo>
                  <a:pt x="20078" y="20662"/>
                </a:lnTo>
                <a:lnTo>
                  <a:pt x="104533" y="20662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78" y="112826"/>
                </a:lnTo>
                <a:close/>
              </a:path>
            </a:pathLst>
          </a:custGeom>
          <a:solidFill>
            <a:srgbClr val="6E67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2" name="object 882"/>
          <p:cNvSpPr/>
          <p:nvPr/>
        </p:nvSpPr>
        <p:spPr>
          <a:xfrm>
            <a:off x="474575" y="3919751"/>
            <a:ext cx="141582" cy="107621"/>
          </a:xfrm>
          <a:custGeom>
            <a:avLst/>
            <a:gdLst/>
            <a:ahLst/>
            <a:cxnLst/>
            <a:rect l="l" t="t" r="r" b="b"/>
            <a:pathLst>
              <a:path w="141582" h="107621">
                <a:moveTo>
                  <a:pt x="4505" y="44362"/>
                </a:moveTo>
                <a:lnTo>
                  <a:pt x="0" y="55555"/>
                </a:lnTo>
                <a:lnTo>
                  <a:pt x="4213" y="66811"/>
                </a:lnTo>
                <a:lnTo>
                  <a:pt x="4772" y="67400"/>
                </a:lnTo>
                <a:lnTo>
                  <a:pt x="40154" y="102985"/>
                </a:lnTo>
                <a:lnTo>
                  <a:pt x="43227" y="106071"/>
                </a:lnTo>
                <a:lnTo>
                  <a:pt x="47228" y="107621"/>
                </a:lnTo>
                <a:lnTo>
                  <a:pt x="55229" y="107621"/>
                </a:lnTo>
                <a:lnTo>
                  <a:pt x="59229" y="106071"/>
                </a:lnTo>
                <a:lnTo>
                  <a:pt x="62303" y="102972"/>
                </a:lnTo>
                <a:lnTo>
                  <a:pt x="136826" y="27941"/>
                </a:lnTo>
                <a:lnTo>
                  <a:pt x="141582" y="16852"/>
                </a:lnTo>
                <a:lnTo>
                  <a:pt x="137620" y="5500"/>
                </a:lnTo>
                <a:lnTo>
                  <a:pt x="137067" y="4890"/>
                </a:lnTo>
                <a:lnTo>
                  <a:pt x="126114" y="0"/>
                </a:lnTo>
                <a:lnTo>
                  <a:pt x="114970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7" y="39455"/>
                </a:lnTo>
                <a:lnTo>
                  <a:pt x="4808" y="44052"/>
                </a:lnTo>
                <a:lnTo>
                  <a:pt x="4505" y="44362"/>
                </a:lnTo>
                <a:close/>
              </a:path>
            </a:pathLst>
          </a:custGeom>
          <a:solidFill>
            <a:srgbClr val="6E67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3" name="object 883"/>
          <p:cNvSpPr/>
          <p:nvPr/>
        </p:nvSpPr>
        <p:spPr>
          <a:xfrm>
            <a:off x="461906" y="3912206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78" y="112826"/>
                </a:moveTo>
                <a:lnTo>
                  <a:pt x="20078" y="90398"/>
                </a:lnTo>
                <a:lnTo>
                  <a:pt x="11239" y="81495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74" y="41046"/>
                </a:lnTo>
                <a:lnTo>
                  <a:pt x="16636" y="38950"/>
                </a:lnTo>
                <a:lnTo>
                  <a:pt x="20078" y="37592"/>
                </a:lnTo>
                <a:lnTo>
                  <a:pt x="20078" y="20662"/>
                </a:lnTo>
                <a:lnTo>
                  <a:pt x="104533" y="20662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78" y="112826"/>
                </a:lnTo>
                <a:close/>
              </a:path>
            </a:pathLst>
          </a:custGeom>
          <a:solidFill>
            <a:srgbClr val="6A6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4" name="object 884"/>
          <p:cNvSpPr/>
          <p:nvPr/>
        </p:nvSpPr>
        <p:spPr>
          <a:xfrm>
            <a:off x="475394" y="3918908"/>
            <a:ext cx="141582" cy="107621"/>
          </a:xfrm>
          <a:custGeom>
            <a:avLst/>
            <a:gdLst/>
            <a:ahLst/>
            <a:cxnLst/>
            <a:rect l="l" t="t" r="r" b="b"/>
            <a:pathLst>
              <a:path w="141582" h="107621">
                <a:moveTo>
                  <a:pt x="4505" y="44362"/>
                </a:moveTo>
                <a:lnTo>
                  <a:pt x="0" y="55555"/>
                </a:lnTo>
                <a:lnTo>
                  <a:pt x="4213" y="66811"/>
                </a:lnTo>
                <a:lnTo>
                  <a:pt x="4772" y="67400"/>
                </a:lnTo>
                <a:lnTo>
                  <a:pt x="40154" y="102985"/>
                </a:lnTo>
                <a:lnTo>
                  <a:pt x="43227" y="106071"/>
                </a:lnTo>
                <a:lnTo>
                  <a:pt x="47228" y="107621"/>
                </a:lnTo>
                <a:lnTo>
                  <a:pt x="55229" y="107621"/>
                </a:lnTo>
                <a:lnTo>
                  <a:pt x="59229" y="106071"/>
                </a:lnTo>
                <a:lnTo>
                  <a:pt x="62303" y="102972"/>
                </a:lnTo>
                <a:lnTo>
                  <a:pt x="136826" y="27941"/>
                </a:lnTo>
                <a:lnTo>
                  <a:pt x="141582" y="16852"/>
                </a:lnTo>
                <a:lnTo>
                  <a:pt x="137620" y="5500"/>
                </a:lnTo>
                <a:lnTo>
                  <a:pt x="137067" y="4890"/>
                </a:lnTo>
                <a:lnTo>
                  <a:pt x="126114" y="0"/>
                </a:lnTo>
                <a:lnTo>
                  <a:pt x="114970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7" y="39455"/>
                </a:lnTo>
                <a:lnTo>
                  <a:pt x="4808" y="44052"/>
                </a:lnTo>
                <a:lnTo>
                  <a:pt x="4505" y="44362"/>
                </a:lnTo>
                <a:close/>
              </a:path>
            </a:pathLst>
          </a:custGeom>
          <a:solidFill>
            <a:srgbClr val="6A6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5" name="object 885"/>
          <p:cNvSpPr/>
          <p:nvPr/>
        </p:nvSpPr>
        <p:spPr>
          <a:xfrm>
            <a:off x="462725" y="3911363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78" y="112826"/>
                </a:moveTo>
                <a:lnTo>
                  <a:pt x="20078" y="90398"/>
                </a:lnTo>
                <a:lnTo>
                  <a:pt x="11239" y="81495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74" y="41046"/>
                </a:lnTo>
                <a:lnTo>
                  <a:pt x="16636" y="38950"/>
                </a:lnTo>
                <a:lnTo>
                  <a:pt x="20078" y="37592"/>
                </a:lnTo>
                <a:lnTo>
                  <a:pt x="20078" y="20662"/>
                </a:lnTo>
                <a:lnTo>
                  <a:pt x="104546" y="20662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78" y="112826"/>
                </a:lnTo>
                <a:close/>
              </a:path>
            </a:pathLst>
          </a:custGeom>
          <a:solidFill>
            <a:srgbClr val="665F6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6" name="object 886"/>
          <p:cNvSpPr/>
          <p:nvPr/>
        </p:nvSpPr>
        <p:spPr>
          <a:xfrm>
            <a:off x="476212" y="3918066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54"/>
                </a:moveTo>
                <a:lnTo>
                  <a:pt x="0" y="55548"/>
                </a:ln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2" y="102977"/>
                </a:lnTo>
                <a:lnTo>
                  <a:pt x="136826" y="27933"/>
                </a:lnTo>
                <a:lnTo>
                  <a:pt x="141582" y="16845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4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close/>
              </a:path>
            </a:pathLst>
          </a:custGeom>
          <a:solidFill>
            <a:srgbClr val="665F6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7" name="object 887"/>
          <p:cNvSpPr/>
          <p:nvPr/>
        </p:nvSpPr>
        <p:spPr>
          <a:xfrm>
            <a:off x="463544" y="3910520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20091" y="112826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74" y="41046"/>
                </a:lnTo>
                <a:lnTo>
                  <a:pt x="16636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625B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8" name="object 888"/>
          <p:cNvSpPr/>
          <p:nvPr/>
        </p:nvSpPr>
        <p:spPr>
          <a:xfrm>
            <a:off x="477031" y="3917223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54"/>
                </a:moveTo>
                <a:lnTo>
                  <a:pt x="0" y="55548"/>
                </a:ln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89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2" y="102977"/>
                </a:lnTo>
                <a:lnTo>
                  <a:pt x="136826" y="27933"/>
                </a:lnTo>
                <a:lnTo>
                  <a:pt x="141582" y="16854"/>
                </a:lnTo>
                <a:lnTo>
                  <a:pt x="137613" y="5498"/>
                </a:lnTo>
                <a:lnTo>
                  <a:pt x="137067" y="4895"/>
                </a:lnTo>
                <a:lnTo>
                  <a:pt x="126114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close/>
              </a:path>
            </a:pathLst>
          </a:custGeom>
          <a:solidFill>
            <a:srgbClr val="625B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9" name="object 889"/>
          <p:cNvSpPr/>
          <p:nvPr/>
        </p:nvSpPr>
        <p:spPr>
          <a:xfrm>
            <a:off x="464362" y="3909677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20091" y="112826"/>
                </a:moveTo>
                <a:lnTo>
                  <a:pt x="20091" y="90398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74" y="41046"/>
                </a:lnTo>
                <a:lnTo>
                  <a:pt x="16636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5E575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0" name="object 890"/>
          <p:cNvSpPr/>
          <p:nvPr/>
        </p:nvSpPr>
        <p:spPr>
          <a:xfrm>
            <a:off x="477849" y="3916380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54"/>
                </a:moveTo>
                <a:lnTo>
                  <a:pt x="0" y="55548"/>
                </a:ln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89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2" y="102977"/>
                </a:lnTo>
                <a:lnTo>
                  <a:pt x="136826" y="27933"/>
                </a:lnTo>
                <a:lnTo>
                  <a:pt x="141582" y="16854"/>
                </a:lnTo>
                <a:lnTo>
                  <a:pt x="137613" y="5498"/>
                </a:lnTo>
                <a:lnTo>
                  <a:pt x="137067" y="4895"/>
                </a:lnTo>
                <a:lnTo>
                  <a:pt x="126114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close/>
              </a:path>
            </a:pathLst>
          </a:custGeom>
          <a:solidFill>
            <a:srgbClr val="5E575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1" name="object 891"/>
          <p:cNvSpPr/>
          <p:nvPr/>
        </p:nvSpPr>
        <p:spPr>
          <a:xfrm>
            <a:off x="465181" y="3908833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20091" y="112826"/>
                </a:moveTo>
                <a:lnTo>
                  <a:pt x="20091" y="90398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74" y="41046"/>
                </a:lnTo>
                <a:lnTo>
                  <a:pt x="16636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83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5B545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2" name="object 892"/>
          <p:cNvSpPr/>
          <p:nvPr/>
        </p:nvSpPr>
        <p:spPr>
          <a:xfrm>
            <a:off x="478668" y="3915537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54"/>
                </a:moveTo>
                <a:lnTo>
                  <a:pt x="0" y="55544"/>
                </a:lnTo>
                <a:lnTo>
                  <a:pt x="4199" y="66811"/>
                </a:lnTo>
                <a:lnTo>
                  <a:pt x="4771" y="67417"/>
                </a:lnTo>
                <a:lnTo>
                  <a:pt x="40154" y="102990"/>
                </a:lnTo>
                <a:lnTo>
                  <a:pt x="43227" y="106089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2" y="102990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9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close/>
              </a:path>
            </a:pathLst>
          </a:custGeom>
          <a:solidFill>
            <a:srgbClr val="5B545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3" name="object 893"/>
          <p:cNvSpPr/>
          <p:nvPr/>
        </p:nvSpPr>
        <p:spPr>
          <a:xfrm>
            <a:off x="465999" y="3907990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20091" y="112826"/>
                </a:moveTo>
                <a:lnTo>
                  <a:pt x="20091" y="90398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74" y="41046"/>
                </a:lnTo>
                <a:lnTo>
                  <a:pt x="16636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83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5750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4" name="object 894"/>
          <p:cNvSpPr/>
          <p:nvPr/>
        </p:nvSpPr>
        <p:spPr>
          <a:xfrm>
            <a:off x="479486" y="3914698"/>
            <a:ext cx="141582" cy="107633"/>
          </a:xfrm>
          <a:custGeom>
            <a:avLst/>
            <a:gdLst/>
            <a:ahLst/>
            <a:cxnLst/>
            <a:rect l="l" t="t" r="r" b="b"/>
            <a:pathLst>
              <a:path w="141582" h="107633">
                <a:moveTo>
                  <a:pt x="4505" y="44349"/>
                </a:moveTo>
                <a:lnTo>
                  <a:pt x="0" y="55549"/>
                </a:lnTo>
                <a:lnTo>
                  <a:pt x="4199" y="66807"/>
                </a:lnTo>
                <a:lnTo>
                  <a:pt x="4771" y="67412"/>
                </a:lnTo>
                <a:lnTo>
                  <a:pt x="40154" y="102985"/>
                </a:lnTo>
                <a:lnTo>
                  <a:pt x="43227" y="106084"/>
                </a:lnTo>
                <a:lnTo>
                  <a:pt x="47228" y="107633"/>
                </a:lnTo>
                <a:lnTo>
                  <a:pt x="55229" y="107633"/>
                </a:lnTo>
                <a:lnTo>
                  <a:pt x="59229" y="106084"/>
                </a:lnTo>
                <a:lnTo>
                  <a:pt x="62302" y="102985"/>
                </a:lnTo>
                <a:lnTo>
                  <a:pt x="136826" y="27928"/>
                </a:lnTo>
                <a:lnTo>
                  <a:pt x="141582" y="16850"/>
                </a:lnTo>
                <a:lnTo>
                  <a:pt x="137613" y="5493"/>
                </a:lnTo>
                <a:lnTo>
                  <a:pt x="137067" y="4890"/>
                </a:lnTo>
                <a:lnTo>
                  <a:pt x="126119" y="0"/>
                </a:lnTo>
                <a:lnTo>
                  <a:pt x="114969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4" y="39454"/>
                </a:lnTo>
                <a:lnTo>
                  <a:pt x="4803" y="44044"/>
                </a:lnTo>
                <a:lnTo>
                  <a:pt x="4505" y="44349"/>
                </a:lnTo>
                <a:close/>
              </a:path>
            </a:pathLst>
          </a:custGeom>
          <a:solidFill>
            <a:srgbClr val="5750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5" name="object 895"/>
          <p:cNvSpPr/>
          <p:nvPr/>
        </p:nvSpPr>
        <p:spPr>
          <a:xfrm>
            <a:off x="466818" y="3907147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20091" y="112826"/>
                </a:moveTo>
                <a:lnTo>
                  <a:pt x="20091" y="90398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16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83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534C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6" name="object 896"/>
          <p:cNvSpPr/>
          <p:nvPr/>
        </p:nvSpPr>
        <p:spPr>
          <a:xfrm>
            <a:off x="480305" y="3913855"/>
            <a:ext cx="141582" cy="107633"/>
          </a:xfrm>
          <a:custGeom>
            <a:avLst/>
            <a:gdLst/>
            <a:ahLst/>
            <a:cxnLst/>
            <a:rect l="l" t="t" r="r" b="b"/>
            <a:pathLst>
              <a:path w="141582" h="107633">
                <a:moveTo>
                  <a:pt x="4505" y="44362"/>
                </a:moveTo>
                <a:lnTo>
                  <a:pt x="0" y="55556"/>
                </a:lnTo>
                <a:lnTo>
                  <a:pt x="4206" y="66815"/>
                </a:lnTo>
                <a:lnTo>
                  <a:pt x="4771" y="67412"/>
                </a:lnTo>
                <a:lnTo>
                  <a:pt x="40154" y="102985"/>
                </a:lnTo>
                <a:lnTo>
                  <a:pt x="43227" y="106084"/>
                </a:lnTo>
                <a:lnTo>
                  <a:pt x="47228" y="107633"/>
                </a:lnTo>
                <a:lnTo>
                  <a:pt x="55229" y="107633"/>
                </a:lnTo>
                <a:lnTo>
                  <a:pt x="59229" y="106084"/>
                </a:lnTo>
                <a:lnTo>
                  <a:pt x="62302" y="102985"/>
                </a:lnTo>
                <a:lnTo>
                  <a:pt x="136826" y="27928"/>
                </a:lnTo>
                <a:lnTo>
                  <a:pt x="141582" y="16850"/>
                </a:lnTo>
                <a:lnTo>
                  <a:pt x="137613" y="5493"/>
                </a:lnTo>
                <a:lnTo>
                  <a:pt x="137067" y="4890"/>
                </a:lnTo>
                <a:lnTo>
                  <a:pt x="126119" y="0"/>
                </a:lnTo>
                <a:lnTo>
                  <a:pt x="114969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7" y="39455"/>
                </a:lnTo>
                <a:lnTo>
                  <a:pt x="4808" y="44052"/>
                </a:lnTo>
                <a:lnTo>
                  <a:pt x="4505" y="44362"/>
                </a:lnTo>
                <a:close/>
              </a:path>
            </a:pathLst>
          </a:custGeom>
          <a:solidFill>
            <a:srgbClr val="534C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7" name="object 897"/>
          <p:cNvSpPr/>
          <p:nvPr/>
        </p:nvSpPr>
        <p:spPr>
          <a:xfrm>
            <a:off x="467636" y="3906316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14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62"/>
                </a:lnTo>
                <a:lnTo>
                  <a:pt x="3365" y="55638"/>
                </a:lnTo>
                <a:lnTo>
                  <a:pt x="5981" y="48920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38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49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33" y="112814"/>
                </a:lnTo>
                <a:lnTo>
                  <a:pt x="82816" y="117055"/>
                </a:lnTo>
                <a:lnTo>
                  <a:pt x="77952" y="121958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68"/>
                </a:lnTo>
                <a:lnTo>
                  <a:pt x="42392" y="112814"/>
                </a:lnTo>
                <a:lnTo>
                  <a:pt x="20091" y="112814"/>
                </a:lnTo>
                <a:close/>
              </a:path>
            </a:pathLst>
          </a:custGeom>
          <a:solidFill>
            <a:srgbClr val="5049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8" name="object 898"/>
          <p:cNvSpPr/>
          <p:nvPr/>
        </p:nvSpPr>
        <p:spPr>
          <a:xfrm>
            <a:off x="481123" y="3913013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77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9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087"/>
                </a:lnTo>
                <a:lnTo>
                  <a:pt x="15860" y="39454"/>
                </a:lnTo>
                <a:lnTo>
                  <a:pt x="4812" y="44052"/>
                </a:lnTo>
                <a:lnTo>
                  <a:pt x="4505" y="44367"/>
                </a:lnTo>
                <a:close/>
              </a:path>
            </a:pathLst>
          </a:custGeom>
          <a:solidFill>
            <a:srgbClr val="50494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9" name="object 899"/>
          <p:cNvSpPr/>
          <p:nvPr/>
        </p:nvSpPr>
        <p:spPr>
          <a:xfrm>
            <a:off x="468456" y="3905473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14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62"/>
                </a:lnTo>
                <a:lnTo>
                  <a:pt x="3365" y="55638"/>
                </a:lnTo>
                <a:lnTo>
                  <a:pt x="5981" y="48920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49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33" y="112814"/>
                </a:lnTo>
                <a:lnTo>
                  <a:pt x="82829" y="117055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68"/>
                </a:lnTo>
                <a:lnTo>
                  <a:pt x="42392" y="112814"/>
                </a:lnTo>
                <a:lnTo>
                  <a:pt x="20091" y="112814"/>
                </a:lnTo>
                <a:close/>
              </a:path>
            </a:pathLst>
          </a:custGeom>
          <a:solidFill>
            <a:srgbClr val="4C464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0" name="object 900"/>
          <p:cNvSpPr/>
          <p:nvPr/>
        </p:nvSpPr>
        <p:spPr>
          <a:xfrm>
            <a:off x="481942" y="3912170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77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46"/>
                </a:lnTo>
                <a:lnTo>
                  <a:pt x="141582" y="16857"/>
                </a:lnTo>
                <a:lnTo>
                  <a:pt x="137620" y="5505"/>
                </a:lnTo>
                <a:lnTo>
                  <a:pt x="137067" y="4895"/>
                </a:lnTo>
                <a:lnTo>
                  <a:pt x="126119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087"/>
                </a:lnTo>
                <a:lnTo>
                  <a:pt x="15860" y="39454"/>
                </a:lnTo>
                <a:lnTo>
                  <a:pt x="4812" y="44052"/>
                </a:lnTo>
                <a:lnTo>
                  <a:pt x="4505" y="44367"/>
                </a:lnTo>
                <a:close/>
              </a:path>
            </a:pathLst>
          </a:custGeom>
          <a:solidFill>
            <a:srgbClr val="4C464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1" name="object 901"/>
          <p:cNvSpPr/>
          <p:nvPr/>
        </p:nvSpPr>
        <p:spPr>
          <a:xfrm>
            <a:off x="469273" y="3904630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14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38"/>
                </a:lnTo>
                <a:lnTo>
                  <a:pt x="5981" y="48933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33" y="112814"/>
                </a:lnTo>
                <a:lnTo>
                  <a:pt x="82829" y="117055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68"/>
                </a:lnTo>
                <a:lnTo>
                  <a:pt x="42392" y="112814"/>
                </a:lnTo>
                <a:lnTo>
                  <a:pt x="20091" y="112814"/>
                </a:lnTo>
                <a:close/>
              </a:path>
            </a:pathLst>
          </a:custGeom>
          <a:solidFill>
            <a:srgbClr val="48424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2" name="object 902"/>
          <p:cNvSpPr/>
          <p:nvPr/>
        </p:nvSpPr>
        <p:spPr>
          <a:xfrm>
            <a:off x="482761" y="3911326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46"/>
                </a:lnTo>
                <a:lnTo>
                  <a:pt x="141582" y="16857"/>
                </a:lnTo>
                <a:lnTo>
                  <a:pt x="137620" y="5505"/>
                </a:lnTo>
                <a:lnTo>
                  <a:pt x="137067" y="4895"/>
                </a:lnTo>
                <a:lnTo>
                  <a:pt x="126119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63" y="39455"/>
                </a:lnTo>
                <a:lnTo>
                  <a:pt x="4817" y="44048"/>
                </a:lnTo>
                <a:lnTo>
                  <a:pt x="4505" y="44367"/>
                </a:lnTo>
                <a:close/>
              </a:path>
            </a:pathLst>
          </a:custGeom>
          <a:solidFill>
            <a:srgbClr val="48424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3" name="object 903"/>
          <p:cNvSpPr/>
          <p:nvPr/>
        </p:nvSpPr>
        <p:spPr>
          <a:xfrm>
            <a:off x="470093" y="3903786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14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38"/>
                </a:lnTo>
                <a:lnTo>
                  <a:pt x="5981" y="48933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33" y="112814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14"/>
                </a:lnTo>
                <a:lnTo>
                  <a:pt x="20091" y="112814"/>
                </a:lnTo>
                <a:close/>
              </a:path>
            </a:pathLst>
          </a:custGeom>
          <a:solidFill>
            <a:srgbClr val="453F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4" name="object 904"/>
          <p:cNvSpPr/>
          <p:nvPr/>
        </p:nvSpPr>
        <p:spPr>
          <a:xfrm>
            <a:off x="483579" y="3910482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67"/>
                </a:moveTo>
                <a:lnTo>
                  <a:pt x="0" y="55560"/>
                </a:lnTo>
                <a:lnTo>
                  <a:pt x="4213" y="66816"/>
                </a:lnTo>
                <a:lnTo>
                  <a:pt x="4772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3" y="102977"/>
                </a:lnTo>
                <a:lnTo>
                  <a:pt x="136826" y="27946"/>
                </a:lnTo>
                <a:lnTo>
                  <a:pt x="141582" y="16857"/>
                </a:lnTo>
                <a:lnTo>
                  <a:pt x="137620" y="5505"/>
                </a:lnTo>
                <a:lnTo>
                  <a:pt x="137067" y="4895"/>
                </a:lnTo>
                <a:lnTo>
                  <a:pt x="126119" y="0"/>
                </a:lnTo>
                <a:lnTo>
                  <a:pt x="114970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7" y="39460"/>
                </a:lnTo>
                <a:lnTo>
                  <a:pt x="4808" y="44057"/>
                </a:lnTo>
                <a:lnTo>
                  <a:pt x="4505" y="44367"/>
                </a:lnTo>
                <a:close/>
              </a:path>
            </a:pathLst>
          </a:custGeom>
          <a:solidFill>
            <a:srgbClr val="453F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5" name="object 905"/>
          <p:cNvSpPr/>
          <p:nvPr/>
        </p:nvSpPr>
        <p:spPr>
          <a:xfrm>
            <a:off x="470910" y="3902942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20091" y="112826"/>
                </a:moveTo>
                <a:lnTo>
                  <a:pt x="20091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38"/>
                </a:lnTo>
                <a:lnTo>
                  <a:pt x="5981" y="48933"/>
                </a:lnTo>
                <a:lnTo>
                  <a:pt x="10820" y="43827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close/>
              </a:path>
            </a:pathLst>
          </a:custGeom>
          <a:solidFill>
            <a:srgbClr val="413B3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6" name="object 906"/>
          <p:cNvSpPr/>
          <p:nvPr/>
        </p:nvSpPr>
        <p:spPr>
          <a:xfrm>
            <a:off x="484398" y="3909643"/>
            <a:ext cx="141582" cy="107621"/>
          </a:xfrm>
          <a:custGeom>
            <a:avLst/>
            <a:gdLst/>
            <a:ahLst/>
            <a:cxnLst/>
            <a:rect l="l" t="t" r="r" b="b"/>
            <a:pathLst>
              <a:path w="141582" h="107621">
                <a:moveTo>
                  <a:pt x="4505" y="44362"/>
                </a:moveTo>
                <a:lnTo>
                  <a:pt x="0" y="55555"/>
                </a:lnTo>
                <a:lnTo>
                  <a:pt x="4213" y="66811"/>
                </a:lnTo>
                <a:lnTo>
                  <a:pt x="4772" y="67400"/>
                </a:lnTo>
                <a:lnTo>
                  <a:pt x="40154" y="102985"/>
                </a:lnTo>
                <a:lnTo>
                  <a:pt x="43227" y="106071"/>
                </a:lnTo>
                <a:lnTo>
                  <a:pt x="47228" y="107621"/>
                </a:lnTo>
                <a:lnTo>
                  <a:pt x="55229" y="107621"/>
                </a:lnTo>
                <a:lnTo>
                  <a:pt x="59229" y="106071"/>
                </a:lnTo>
                <a:lnTo>
                  <a:pt x="62303" y="102972"/>
                </a:lnTo>
                <a:lnTo>
                  <a:pt x="136826" y="27941"/>
                </a:lnTo>
                <a:lnTo>
                  <a:pt x="141582" y="16856"/>
                </a:lnTo>
                <a:lnTo>
                  <a:pt x="137620" y="5501"/>
                </a:lnTo>
                <a:lnTo>
                  <a:pt x="137067" y="4890"/>
                </a:lnTo>
                <a:lnTo>
                  <a:pt x="126119" y="0"/>
                </a:lnTo>
                <a:lnTo>
                  <a:pt x="114970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7" y="39455"/>
                </a:lnTo>
                <a:lnTo>
                  <a:pt x="4808" y="44052"/>
                </a:lnTo>
                <a:lnTo>
                  <a:pt x="4505" y="44362"/>
                </a:lnTo>
                <a:close/>
              </a:path>
            </a:pathLst>
          </a:custGeom>
          <a:solidFill>
            <a:srgbClr val="413B3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7" name="object 907"/>
          <p:cNvSpPr/>
          <p:nvPr/>
        </p:nvSpPr>
        <p:spPr>
          <a:xfrm>
            <a:off x="471730" y="3902098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3E383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8" name="object 908"/>
          <p:cNvSpPr/>
          <p:nvPr/>
        </p:nvSpPr>
        <p:spPr>
          <a:xfrm>
            <a:off x="485216" y="3908800"/>
            <a:ext cx="141582" cy="107621"/>
          </a:xfrm>
          <a:custGeom>
            <a:avLst/>
            <a:gdLst/>
            <a:ahLst/>
            <a:cxnLst/>
            <a:rect l="l" t="t" r="r" b="b"/>
            <a:pathLst>
              <a:path w="141582" h="107621">
                <a:moveTo>
                  <a:pt x="4505" y="44362"/>
                </a:moveTo>
                <a:lnTo>
                  <a:pt x="0" y="55555"/>
                </a:lnTo>
                <a:lnTo>
                  <a:pt x="4213" y="66811"/>
                </a:lnTo>
                <a:lnTo>
                  <a:pt x="4772" y="67400"/>
                </a:lnTo>
                <a:lnTo>
                  <a:pt x="40154" y="102985"/>
                </a:lnTo>
                <a:lnTo>
                  <a:pt x="43227" y="106071"/>
                </a:lnTo>
                <a:lnTo>
                  <a:pt x="47228" y="107621"/>
                </a:lnTo>
                <a:lnTo>
                  <a:pt x="55229" y="107621"/>
                </a:lnTo>
                <a:lnTo>
                  <a:pt x="59229" y="106071"/>
                </a:lnTo>
                <a:lnTo>
                  <a:pt x="62303" y="102972"/>
                </a:lnTo>
                <a:lnTo>
                  <a:pt x="136826" y="27941"/>
                </a:lnTo>
                <a:lnTo>
                  <a:pt x="141582" y="16856"/>
                </a:lnTo>
                <a:lnTo>
                  <a:pt x="137620" y="5501"/>
                </a:lnTo>
                <a:lnTo>
                  <a:pt x="137067" y="4890"/>
                </a:lnTo>
                <a:lnTo>
                  <a:pt x="126119" y="0"/>
                </a:lnTo>
                <a:lnTo>
                  <a:pt x="114970" y="4338"/>
                </a:lnTo>
                <a:lnTo>
                  <a:pt x="114665" y="4636"/>
                </a:lnTo>
                <a:lnTo>
                  <a:pt x="51215" y="68530"/>
                </a:lnTo>
                <a:lnTo>
                  <a:pt x="26908" y="44095"/>
                </a:lnTo>
                <a:lnTo>
                  <a:pt x="15857" y="39455"/>
                </a:lnTo>
                <a:lnTo>
                  <a:pt x="4808" y="44052"/>
                </a:lnTo>
                <a:lnTo>
                  <a:pt x="4505" y="44362"/>
                </a:lnTo>
                <a:close/>
              </a:path>
            </a:pathLst>
          </a:custGeom>
          <a:solidFill>
            <a:srgbClr val="3E383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9" name="object 909"/>
          <p:cNvSpPr/>
          <p:nvPr/>
        </p:nvSpPr>
        <p:spPr>
          <a:xfrm>
            <a:off x="472547" y="3901255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495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3A35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0" name="object 910"/>
          <p:cNvSpPr/>
          <p:nvPr/>
        </p:nvSpPr>
        <p:spPr>
          <a:xfrm>
            <a:off x="486036" y="3907958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54"/>
                </a:moveTo>
                <a:lnTo>
                  <a:pt x="0" y="55548"/>
                </a:ln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76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2" y="102977"/>
                </a:lnTo>
                <a:lnTo>
                  <a:pt x="136826" y="27933"/>
                </a:lnTo>
                <a:lnTo>
                  <a:pt x="141582" y="16845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9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close/>
              </a:path>
            </a:pathLst>
          </a:custGeom>
          <a:solidFill>
            <a:srgbClr val="3A35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1" name="object 911"/>
          <p:cNvSpPr/>
          <p:nvPr/>
        </p:nvSpPr>
        <p:spPr>
          <a:xfrm>
            <a:off x="473367" y="3900412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495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3732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2" name="object 912"/>
          <p:cNvSpPr/>
          <p:nvPr/>
        </p:nvSpPr>
        <p:spPr>
          <a:xfrm>
            <a:off x="486853" y="3907115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54"/>
                </a:moveTo>
                <a:lnTo>
                  <a:pt x="0" y="55548"/>
                </a:ln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89"/>
                </a:lnTo>
                <a:lnTo>
                  <a:pt x="47228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2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9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close/>
              </a:path>
            </a:pathLst>
          </a:custGeom>
          <a:solidFill>
            <a:srgbClr val="3732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3" name="object 913"/>
          <p:cNvSpPr/>
          <p:nvPr/>
        </p:nvSpPr>
        <p:spPr>
          <a:xfrm>
            <a:off x="474184" y="3899569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342F3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4" name="object 914"/>
          <p:cNvSpPr/>
          <p:nvPr/>
        </p:nvSpPr>
        <p:spPr>
          <a:xfrm>
            <a:off x="487673" y="3906272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54"/>
                </a:moveTo>
                <a:lnTo>
                  <a:pt x="0" y="55548"/>
                </a:lnTo>
                <a:lnTo>
                  <a:pt x="4206" y="66807"/>
                </a:lnTo>
                <a:lnTo>
                  <a:pt x="4771" y="67405"/>
                </a:lnTo>
                <a:lnTo>
                  <a:pt x="40154" y="102990"/>
                </a:lnTo>
                <a:lnTo>
                  <a:pt x="43227" y="106089"/>
                </a:lnTo>
                <a:lnTo>
                  <a:pt x="47240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2" y="102977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9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close/>
              </a:path>
            </a:pathLst>
          </a:custGeom>
          <a:solidFill>
            <a:srgbClr val="342F3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5" name="object 915"/>
          <p:cNvSpPr/>
          <p:nvPr/>
        </p:nvSpPr>
        <p:spPr>
          <a:xfrm>
            <a:off x="475004" y="3898725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70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312C2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6" name="object 916"/>
          <p:cNvSpPr/>
          <p:nvPr/>
        </p:nvSpPr>
        <p:spPr>
          <a:xfrm>
            <a:off x="488490" y="3905429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05" y="44354"/>
                </a:moveTo>
                <a:lnTo>
                  <a:pt x="0" y="55544"/>
                </a:lnTo>
                <a:lnTo>
                  <a:pt x="4199" y="66811"/>
                </a:lnTo>
                <a:lnTo>
                  <a:pt x="4771" y="67417"/>
                </a:lnTo>
                <a:lnTo>
                  <a:pt x="40154" y="102990"/>
                </a:lnTo>
                <a:lnTo>
                  <a:pt x="43227" y="106089"/>
                </a:lnTo>
                <a:lnTo>
                  <a:pt x="47240" y="107625"/>
                </a:lnTo>
                <a:lnTo>
                  <a:pt x="55229" y="107625"/>
                </a:lnTo>
                <a:lnTo>
                  <a:pt x="59229" y="106076"/>
                </a:lnTo>
                <a:lnTo>
                  <a:pt x="62302" y="102990"/>
                </a:lnTo>
                <a:lnTo>
                  <a:pt x="136826" y="27933"/>
                </a:lnTo>
                <a:lnTo>
                  <a:pt x="141582" y="16850"/>
                </a:lnTo>
                <a:lnTo>
                  <a:pt x="137613" y="5497"/>
                </a:lnTo>
                <a:lnTo>
                  <a:pt x="137067" y="4895"/>
                </a:lnTo>
                <a:lnTo>
                  <a:pt x="126119" y="0"/>
                </a:lnTo>
                <a:lnTo>
                  <a:pt x="114969" y="4343"/>
                </a:lnTo>
                <a:lnTo>
                  <a:pt x="114665" y="4641"/>
                </a:lnTo>
                <a:lnTo>
                  <a:pt x="51215" y="68535"/>
                </a:lnTo>
                <a:lnTo>
                  <a:pt x="26908" y="44100"/>
                </a:lnTo>
                <a:lnTo>
                  <a:pt x="15854" y="39459"/>
                </a:lnTo>
                <a:lnTo>
                  <a:pt x="4803" y="44049"/>
                </a:lnTo>
                <a:lnTo>
                  <a:pt x="4505" y="44354"/>
                </a:lnTo>
                <a:close/>
              </a:path>
            </a:pathLst>
          </a:custGeom>
          <a:solidFill>
            <a:srgbClr val="312C2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7" name="object 917"/>
          <p:cNvSpPr/>
          <p:nvPr/>
        </p:nvSpPr>
        <p:spPr>
          <a:xfrm>
            <a:off x="475822" y="3897882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83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2E292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8" name="object 918"/>
          <p:cNvSpPr/>
          <p:nvPr/>
        </p:nvSpPr>
        <p:spPr>
          <a:xfrm>
            <a:off x="489311" y="3904590"/>
            <a:ext cx="141582" cy="107633"/>
          </a:xfrm>
          <a:custGeom>
            <a:avLst/>
            <a:gdLst/>
            <a:ahLst/>
            <a:cxnLst/>
            <a:rect l="l" t="t" r="r" b="b"/>
            <a:pathLst>
              <a:path w="141582" h="107633">
                <a:moveTo>
                  <a:pt x="4516" y="44349"/>
                </a:moveTo>
                <a:lnTo>
                  <a:pt x="0" y="55541"/>
                </a:lnTo>
                <a:lnTo>
                  <a:pt x="4193" y="66803"/>
                </a:lnTo>
                <a:lnTo>
                  <a:pt x="4770" y="67412"/>
                </a:lnTo>
                <a:lnTo>
                  <a:pt x="40152" y="102985"/>
                </a:lnTo>
                <a:lnTo>
                  <a:pt x="43225" y="106084"/>
                </a:lnTo>
                <a:lnTo>
                  <a:pt x="47238" y="107633"/>
                </a:lnTo>
                <a:lnTo>
                  <a:pt x="55227" y="107633"/>
                </a:lnTo>
                <a:lnTo>
                  <a:pt x="59227" y="106084"/>
                </a:lnTo>
                <a:lnTo>
                  <a:pt x="62301" y="102985"/>
                </a:lnTo>
                <a:lnTo>
                  <a:pt x="136824" y="27928"/>
                </a:lnTo>
                <a:lnTo>
                  <a:pt x="141582" y="16847"/>
                </a:lnTo>
                <a:lnTo>
                  <a:pt x="137618" y="5488"/>
                </a:lnTo>
                <a:lnTo>
                  <a:pt x="137078" y="4890"/>
                </a:lnTo>
                <a:lnTo>
                  <a:pt x="126120" y="0"/>
                </a:lnTo>
                <a:lnTo>
                  <a:pt x="114980" y="4338"/>
                </a:lnTo>
                <a:lnTo>
                  <a:pt x="114675" y="4636"/>
                </a:lnTo>
                <a:lnTo>
                  <a:pt x="51214" y="68530"/>
                </a:lnTo>
                <a:lnTo>
                  <a:pt x="26906" y="44095"/>
                </a:lnTo>
                <a:lnTo>
                  <a:pt x="15849" y="39454"/>
                </a:lnTo>
                <a:lnTo>
                  <a:pt x="4805" y="44052"/>
                </a:lnTo>
                <a:lnTo>
                  <a:pt x="4516" y="44349"/>
                </a:lnTo>
                <a:close/>
              </a:path>
            </a:pathLst>
          </a:custGeom>
          <a:solidFill>
            <a:srgbClr val="2E292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9" name="object 919"/>
          <p:cNvSpPr/>
          <p:nvPr/>
        </p:nvSpPr>
        <p:spPr>
          <a:xfrm>
            <a:off x="476641" y="3897039"/>
            <a:ext cx="129755" cy="133502"/>
          </a:xfrm>
          <a:custGeom>
            <a:avLst/>
            <a:gdLst/>
            <a:ahLst/>
            <a:cxnLst/>
            <a:rect l="l" t="t" r="r" b="b"/>
            <a:pathLst>
              <a:path w="129755" h="133502">
                <a:moveTo>
                  <a:pt x="3365" y="55651"/>
                </a:moveTo>
                <a:lnTo>
                  <a:pt x="5981" y="48933"/>
                </a:lnTo>
                <a:lnTo>
                  <a:pt x="10820" y="43840"/>
                </a:lnTo>
                <a:lnTo>
                  <a:pt x="13487" y="41046"/>
                </a:lnTo>
                <a:lnTo>
                  <a:pt x="16649" y="38950"/>
                </a:lnTo>
                <a:lnTo>
                  <a:pt x="20091" y="37592"/>
                </a:lnTo>
                <a:lnTo>
                  <a:pt x="20091" y="20675"/>
                </a:lnTo>
                <a:lnTo>
                  <a:pt x="104546" y="20675"/>
                </a:lnTo>
                <a:lnTo>
                  <a:pt x="121132" y="3962"/>
                </a:lnTo>
                <a:lnTo>
                  <a:pt x="124396" y="1104"/>
                </a:lnTo>
                <a:lnTo>
                  <a:pt x="126225" y="0"/>
                </a:lnTo>
                <a:lnTo>
                  <a:pt x="0" y="0"/>
                </a:lnTo>
                <a:lnTo>
                  <a:pt x="0" y="133502"/>
                </a:lnTo>
                <a:lnTo>
                  <a:pt x="129755" y="133502"/>
                </a:lnTo>
                <a:lnTo>
                  <a:pt x="129755" y="69811"/>
                </a:lnTo>
                <a:lnTo>
                  <a:pt x="109664" y="90043"/>
                </a:lnTo>
                <a:lnTo>
                  <a:pt x="109664" y="112826"/>
                </a:lnTo>
                <a:lnTo>
                  <a:pt x="87033" y="112826"/>
                </a:lnTo>
                <a:lnTo>
                  <a:pt x="82829" y="117068"/>
                </a:lnTo>
                <a:lnTo>
                  <a:pt x="77952" y="121970"/>
                </a:lnTo>
                <a:lnTo>
                  <a:pt x="71526" y="124675"/>
                </a:lnTo>
                <a:lnTo>
                  <a:pt x="57911" y="124675"/>
                </a:lnTo>
                <a:lnTo>
                  <a:pt x="51485" y="121983"/>
                </a:lnTo>
                <a:lnTo>
                  <a:pt x="46621" y="117081"/>
                </a:lnTo>
                <a:lnTo>
                  <a:pt x="42392" y="112826"/>
                </a:lnTo>
                <a:lnTo>
                  <a:pt x="20091" y="112826"/>
                </a:lnTo>
                <a:lnTo>
                  <a:pt x="20091" y="90398"/>
                </a:lnTo>
                <a:lnTo>
                  <a:pt x="11239" y="81508"/>
                </a:lnTo>
                <a:lnTo>
                  <a:pt x="6286" y="76542"/>
                </a:lnTo>
                <a:lnTo>
                  <a:pt x="3530" y="69875"/>
                </a:lnTo>
                <a:lnTo>
                  <a:pt x="3365" y="55651"/>
                </a:lnTo>
                <a:close/>
              </a:path>
            </a:pathLst>
          </a:custGeom>
          <a:solidFill>
            <a:srgbClr val="2B262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0" name="object 920"/>
          <p:cNvSpPr/>
          <p:nvPr/>
        </p:nvSpPr>
        <p:spPr>
          <a:xfrm>
            <a:off x="490129" y="3903747"/>
            <a:ext cx="141582" cy="107633"/>
          </a:xfrm>
          <a:custGeom>
            <a:avLst/>
            <a:gdLst/>
            <a:ahLst/>
            <a:cxnLst/>
            <a:rect l="l" t="t" r="r" b="b"/>
            <a:pathLst>
              <a:path w="141582" h="107633">
                <a:moveTo>
                  <a:pt x="4516" y="44362"/>
                </a:moveTo>
                <a:lnTo>
                  <a:pt x="0" y="55553"/>
                </a:lnTo>
                <a:lnTo>
                  <a:pt x="4200" y="66811"/>
                </a:lnTo>
                <a:lnTo>
                  <a:pt x="4770" y="67412"/>
                </a:lnTo>
                <a:lnTo>
                  <a:pt x="40152" y="102985"/>
                </a:lnTo>
                <a:lnTo>
                  <a:pt x="43225" y="106084"/>
                </a:lnTo>
                <a:lnTo>
                  <a:pt x="47239" y="107633"/>
                </a:lnTo>
                <a:lnTo>
                  <a:pt x="55227" y="107633"/>
                </a:lnTo>
                <a:lnTo>
                  <a:pt x="59227" y="106084"/>
                </a:lnTo>
                <a:lnTo>
                  <a:pt x="62301" y="102985"/>
                </a:lnTo>
                <a:lnTo>
                  <a:pt x="136824" y="27928"/>
                </a:lnTo>
                <a:lnTo>
                  <a:pt x="141582" y="16847"/>
                </a:lnTo>
                <a:lnTo>
                  <a:pt x="137619" y="5488"/>
                </a:lnTo>
                <a:lnTo>
                  <a:pt x="137078" y="4890"/>
                </a:lnTo>
                <a:lnTo>
                  <a:pt x="126120" y="0"/>
                </a:lnTo>
                <a:lnTo>
                  <a:pt x="114980" y="4338"/>
                </a:lnTo>
                <a:lnTo>
                  <a:pt x="114676" y="4636"/>
                </a:lnTo>
                <a:lnTo>
                  <a:pt x="51214" y="68530"/>
                </a:lnTo>
                <a:lnTo>
                  <a:pt x="26906" y="44095"/>
                </a:lnTo>
                <a:lnTo>
                  <a:pt x="15852" y="39455"/>
                </a:lnTo>
                <a:lnTo>
                  <a:pt x="4810" y="44060"/>
                </a:lnTo>
                <a:lnTo>
                  <a:pt x="4516" y="44362"/>
                </a:lnTo>
                <a:close/>
              </a:path>
            </a:pathLst>
          </a:custGeom>
          <a:solidFill>
            <a:srgbClr val="2B262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1" name="object 921"/>
          <p:cNvSpPr/>
          <p:nvPr/>
        </p:nvSpPr>
        <p:spPr>
          <a:xfrm>
            <a:off x="477460" y="3896208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38"/>
                </a:moveTo>
                <a:lnTo>
                  <a:pt x="5981" y="48920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38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49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33" y="112814"/>
                </a:lnTo>
                <a:lnTo>
                  <a:pt x="82829" y="117055"/>
                </a:lnTo>
                <a:lnTo>
                  <a:pt x="77952" y="121958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68"/>
                </a:lnTo>
                <a:lnTo>
                  <a:pt x="42392" y="112814"/>
                </a:lnTo>
                <a:lnTo>
                  <a:pt x="20091" y="112814"/>
                </a:lnTo>
                <a:lnTo>
                  <a:pt x="20091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62"/>
                </a:lnTo>
                <a:lnTo>
                  <a:pt x="3365" y="55638"/>
                </a:lnTo>
                <a:close/>
              </a:path>
            </a:pathLst>
          </a:custGeom>
          <a:solidFill>
            <a:srgbClr val="28242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2" name="object 922"/>
          <p:cNvSpPr/>
          <p:nvPr/>
        </p:nvSpPr>
        <p:spPr>
          <a:xfrm>
            <a:off x="490948" y="3902905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16" y="44367"/>
                </a:moveTo>
                <a:lnTo>
                  <a:pt x="0" y="55557"/>
                </a:lnTo>
                <a:lnTo>
                  <a:pt x="4208" y="66811"/>
                </a:lnTo>
                <a:lnTo>
                  <a:pt x="4770" y="67405"/>
                </a:lnTo>
                <a:lnTo>
                  <a:pt x="40152" y="102977"/>
                </a:lnTo>
                <a:lnTo>
                  <a:pt x="43225" y="106076"/>
                </a:lnTo>
                <a:lnTo>
                  <a:pt x="47239" y="107625"/>
                </a:lnTo>
                <a:lnTo>
                  <a:pt x="55227" y="107625"/>
                </a:lnTo>
                <a:lnTo>
                  <a:pt x="59227" y="106076"/>
                </a:lnTo>
                <a:lnTo>
                  <a:pt x="62301" y="102977"/>
                </a:lnTo>
                <a:lnTo>
                  <a:pt x="136824" y="27933"/>
                </a:lnTo>
                <a:lnTo>
                  <a:pt x="141582" y="16847"/>
                </a:lnTo>
                <a:lnTo>
                  <a:pt x="137619" y="5492"/>
                </a:lnTo>
                <a:lnTo>
                  <a:pt x="137078" y="4895"/>
                </a:lnTo>
                <a:lnTo>
                  <a:pt x="126120" y="0"/>
                </a:lnTo>
                <a:lnTo>
                  <a:pt x="114980" y="4343"/>
                </a:lnTo>
                <a:lnTo>
                  <a:pt x="114676" y="4641"/>
                </a:lnTo>
                <a:lnTo>
                  <a:pt x="51214" y="68522"/>
                </a:lnTo>
                <a:lnTo>
                  <a:pt x="26906" y="44087"/>
                </a:lnTo>
                <a:lnTo>
                  <a:pt x="15855" y="39454"/>
                </a:lnTo>
                <a:lnTo>
                  <a:pt x="4815" y="44060"/>
                </a:lnTo>
                <a:lnTo>
                  <a:pt x="4516" y="44367"/>
                </a:lnTo>
                <a:close/>
              </a:path>
            </a:pathLst>
          </a:custGeom>
          <a:solidFill>
            <a:srgbClr val="28242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3" name="object 923"/>
          <p:cNvSpPr/>
          <p:nvPr/>
        </p:nvSpPr>
        <p:spPr>
          <a:xfrm>
            <a:off x="478278" y="3895365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38"/>
                </a:moveTo>
                <a:lnTo>
                  <a:pt x="5981" y="48920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38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49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33" y="112814"/>
                </a:lnTo>
                <a:lnTo>
                  <a:pt x="82829" y="117055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68"/>
                </a:lnTo>
                <a:lnTo>
                  <a:pt x="42392" y="112814"/>
                </a:lnTo>
                <a:lnTo>
                  <a:pt x="20091" y="112814"/>
                </a:lnTo>
                <a:lnTo>
                  <a:pt x="20091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62"/>
                </a:lnTo>
                <a:lnTo>
                  <a:pt x="3365" y="55638"/>
                </a:lnTo>
                <a:close/>
              </a:path>
            </a:pathLst>
          </a:custGeom>
          <a:solidFill>
            <a:srgbClr val="25212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4" name="object 924"/>
          <p:cNvSpPr/>
          <p:nvPr/>
        </p:nvSpPr>
        <p:spPr>
          <a:xfrm>
            <a:off x="491766" y="3902062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16" y="44367"/>
                </a:moveTo>
                <a:lnTo>
                  <a:pt x="0" y="55557"/>
                </a:lnTo>
                <a:lnTo>
                  <a:pt x="4208" y="66811"/>
                </a:lnTo>
                <a:lnTo>
                  <a:pt x="4770" y="67405"/>
                </a:lnTo>
                <a:lnTo>
                  <a:pt x="40152" y="102977"/>
                </a:lnTo>
                <a:lnTo>
                  <a:pt x="43225" y="106076"/>
                </a:lnTo>
                <a:lnTo>
                  <a:pt x="47239" y="107625"/>
                </a:lnTo>
                <a:lnTo>
                  <a:pt x="55227" y="107625"/>
                </a:lnTo>
                <a:lnTo>
                  <a:pt x="59227" y="106076"/>
                </a:lnTo>
                <a:lnTo>
                  <a:pt x="62301" y="102977"/>
                </a:lnTo>
                <a:lnTo>
                  <a:pt x="136824" y="27946"/>
                </a:lnTo>
                <a:lnTo>
                  <a:pt x="141582" y="16854"/>
                </a:lnTo>
                <a:lnTo>
                  <a:pt x="137626" y="5500"/>
                </a:lnTo>
                <a:lnTo>
                  <a:pt x="137078" y="4895"/>
                </a:lnTo>
                <a:lnTo>
                  <a:pt x="126120" y="0"/>
                </a:lnTo>
                <a:lnTo>
                  <a:pt x="114980" y="4343"/>
                </a:lnTo>
                <a:lnTo>
                  <a:pt x="114676" y="4641"/>
                </a:lnTo>
                <a:lnTo>
                  <a:pt x="51214" y="68535"/>
                </a:lnTo>
                <a:lnTo>
                  <a:pt x="26906" y="44087"/>
                </a:lnTo>
                <a:lnTo>
                  <a:pt x="15855" y="39454"/>
                </a:lnTo>
                <a:lnTo>
                  <a:pt x="4815" y="44060"/>
                </a:lnTo>
                <a:lnTo>
                  <a:pt x="4516" y="44367"/>
                </a:lnTo>
                <a:close/>
              </a:path>
            </a:pathLst>
          </a:custGeom>
          <a:solidFill>
            <a:srgbClr val="25212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5" name="object 925"/>
          <p:cNvSpPr/>
          <p:nvPr/>
        </p:nvSpPr>
        <p:spPr>
          <a:xfrm>
            <a:off x="479097" y="3894522"/>
            <a:ext cx="129755" cy="133489"/>
          </a:xfrm>
          <a:custGeom>
            <a:avLst/>
            <a:gdLst/>
            <a:ahLst/>
            <a:cxnLst/>
            <a:rect l="l" t="t" r="r" b="b"/>
            <a:pathLst>
              <a:path w="129755" h="133489">
                <a:moveTo>
                  <a:pt x="3365" y="55638"/>
                </a:moveTo>
                <a:lnTo>
                  <a:pt x="5981" y="48933"/>
                </a:lnTo>
                <a:lnTo>
                  <a:pt x="10820" y="43827"/>
                </a:lnTo>
                <a:lnTo>
                  <a:pt x="13487" y="41033"/>
                </a:lnTo>
                <a:lnTo>
                  <a:pt x="16649" y="38950"/>
                </a:lnTo>
                <a:lnTo>
                  <a:pt x="20091" y="37579"/>
                </a:lnTo>
                <a:lnTo>
                  <a:pt x="20091" y="20662"/>
                </a:lnTo>
                <a:lnTo>
                  <a:pt x="104546" y="20662"/>
                </a:lnTo>
                <a:lnTo>
                  <a:pt x="121132" y="3962"/>
                </a:lnTo>
                <a:lnTo>
                  <a:pt x="124396" y="1092"/>
                </a:lnTo>
                <a:lnTo>
                  <a:pt x="126225" y="0"/>
                </a:lnTo>
                <a:lnTo>
                  <a:pt x="0" y="0"/>
                </a:lnTo>
                <a:lnTo>
                  <a:pt x="0" y="133489"/>
                </a:lnTo>
                <a:lnTo>
                  <a:pt x="129755" y="133489"/>
                </a:lnTo>
                <a:lnTo>
                  <a:pt x="129755" y="69799"/>
                </a:lnTo>
                <a:lnTo>
                  <a:pt x="109664" y="90030"/>
                </a:lnTo>
                <a:lnTo>
                  <a:pt x="109664" y="112814"/>
                </a:lnTo>
                <a:lnTo>
                  <a:pt x="87033" y="112814"/>
                </a:lnTo>
                <a:lnTo>
                  <a:pt x="82829" y="117055"/>
                </a:lnTo>
                <a:lnTo>
                  <a:pt x="77952" y="121970"/>
                </a:lnTo>
                <a:lnTo>
                  <a:pt x="71526" y="124663"/>
                </a:lnTo>
                <a:lnTo>
                  <a:pt x="57911" y="124663"/>
                </a:lnTo>
                <a:lnTo>
                  <a:pt x="51485" y="121970"/>
                </a:lnTo>
                <a:lnTo>
                  <a:pt x="46621" y="117068"/>
                </a:lnTo>
                <a:lnTo>
                  <a:pt x="42392" y="112814"/>
                </a:lnTo>
                <a:lnTo>
                  <a:pt x="20091" y="112814"/>
                </a:lnTo>
                <a:lnTo>
                  <a:pt x="20091" y="90398"/>
                </a:lnTo>
                <a:lnTo>
                  <a:pt x="11239" y="81495"/>
                </a:lnTo>
                <a:lnTo>
                  <a:pt x="6286" y="76530"/>
                </a:lnTo>
                <a:lnTo>
                  <a:pt x="3530" y="69875"/>
                </a:lnTo>
                <a:lnTo>
                  <a:pt x="3365" y="55638"/>
                </a:lnTo>
                <a:close/>
              </a:path>
            </a:pathLst>
          </a:custGeom>
          <a:solidFill>
            <a:srgbClr val="221E2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6" name="object 926"/>
          <p:cNvSpPr/>
          <p:nvPr/>
        </p:nvSpPr>
        <p:spPr>
          <a:xfrm>
            <a:off x="492585" y="3901219"/>
            <a:ext cx="141582" cy="107625"/>
          </a:xfrm>
          <a:custGeom>
            <a:avLst/>
            <a:gdLst/>
            <a:ahLst/>
            <a:cxnLst/>
            <a:rect l="l" t="t" r="r" b="b"/>
            <a:pathLst>
              <a:path w="141582" h="107625">
                <a:moveTo>
                  <a:pt x="4516" y="44367"/>
                </a:moveTo>
                <a:lnTo>
                  <a:pt x="0" y="55557"/>
                </a:lnTo>
                <a:lnTo>
                  <a:pt x="4208" y="66811"/>
                </a:lnTo>
                <a:lnTo>
                  <a:pt x="4770" y="67405"/>
                </a:lnTo>
                <a:lnTo>
                  <a:pt x="40152" y="102977"/>
                </a:lnTo>
                <a:lnTo>
                  <a:pt x="43225" y="106076"/>
                </a:lnTo>
                <a:lnTo>
                  <a:pt x="47239" y="107625"/>
                </a:lnTo>
                <a:lnTo>
                  <a:pt x="55227" y="107625"/>
                </a:lnTo>
                <a:lnTo>
                  <a:pt x="59227" y="106076"/>
                </a:lnTo>
                <a:lnTo>
                  <a:pt x="62301" y="102977"/>
                </a:lnTo>
                <a:lnTo>
                  <a:pt x="136824" y="27946"/>
                </a:lnTo>
                <a:lnTo>
                  <a:pt x="141582" y="16854"/>
                </a:lnTo>
                <a:lnTo>
                  <a:pt x="137626" y="5500"/>
                </a:lnTo>
                <a:lnTo>
                  <a:pt x="137078" y="4895"/>
                </a:lnTo>
                <a:lnTo>
                  <a:pt x="126120" y="0"/>
                </a:lnTo>
                <a:lnTo>
                  <a:pt x="114980" y="4343"/>
                </a:lnTo>
                <a:lnTo>
                  <a:pt x="114676" y="4641"/>
                </a:lnTo>
                <a:lnTo>
                  <a:pt x="51214" y="68535"/>
                </a:lnTo>
                <a:lnTo>
                  <a:pt x="26906" y="44087"/>
                </a:lnTo>
                <a:lnTo>
                  <a:pt x="15855" y="39454"/>
                </a:lnTo>
                <a:lnTo>
                  <a:pt x="4815" y="44060"/>
                </a:lnTo>
                <a:lnTo>
                  <a:pt x="4516" y="44367"/>
                </a:lnTo>
                <a:close/>
              </a:path>
            </a:pathLst>
          </a:custGeom>
          <a:solidFill>
            <a:srgbClr val="221E2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7" name="object 927"/>
          <p:cNvSpPr/>
          <p:nvPr/>
        </p:nvSpPr>
        <p:spPr>
          <a:xfrm>
            <a:off x="480472" y="3895042"/>
            <a:ext cx="127876" cy="131546"/>
          </a:xfrm>
          <a:custGeom>
            <a:avLst/>
            <a:gdLst/>
            <a:ahLst/>
            <a:cxnLst/>
            <a:rect l="l" t="t" r="r" b="b"/>
            <a:pathLst>
              <a:path w="127876" h="131546">
                <a:moveTo>
                  <a:pt x="18211" y="112826"/>
                </a:moveTo>
                <a:lnTo>
                  <a:pt x="18211" y="89839"/>
                </a:lnTo>
                <a:lnTo>
                  <a:pt x="9639" y="81229"/>
                </a:lnTo>
                <a:lnTo>
                  <a:pt x="4508" y="76073"/>
                </a:lnTo>
                <a:lnTo>
                  <a:pt x="1638" y="69164"/>
                </a:lnTo>
                <a:lnTo>
                  <a:pt x="1473" y="54419"/>
                </a:lnTo>
                <a:lnTo>
                  <a:pt x="4190" y="47459"/>
                </a:lnTo>
                <a:lnTo>
                  <a:pt x="9194" y="42189"/>
                </a:lnTo>
                <a:lnTo>
                  <a:pt x="11772" y="39484"/>
                </a:lnTo>
                <a:lnTo>
                  <a:pt x="14795" y="37401"/>
                </a:lnTo>
                <a:lnTo>
                  <a:pt x="18211" y="35953"/>
                </a:lnTo>
                <a:lnTo>
                  <a:pt x="18211" y="18719"/>
                </a:lnTo>
                <a:lnTo>
                  <a:pt x="103212" y="18719"/>
                </a:lnTo>
                <a:lnTo>
                  <a:pt x="119532" y="2286"/>
                </a:lnTo>
                <a:lnTo>
                  <a:pt x="122135" y="0"/>
                </a:lnTo>
                <a:lnTo>
                  <a:pt x="0" y="0"/>
                </a:lnTo>
                <a:lnTo>
                  <a:pt x="0" y="131546"/>
                </a:lnTo>
                <a:lnTo>
                  <a:pt x="127876" y="131546"/>
                </a:lnTo>
                <a:lnTo>
                  <a:pt x="127876" y="71158"/>
                </a:lnTo>
                <a:lnTo>
                  <a:pt x="109677" y="89471"/>
                </a:lnTo>
                <a:lnTo>
                  <a:pt x="109677" y="112826"/>
                </a:lnTo>
                <a:lnTo>
                  <a:pt x="86486" y="112826"/>
                </a:lnTo>
                <a:lnTo>
                  <a:pt x="82537" y="116789"/>
                </a:lnTo>
                <a:lnTo>
                  <a:pt x="77508" y="121869"/>
                </a:lnTo>
                <a:lnTo>
                  <a:pt x="70827" y="124675"/>
                </a:lnTo>
                <a:lnTo>
                  <a:pt x="56718" y="124675"/>
                </a:lnTo>
                <a:lnTo>
                  <a:pt x="50063" y="121881"/>
                </a:lnTo>
                <a:lnTo>
                  <a:pt x="45021" y="116801"/>
                </a:lnTo>
                <a:lnTo>
                  <a:pt x="41071" y="112826"/>
                </a:lnTo>
                <a:lnTo>
                  <a:pt x="18211" y="112826"/>
                </a:lnTo>
                <a:close/>
              </a:path>
            </a:pathLst>
          </a:custGeom>
          <a:solidFill>
            <a:srgbClr val="F8B0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8" name="object 928"/>
          <p:cNvSpPr/>
          <p:nvPr/>
        </p:nvSpPr>
        <p:spPr>
          <a:xfrm>
            <a:off x="493919" y="3901739"/>
            <a:ext cx="139788" cy="105676"/>
          </a:xfrm>
          <a:custGeom>
            <a:avLst/>
            <a:gdLst/>
            <a:ahLst/>
            <a:cxnLst/>
            <a:rect l="l" t="t" r="r" b="b"/>
            <a:pathLst>
              <a:path w="139788" h="105676">
                <a:moveTo>
                  <a:pt x="50" y="54952"/>
                </a:moveTo>
                <a:lnTo>
                  <a:pt x="101" y="59055"/>
                </a:lnTo>
                <a:lnTo>
                  <a:pt x="1689" y="62877"/>
                </a:lnTo>
                <a:lnTo>
                  <a:pt x="4533" y="65747"/>
                </a:lnTo>
                <a:lnTo>
                  <a:pt x="39928" y="101320"/>
                </a:lnTo>
                <a:lnTo>
                  <a:pt x="42710" y="104127"/>
                </a:lnTo>
                <a:lnTo>
                  <a:pt x="46418" y="105676"/>
                </a:lnTo>
                <a:lnTo>
                  <a:pt x="54254" y="105676"/>
                </a:lnTo>
                <a:lnTo>
                  <a:pt x="57950" y="104127"/>
                </a:lnTo>
                <a:lnTo>
                  <a:pt x="60744" y="101320"/>
                </a:lnTo>
                <a:lnTo>
                  <a:pt x="135267" y="26276"/>
                </a:lnTo>
                <a:lnTo>
                  <a:pt x="138112" y="23406"/>
                </a:lnTo>
                <a:lnTo>
                  <a:pt x="139699" y="19583"/>
                </a:lnTo>
                <a:lnTo>
                  <a:pt x="139788" y="11404"/>
                </a:lnTo>
                <a:lnTo>
                  <a:pt x="138277" y="7531"/>
                </a:lnTo>
                <a:lnTo>
                  <a:pt x="135496" y="4610"/>
                </a:lnTo>
                <a:lnTo>
                  <a:pt x="132664" y="1638"/>
                </a:lnTo>
                <a:lnTo>
                  <a:pt x="128879" y="0"/>
                </a:lnTo>
                <a:lnTo>
                  <a:pt x="120942" y="0"/>
                </a:lnTo>
                <a:lnTo>
                  <a:pt x="117246" y="1549"/>
                </a:lnTo>
                <a:lnTo>
                  <a:pt x="114439" y="4368"/>
                </a:lnTo>
                <a:lnTo>
                  <a:pt x="50330" y="68935"/>
                </a:lnTo>
                <a:lnTo>
                  <a:pt x="25349" y="43827"/>
                </a:lnTo>
                <a:lnTo>
                  <a:pt x="22542" y="41021"/>
                </a:lnTo>
                <a:lnTo>
                  <a:pt x="18846" y="39471"/>
                </a:lnTo>
                <a:lnTo>
                  <a:pt x="10896" y="39471"/>
                </a:lnTo>
                <a:lnTo>
                  <a:pt x="7124" y="41109"/>
                </a:lnTo>
                <a:lnTo>
                  <a:pt x="4292" y="44081"/>
                </a:lnTo>
                <a:lnTo>
                  <a:pt x="1511" y="47002"/>
                </a:lnTo>
                <a:lnTo>
                  <a:pt x="0" y="50863"/>
                </a:lnTo>
                <a:lnTo>
                  <a:pt x="50" y="54952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9" name="object 929"/>
          <p:cNvSpPr/>
          <p:nvPr/>
        </p:nvSpPr>
        <p:spPr>
          <a:xfrm>
            <a:off x="495095" y="4221079"/>
            <a:ext cx="71691" cy="119202"/>
          </a:xfrm>
          <a:custGeom>
            <a:avLst/>
            <a:gdLst/>
            <a:ahLst/>
            <a:cxnLst/>
            <a:rect l="l" t="t" r="r" b="b"/>
            <a:pathLst>
              <a:path w="71691" h="119202">
                <a:moveTo>
                  <a:pt x="17068" y="104609"/>
                </a:moveTo>
                <a:lnTo>
                  <a:pt x="17068" y="64935"/>
                </a:lnTo>
                <a:lnTo>
                  <a:pt x="60477" y="64935"/>
                </a:lnTo>
                <a:lnTo>
                  <a:pt x="60477" y="50165"/>
                </a:lnTo>
                <a:lnTo>
                  <a:pt x="17068" y="50165"/>
                </a:lnTo>
                <a:lnTo>
                  <a:pt x="17068" y="14770"/>
                </a:lnTo>
                <a:lnTo>
                  <a:pt x="70967" y="14770"/>
                </a:lnTo>
                <a:lnTo>
                  <a:pt x="70967" y="0"/>
                </a:lnTo>
                <a:lnTo>
                  <a:pt x="0" y="0"/>
                </a:lnTo>
                <a:lnTo>
                  <a:pt x="0" y="119202"/>
                </a:lnTo>
                <a:lnTo>
                  <a:pt x="71691" y="119202"/>
                </a:lnTo>
                <a:lnTo>
                  <a:pt x="71691" y="104609"/>
                </a:lnTo>
                <a:lnTo>
                  <a:pt x="17068" y="1046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0" name="object 930"/>
          <p:cNvSpPr/>
          <p:nvPr/>
        </p:nvSpPr>
        <p:spPr>
          <a:xfrm>
            <a:off x="588062" y="4249539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1" y="77389"/>
                </a:moveTo>
                <a:lnTo>
                  <a:pt x="2857" y="74193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1" y="91793"/>
                </a:lnTo>
                <a:lnTo>
                  <a:pt x="52043" y="87425"/>
                </a:lnTo>
                <a:lnTo>
                  <a:pt x="61476" y="78730"/>
                </a:lnTo>
                <a:lnTo>
                  <a:pt x="64947" y="65303"/>
                </a:lnTo>
                <a:lnTo>
                  <a:pt x="64945" y="64898"/>
                </a:lnTo>
                <a:lnTo>
                  <a:pt x="60847" y="50988"/>
                </a:lnTo>
                <a:lnTo>
                  <a:pt x="50750" y="43112"/>
                </a:lnTo>
                <a:lnTo>
                  <a:pt x="37363" y="38608"/>
                </a:lnTo>
                <a:lnTo>
                  <a:pt x="27762" y="35941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703"/>
                </a:lnTo>
                <a:lnTo>
                  <a:pt x="40932" y="13703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13"/>
                </a:lnTo>
                <a:lnTo>
                  <a:pt x="60095" y="4678"/>
                </a:lnTo>
                <a:lnTo>
                  <a:pt x="47984" y="1482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5" y="38161"/>
                </a:lnTo>
                <a:lnTo>
                  <a:pt x="13685" y="46653"/>
                </a:lnTo>
                <a:lnTo>
                  <a:pt x="27241" y="51422"/>
                </a:lnTo>
                <a:lnTo>
                  <a:pt x="28028" y="51619"/>
                </a:lnTo>
                <a:lnTo>
                  <a:pt x="42353" y="56600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9" y="78989"/>
                </a:lnTo>
                <a:lnTo>
                  <a:pt x="14701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1" name="object 931"/>
          <p:cNvSpPr/>
          <p:nvPr/>
        </p:nvSpPr>
        <p:spPr>
          <a:xfrm>
            <a:off x="720343" y="4218406"/>
            <a:ext cx="20472" cy="121869"/>
          </a:xfrm>
          <a:custGeom>
            <a:avLst/>
            <a:gdLst/>
            <a:ahLst/>
            <a:cxnLst/>
            <a:rect l="l" t="t" r="r" b="b"/>
            <a:pathLst>
              <a:path w="20472" h="121869">
                <a:moveTo>
                  <a:pt x="20472" y="10325"/>
                </a:moveTo>
                <a:lnTo>
                  <a:pt x="20472" y="4635"/>
                </a:lnTo>
                <a:lnTo>
                  <a:pt x="15836" y="0"/>
                </a:lnTo>
                <a:lnTo>
                  <a:pt x="4622" y="0"/>
                </a:lnTo>
                <a:lnTo>
                  <a:pt x="0" y="4635"/>
                </a:lnTo>
                <a:lnTo>
                  <a:pt x="0" y="15836"/>
                </a:lnTo>
                <a:lnTo>
                  <a:pt x="4622" y="20472"/>
                </a:lnTo>
                <a:lnTo>
                  <a:pt x="15836" y="20472"/>
                </a:lnTo>
                <a:lnTo>
                  <a:pt x="20472" y="15836"/>
                </a:lnTo>
                <a:lnTo>
                  <a:pt x="20472" y="10325"/>
                </a:lnTo>
                <a:close/>
              </a:path>
              <a:path w="20472" h="121869">
                <a:moveTo>
                  <a:pt x="1968" y="32918"/>
                </a:moveTo>
                <a:lnTo>
                  <a:pt x="1968" y="121869"/>
                </a:lnTo>
                <a:lnTo>
                  <a:pt x="18516" y="121869"/>
                </a:lnTo>
                <a:lnTo>
                  <a:pt x="18516" y="32918"/>
                </a:lnTo>
                <a:lnTo>
                  <a:pt x="1968" y="329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2" name="object 932"/>
          <p:cNvSpPr/>
          <p:nvPr/>
        </p:nvSpPr>
        <p:spPr>
          <a:xfrm>
            <a:off x="770849" y="4249541"/>
            <a:ext cx="130035" cy="90741"/>
          </a:xfrm>
          <a:custGeom>
            <a:avLst/>
            <a:gdLst/>
            <a:ahLst/>
            <a:cxnLst/>
            <a:rect l="l" t="t" r="r" b="b"/>
            <a:pathLst>
              <a:path w="130035" h="90741">
                <a:moveTo>
                  <a:pt x="72034" y="20104"/>
                </a:moveTo>
                <a:lnTo>
                  <a:pt x="77546" y="17259"/>
                </a:lnTo>
                <a:lnTo>
                  <a:pt x="85559" y="13703"/>
                </a:lnTo>
                <a:lnTo>
                  <a:pt x="97863" y="13748"/>
                </a:lnTo>
                <a:lnTo>
                  <a:pt x="110263" y="19427"/>
                </a:lnTo>
                <a:lnTo>
                  <a:pt x="113487" y="33807"/>
                </a:lnTo>
                <a:lnTo>
                  <a:pt x="113487" y="90741"/>
                </a:lnTo>
                <a:lnTo>
                  <a:pt x="130035" y="90741"/>
                </a:lnTo>
                <a:lnTo>
                  <a:pt x="130035" y="29349"/>
                </a:lnTo>
                <a:lnTo>
                  <a:pt x="129842" y="25019"/>
                </a:lnTo>
                <a:lnTo>
                  <a:pt x="125377" y="11118"/>
                </a:lnTo>
                <a:lnTo>
                  <a:pt x="115536" y="2779"/>
                </a:lnTo>
                <a:lnTo>
                  <a:pt x="101028" y="0"/>
                </a:lnTo>
                <a:lnTo>
                  <a:pt x="92461" y="688"/>
                </a:lnTo>
                <a:lnTo>
                  <a:pt x="80246" y="4148"/>
                </a:lnTo>
                <a:lnTo>
                  <a:pt x="68313" y="10845"/>
                </a:lnTo>
                <a:lnTo>
                  <a:pt x="67671" y="9876"/>
                </a:lnTo>
                <a:lnTo>
                  <a:pt x="57258" y="2273"/>
                </a:lnTo>
                <a:lnTo>
                  <a:pt x="44107" y="0"/>
                </a:lnTo>
                <a:lnTo>
                  <a:pt x="40956" y="91"/>
                </a:lnTo>
                <a:lnTo>
                  <a:pt x="28429" y="2814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24" y="16725"/>
                </a:lnTo>
                <a:lnTo>
                  <a:pt x="28625" y="13703"/>
                </a:lnTo>
                <a:lnTo>
                  <a:pt x="40963" y="13744"/>
                </a:lnTo>
                <a:lnTo>
                  <a:pt x="53443" y="19792"/>
                </a:lnTo>
                <a:lnTo>
                  <a:pt x="56553" y="33807"/>
                </a:lnTo>
                <a:lnTo>
                  <a:pt x="56553" y="90741"/>
                </a:lnTo>
                <a:lnTo>
                  <a:pt x="73101" y="90741"/>
                </a:lnTo>
                <a:lnTo>
                  <a:pt x="73101" y="25984"/>
                </a:lnTo>
                <a:lnTo>
                  <a:pt x="72758" y="22771"/>
                </a:lnTo>
                <a:lnTo>
                  <a:pt x="72034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3" name="object 933"/>
          <p:cNvSpPr/>
          <p:nvPr/>
        </p:nvSpPr>
        <p:spPr>
          <a:xfrm>
            <a:off x="930699" y="4249543"/>
            <a:ext cx="77736" cy="126301"/>
          </a:xfrm>
          <a:custGeom>
            <a:avLst/>
            <a:gdLst/>
            <a:ahLst/>
            <a:cxnLst/>
            <a:rect l="l" t="t" r="r" b="b"/>
            <a:pathLst>
              <a:path w="77736" h="126301">
                <a:moveTo>
                  <a:pt x="77736" y="44475"/>
                </a:moveTo>
                <a:lnTo>
                  <a:pt x="77464" y="37643"/>
                </a:lnTo>
                <a:lnTo>
                  <a:pt x="74647" y="23187"/>
                </a:lnTo>
                <a:lnTo>
                  <a:pt x="68334" y="11200"/>
                </a:lnTo>
                <a:lnTo>
                  <a:pt x="57977" y="3023"/>
                </a:lnTo>
                <a:lnTo>
                  <a:pt x="43027" y="0"/>
                </a:lnTo>
                <a:lnTo>
                  <a:pt x="41501" y="15"/>
                </a:lnTo>
                <a:lnTo>
                  <a:pt x="52910" y="18716"/>
                </a:lnTo>
                <a:lnTo>
                  <a:pt x="59065" y="30326"/>
                </a:lnTo>
                <a:lnTo>
                  <a:pt x="60464" y="45364"/>
                </a:lnTo>
                <a:lnTo>
                  <a:pt x="60330" y="50646"/>
                </a:lnTo>
                <a:lnTo>
                  <a:pt x="57554" y="65626"/>
                </a:lnTo>
                <a:lnTo>
                  <a:pt x="49995" y="75785"/>
                </a:lnTo>
                <a:lnTo>
                  <a:pt x="36080" y="79527"/>
                </a:lnTo>
                <a:lnTo>
                  <a:pt x="28994" y="79527"/>
                </a:lnTo>
                <a:lnTo>
                  <a:pt x="31292" y="92506"/>
                </a:lnTo>
                <a:lnTo>
                  <a:pt x="38595" y="92506"/>
                </a:lnTo>
                <a:lnTo>
                  <a:pt x="52216" y="90522"/>
                </a:lnTo>
                <a:lnTo>
                  <a:pt x="63887" y="83923"/>
                </a:lnTo>
                <a:lnTo>
                  <a:pt x="71806" y="73497"/>
                </a:lnTo>
                <a:lnTo>
                  <a:pt x="76310" y="60072"/>
                </a:lnTo>
                <a:lnTo>
                  <a:pt x="77736" y="44475"/>
                </a:lnTo>
                <a:close/>
              </a:path>
              <a:path w="77736" h="126301">
                <a:moveTo>
                  <a:pt x="29229" y="1877"/>
                </a:moveTo>
                <a:lnTo>
                  <a:pt x="17411" y="8013"/>
                </a:lnTo>
                <a:lnTo>
                  <a:pt x="16535" y="8013"/>
                </a:lnTo>
                <a:lnTo>
                  <a:pt x="16535" y="1790"/>
                </a:lnTo>
                <a:lnTo>
                  <a:pt x="0" y="1790"/>
                </a:lnTo>
                <a:lnTo>
                  <a:pt x="0" y="126301"/>
                </a:lnTo>
                <a:lnTo>
                  <a:pt x="16535" y="126301"/>
                </a:lnTo>
                <a:lnTo>
                  <a:pt x="16535" y="87528"/>
                </a:lnTo>
                <a:lnTo>
                  <a:pt x="17056" y="87172"/>
                </a:lnTo>
                <a:lnTo>
                  <a:pt x="23456" y="90728"/>
                </a:lnTo>
                <a:lnTo>
                  <a:pt x="31292" y="92506"/>
                </a:lnTo>
                <a:lnTo>
                  <a:pt x="28994" y="79527"/>
                </a:lnTo>
                <a:lnTo>
                  <a:pt x="23456" y="78625"/>
                </a:lnTo>
                <a:lnTo>
                  <a:pt x="16535" y="76860"/>
                </a:lnTo>
                <a:lnTo>
                  <a:pt x="16535" y="17259"/>
                </a:lnTo>
                <a:lnTo>
                  <a:pt x="23113" y="15481"/>
                </a:lnTo>
                <a:lnTo>
                  <a:pt x="27558" y="13703"/>
                </a:lnTo>
                <a:lnTo>
                  <a:pt x="39062" y="13722"/>
                </a:lnTo>
                <a:lnTo>
                  <a:pt x="52910" y="18716"/>
                </a:lnTo>
                <a:lnTo>
                  <a:pt x="41501" y="15"/>
                </a:lnTo>
                <a:lnTo>
                  <a:pt x="29229" y="18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4" name="object 934"/>
          <p:cNvSpPr/>
          <p:nvPr/>
        </p:nvSpPr>
        <p:spPr>
          <a:xfrm>
            <a:off x="1026684" y="4249541"/>
            <a:ext cx="81318" cy="92506"/>
          </a:xfrm>
          <a:custGeom>
            <a:avLst/>
            <a:gdLst/>
            <a:ahLst/>
            <a:cxnLst/>
            <a:rect l="l" t="t" r="r" b="b"/>
            <a:pathLst>
              <a:path w="81318" h="92506">
                <a:moveTo>
                  <a:pt x="16548" y="48031"/>
                </a:moveTo>
                <a:lnTo>
                  <a:pt x="16835" y="40458"/>
                </a:lnTo>
                <a:lnTo>
                  <a:pt x="20282" y="25427"/>
                </a:lnTo>
                <a:lnTo>
                  <a:pt x="28276" y="16049"/>
                </a:lnTo>
                <a:lnTo>
                  <a:pt x="41630" y="12814"/>
                </a:lnTo>
                <a:lnTo>
                  <a:pt x="43161" y="12843"/>
                </a:lnTo>
                <a:lnTo>
                  <a:pt x="56348" y="17071"/>
                </a:lnTo>
                <a:lnTo>
                  <a:pt x="62960" y="27892"/>
                </a:lnTo>
                <a:lnTo>
                  <a:pt x="64769" y="44475"/>
                </a:lnTo>
                <a:lnTo>
                  <a:pt x="64476" y="52173"/>
                </a:lnTo>
                <a:lnTo>
                  <a:pt x="61027" y="67261"/>
                </a:lnTo>
                <a:lnTo>
                  <a:pt x="53080" y="76650"/>
                </a:lnTo>
                <a:lnTo>
                  <a:pt x="55450" y="90366"/>
                </a:lnTo>
                <a:lnTo>
                  <a:pt x="67191" y="84371"/>
                </a:lnTo>
                <a:lnTo>
                  <a:pt x="75227" y="74642"/>
                </a:lnTo>
                <a:lnTo>
                  <a:pt x="79842" y="61302"/>
                </a:lnTo>
                <a:lnTo>
                  <a:pt x="81318" y="44475"/>
                </a:lnTo>
                <a:lnTo>
                  <a:pt x="80517" y="32491"/>
                </a:lnTo>
                <a:lnTo>
                  <a:pt x="76209" y="17879"/>
                </a:lnTo>
                <a:lnTo>
                  <a:pt x="68325" y="7769"/>
                </a:lnTo>
                <a:lnTo>
                  <a:pt x="57038" y="1898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1"/>
                </a:lnTo>
                <a:lnTo>
                  <a:pt x="14186" y="8182"/>
                </a:lnTo>
                <a:lnTo>
                  <a:pt x="6128" y="17912"/>
                </a:lnTo>
                <a:lnTo>
                  <a:pt x="1488" y="31236"/>
                </a:lnTo>
                <a:lnTo>
                  <a:pt x="0" y="48031"/>
                </a:lnTo>
                <a:lnTo>
                  <a:pt x="829" y="60148"/>
                </a:lnTo>
                <a:lnTo>
                  <a:pt x="5196" y="74700"/>
                </a:lnTo>
                <a:lnTo>
                  <a:pt x="13137" y="84768"/>
                </a:lnTo>
                <a:lnTo>
                  <a:pt x="16548" y="48031"/>
                </a:lnTo>
                <a:close/>
              </a:path>
              <a:path w="81318" h="92506">
                <a:moveTo>
                  <a:pt x="39865" y="79883"/>
                </a:moveTo>
                <a:lnTo>
                  <a:pt x="37982" y="79839"/>
                </a:lnTo>
                <a:lnTo>
                  <a:pt x="24891" y="75516"/>
                </a:lnTo>
                <a:lnTo>
                  <a:pt x="18338" y="64654"/>
                </a:lnTo>
                <a:lnTo>
                  <a:pt x="16548" y="48031"/>
                </a:lnTo>
                <a:lnTo>
                  <a:pt x="13137" y="84768"/>
                </a:lnTo>
                <a:lnTo>
                  <a:pt x="24462" y="90616"/>
                </a:lnTo>
                <a:lnTo>
                  <a:pt x="38976" y="92506"/>
                </a:lnTo>
                <a:lnTo>
                  <a:pt x="39723" y="92503"/>
                </a:lnTo>
                <a:lnTo>
                  <a:pt x="55450" y="90366"/>
                </a:lnTo>
                <a:lnTo>
                  <a:pt x="53080" y="76650"/>
                </a:lnTo>
                <a:lnTo>
                  <a:pt x="39865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5" name="object 935"/>
          <p:cNvSpPr/>
          <p:nvPr/>
        </p:nvSpPr>
        <p:spPr>
          <a:xfrm>
            <a:off x="1133723" y="4249546"/>
            <a:ext cx="45910" cy="90728"/>
          </a:xfrm>
          <a:custGeom>
            <a:avLst/>
            <a:gdLst/>
            <a:ahLst/>
            <a:cxnLst/>
            <a:rect l="l" t="t" r="r" b="b"/>
            <a:pathLst>
              <a:path w="45910" h="90728">
                <a:moveTo>
                  <a:pt x="40944" y="42"/>
                </a:moveTo>
                <a:lnTo>
                  <a:pt x="28621" y="2797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49" y="18341"/>
                </a:lnTo>
                <a:lnTo>
                  <a:pt x="30382" y="15935"/>
                </a:lnTo>
                <a:lnTo>
                  <a:pt x="45910" y="15125"/>
                </a:lnTo>
                <a:lnTo>
                  <a:pt x="45910" y="0"/>
                </a:lnTo>
                <a:lnTo>
                  <a:pt x="40944" y="4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6" name="object 936"/>
          <p:cNvSpPr/>
          <p:nvPr/>
        </p:nvSpPr>
        <p:spPr>
          <a:xfrm>
            <a:off x="1190075" y="4222864"/>
            <a:ext cx="57645" cy="119189"/>
          </a:xfrm>
          <a:custGeom>
            <a:avLst/>
            <a:gdLst/>
            <a:ahLst/>
            <a:cxnLst/>
            <a:rect l="l" t="t" r="r" b="b"/>
            <a:pathLst>
              <a:path w="57645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17"/>
                </a:lnTo>
                <a:lnTo>
                  <a:pt x="14757" y="41617"/>
                </a:lnTo>
                <a:lnTo>
                  <a:pt x="14757" y="96418"/>
                </a:lnTo>
                <a:lnTo>
                  <a:pt x="16409" y="106263"/>
                </a:lnTo>
                <a:lnTo>
                  <a:pt x="24995" y="116066"/>
                </a:lnTo>
                <a:lnTo>
                  <a:pt x="39141" y="119189"/>
                </a:lnTo>
                <a:lnTo>
                  <a:pt x="45542" y="119189"/>
                </a:lnTo>
                <a:lnTo>
                  <a:pt x="51942" y="117754"/>
                </a:lnTo>
                <a:lnTo>
                  <a:pt x="57645" y="116878"/>
                </a:lnTo>
                <a:lnTo>
                  <a:pt x="55689" y="104241"/>
                </a:lnTo>
                <a:lnTo>
                  <a:pt x="47497" y="105841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17"/>
                </a:lnTo>
                <a:lnTo>
                  <a:pt x="54444" y="41617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7" name="object 937"/>
          <p:cNvSpPr/>
          <p:nvPr/>
        </p:nvSpPr>
        <p:spPr>
          <a:xfrm>
            <a:off x="1260502" y="4249537"/>
            <a:ext cx="84137" cy="92506"/>
          </a:xfrm>
          <a:custGeom>
            <a:avLst/>
            <a:gdLst/>
            <a:ahLst/>
            <a:cxnLst/>
            <a:rect l="l" t="t" r="r" b="b"/>
            <a:pathLst>
              <a:path w="84137" h="92506">
                <a:moveTo>
                  <a:pt x="30765" y="92400"/>
                </a:moveTo>
                <a:lnTo>
                  <a:pt x="43376" y="90019"/>
                </a:lnTo>
                <a:lnTo>
                  <a:pt x="54965" y="84518"/>
                </a:lnTo>
                <a:lnTo>
                  <a:pt x="55854" y="84518"/>
                </a:lnTo>
                <a:lnTo>
                  <a:pt x="56375" y="89484"/>
                </a:lnTo>
                <a:lnTo>
                  <a:pt x="61531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37" y="88417"/>
                </a:lnTo>
                <a:lnTo>
                  <a:pt x="84137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50" y="205"/>
                </a:lnTo>
                <a:lnTo>
                  <a:pt x="18481" y="1914"/>
                </a:lnTo>
                <a:lnTo>
                  <a:pt x="7111" y="5346"/>
                </a:lnTo>
                <a:lnTo>
                  <a:pt x="9766" y="18148"/>
                </a:lnTo>
                <a:lnTo>
                  <a:pt x="10549" y="17914"/>
                </a:lnTo>
                <a:lnTo>
                  <a:pt x="22356" y="14857"/>
                </a:lnTo>
                <a:lnTo>
                  <a:pt x="35559" y="13703"/>
                </a:lnTo>
                <a:lnTo>
                  <a:pt x="38473" y="13790"/>
                </a:lnTo>
                <a:lnTo>
                  <a:pt x="51721" y="18797"/>
                </a:lnTo>
                <a:lnTo>
                  <a:pt x="55854" y="32029"/>
                </a:lnTo>
                <a:lnTo>
                  <a:pt x="55854" y="44310"/>
                </a:lnTo>
                <a:lnTo>
                  <a:pt x="55308" y="44310"/>
                </a:lnTo>
                <a:lnTo>
                  <a:pt x="47320" y="42341"/>
                </a:lnTo>
                <a:lnTo>
                  <a:pt x="37693" y="41643"/>
                </a:lnTo>
                <a:lnTo>
                  <a:pt x="30949" y="41643"/>
                </a:lnTo>
                <a:lnTo>
                  <a:pt x="30225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3" y="75619"/>
                </a:lnTo>
                <a:lnTo>
                  <a:pt x="43473" y="77892"/>
                </a:lnTo>
                <a:lnTo>
                  <a:pt x="29705" y="78994"/>
                </a:lnTo>
                <a:lnTo>
                  <a:pt x="27381" y="92506"/>
                </a:lnTo>
                <a:lnTo>
                  <a:pt x="30765" y="92400"/>
                </a:lnTo>
                <a:close/>
              </a:path>
              <a:path w="84137" h="92506">
                <a:moveTo>
                  <a:pt x="29705" y="78994"/>
                </a:moveTo>
                <a:lnTo>
                  <a:pt x="21323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25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22" y="81428"/>
                </a:lnTo>
                <a:lnTo>
                  <a:pt x="13289" y="89915"/>
                </a:lnTo>
                <a:lnTo>
                  <a:pt x="27381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8" name="object 938"/>
          <p:cNvSpPr/>
          <p:nvPr/>
        </p:nvSpPr>
        <p:spPr>
          <a:xfrm>
            <a:off x="1365392" y="4249541"/>
            <a:ext cx="74193" cy="90741"/>
          </a:xfrm>
          <a:custGeom>
            <a:avLst/>
            <a:gdLst/>
            <a:ahLst/>
            <a:cxnLst/>
            <a:rect l="l" t="t" r="r" b="b"/>
            <a:pathLst>
              <a:path w="74193" h="90741">
                <a:moveTo>
                  <a:pt x="29895" y="13703"/>
                </a:moveTo>
                <a:lnTo>
                  <a:pt x="42068" y="13739"/>
                </a:lnTo>
                <a:lnTo>
                  <a:pt x="54585" y="19895"/>
                </a:lnTo>
                <a:lnTo>
                  <a:pt x="57645" y="33807"/>
                </a:lnTo>
                <a:lnTo>
                  <a:pt x="57645" y="90741"/>
                </a:lnTo>
                <a:lnTo>
                  <a:pt x="74193" y="90741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2"/>
                </a:lnTo>
                <a:lnTo>
                  <a:pt x="29393" y="2723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50" y="16725"/>
                </a:lnTo>
                <a:lnTo>
                  <a:pt x="29895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9" name="object 939"/>
          <p:cNvSpPr/>
          <p:nvPr/>
        </p:nvSpPr>
        <p:spPr>
          <a:xfrm>
            <a:off x="1458560" y="4222864"/>
            <a:ext cx="57619" cy="119189"/>
          </a:xfrm>
          <a:custGeom>
            <a:avLst/>
            <a:gdLst/>
            <a:ahLst/>
            <a:cxnLst/>
            <a:rect l="l" t="t" r="r" b="b"/>
            <a:pathLst>
              <a:path w="57619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17"/>
                </a:lnTo>
                <a:lnTo>
                  <a:pt x="14757" y="41617"/>
                </a:lnTo>
                <a:lnTo>
                  <a:pt x="14757" y="96418"/>
                </a:lnTo>
                <a:lnTo>
                  <a:pt x="16403" y="106248"/>
                </a:lnTo>
                <a:lnTo>
                  <a:pt x="24982" y="116063"/>
                </a:lnTo>
                <a:lnTo>
                  <a:pt x="39115" y="119189"/>
                </a:lnTo>
                <a:lnTo>
                  <a:pt x="45542" y="119189"/>
                </a:lnTo>
                <a:lnTo>
                  <a:pt x="51942" y="117754"/>
                </a:lnTo>
                <a:lnTo>
                  <a:pt x="57619" y="116878"/>
                </a:lnTo>
                <a:lnTo>
                  <a:pt x="55664" y="104241"/>
                </a:lnTo>
                <a:lnTo>
                  <a:pt x="47472" y="105841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17"/>
                </a:lnTo>
                <a:lnTo>
                  <a:pt x="54419" y="41617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0" name="object 940"/>
          <p:cNvSpPr/>
          <p:nvPr/>
        </p:nvSpPr>
        <p:spPr>
          <a:xfrm>
            <a:off x="1530744" y="4250964"/>
            <a:ext cx="27684" cy="36474"/>
          </a:xfrm>
          <a:custGeom>
            <a:avLst/>
            <a:gdLst/>
            <a:ahLst/>
            <a:cxnLst/>
            <a:rect l="l" t="t" r="r" b="b"/>
            <a:pathLst>
              <a:path w="27684" h="36474">
                <a:moveTo>
                  <a:pt x="19076" y="25907"/>
                </a:moveTo>
                <a:lnTo>
                  <a:pt x="27684" y="0"/>
                </a:lnTo>
                <a:lnTo>
                  <a:pt x="15799" y="5440"/>
                </a:lnTo>
                <a:lnTo>
                  <a:pt x="16890" y="35051"/>
                </a:lnTo>
                <a:lnTo>
                  <a:pt x="19076" y="25907"/>
                </a:lnTo>
                <a:close/>
              </a:path>
              <a:path w="27684" h="36474">
                <a:moveTo>
                  <a:pt x="76753" y="33636"/>
                </a:moveTo>
                <a:lnTo>
                  <a:pt x="73894" y="18832"/>
                </a:lnTo>
                <a:lnTo>
                  <a:pt x="66917" y="7816"/>
                </a:lnTo>
                <a:lnTo>
                  <a:pt x="55635" y="946"/>
                </a:lnTo>
                <a:lnTo>
                  <a:pt x="39865" y="-1422"/>
                </a:lnTo>
                <a:lnTo>
                  <a:pt x="27684" y="0"/>
                </a:lnTo>
                <a:lnTo>
                  <a:pt x="19076" y="25907"/>
                </a:lnTo>
                <a:lnTo>
                  <a:pt x="27192" y="15435"/>
                </a:lnTo>
                <a:lnTo>
                  <a:pt x="39662" y="12280"/>
                </a:lnTo>
                <a:lnTo>
                  <a:pt x="46030" y="12983"/>
                </a:lnTo>
                <a:lnTo>
                  <a:pt x="56505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9" y="5440"/>
                </a:lnTo>
                <a:lnTo>
                  <a:pt x="7123" y="14855"/>
                </a:lnTo>
                <a:lnTo>
                  <a:pt x="1806" y="28138"/>
                </a:lnTo>
                <a:lnTo>
                  <a:pt x="0" y="45186"/>
                </a:lnTo>
                <a:lnTo>
                  <a:pt x="1617" y="62621"/>
                </a:lnTo>
                <a:lnTo>
                  <a:pt x="6911" y="76246"/>
                </a:lnTo>
                <a:lnTo>
                  <a:pt x="15636" y="85011"/>
                </a:lnTo>
                <a:lnTo>
                  <a:pt x="27532" y="89696"/>
                </a:lnTo>
                <a:lnTo>
                  <a:pt x="42341" y="91084"/>
                </a:lnTo>
                <a:lnTo>
                  <a:pt x="47496" y="90944"/>
                </a:lnTo>
                <a:lnTo>
                  <a:pt x="60344" y="89161"/>
                </a:lnTo>
                <a:lnTo>
                  <a:pt x="71856" y="85394"/>
                </a:lnTo>
                <a:lnTo>
                  <a:pt x="68859" y="73113"/>
                </a:lnTo>
                <a:lnTo>
                  <a:pt x="68511" y="73239"/>
                </a:lnTo>
                <a:lnTo>
                  <a:pt x="56433" y="76316"/>
                </a:lnTo>
                <a:lnTo>
                  <a:pt x="43408" y="77571"/>
                </a:lnTo>
                <a:lnTo>
                  <a:pt x="40839" y="77521"/>
                </a:lnTo>
                <a:lnTo>
                  <a:pt x="28212" y="74709"/>
                </a:lnTo>
                <a:lnTo>
                  <a:pt x="19789" y="65611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3" y="33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1" name="object 941"/>
          <p:cNvSpPr/>
          <p:nvPr/>
        </p:nvSpPr>
        <p:spPr>
          <a:xfrm>
            <a:off x="1664446" y="4212184"/>
            <a:ext cx="58686" cy="128092"/>
          </a:xfrm>
          <a:custGeom>
            <a:avLst/>
            <a:gdLst/>
            <a:ahLst/>
            <a:cxnLst/>
            <a:rect l="l" t="t" r="r" b="b"/>
            <a:pathLst>
              <a:path w="58686" h="128092">
                <a:moveTo>
                  <a:pt x="31127" y="15646"/>
                </a:moveTo>
                <a:lnTo>
                  <a:pt x="38417" y="13703"/>
                </a:lnTo>
                <a:lnTo>
                  <a:pt x="48361" y="13703"/>
                </a:lnTo>
                <a:lnTo>
                  <a:pt x="56743" y="15481"/>
                </a:lnTo>
                <a:lnTo>
                  <a:pt x="58686" y="3200"/>
                </a:lnTo>
                <a:lnTo>
                  <a:pt x="51384" y="1066"/>
                </a:lnTo>
                <a:lnTo>
                  <a:pt x="45161" y="0"/>
                </a:lnTo>
                <a:lnTo>
                  <a:pt x="38760" y="0"/>
                </a:lnTo>
                <a:lnTo>
                  <a:pt x="29543" y="1118"/>
                </a:lnTo>
                <a:lnTo>
                  <a:pt x="18693" y="8175"/>
                </a:lnTo>
                <a:lnTo>
                  <a:pt x="14579" y="22961"/>
                </a:lnTo>
                <a:lnTo>
                  <a:pt x="14579" y="39141"/>
                </a:lnTo>
                <a:lnTo>
                  <a:pt x="0" y="39141"/>
                </a:lnTo>
                <a:lnTo>
                  <a:pt x="0" y="52298"/>
                </a:lnTo>
                <a:lnTo>
                  <a:pt x="14579" y="52298"/>
                </a:lnTo>
                <a:lnTo>
                  <a:pt x="14579" y="128092"/>
                </a:lnTo>
                <a:lnTo>
                  <a:pt x="31127" y="128092"/>
                </a:lnTo>
                <a:lnTo>
                  <a:pt x="31127" y="52298"/>
                </a:lnTo>
                <a:lnTo>
                  <a:pt x="54241" y="52298"/>
                </a:lnTo>
                <a:lnTo>
                  <a:pt x="56032" y="39141"/>
                </a:lnTo>
                <a:lnTo>
                  <a:pt x="31127" y="39141"/>
                </a:lnTo>
                <a:lnTo>
                  <a:pt x="31127" y="156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2" name="object 942"/>
          <p:cNvSpPr/>
          <p:nvPr/>
        </p:nvSpPr>
        <p:spPr>
          <a:xfrm>
            <a:off x="1733419" y="4249541"/>
            <a:ext cx="81318" cy="92506"/>
          </a:xfrm>
          <a:custGeom>
            <a:avLst/>
            <a:gdLst/>
            <a:ahLst/>
            <a:cxnLst/>
            <a:rect l="l" t="t" r="r" b="b"/>
            <a:pathLst>
              <a:path w="81318" h="92506">
                <a:moveTo>
                  <a:pt x="16548" y="48031"/>
                </a:moveTo>
                <a:lnTo>
                  <a:pt x="16835" y="40458"/>
                </a:lnTo>
                <a:lnTo>
                  <a:pt x="20282" y="25427"/>
                </a:lnTo>
                <a:lnTo>
                  <a:pt x="28276" y="16049"/>
                </a:lnTo>
                <a:lnTo>
                  <a:pt x="41630" y="12814"/>
                </a:lnTo>
                <a:lnTo>
                  <a:pt x="43161" y="12843"/>
                </a:lnTo>
                <a:lnTo>
                  <a:pt x="56348" y="17071"/>
                </a:lnTo>
                <a:lnTo>
                  <a:pt x="62960" y="27892"/>
                </a:lnTo>
                <a:lnTo>
                  <a:pt x="64769" y="44475"/>
                </a:lnTo>
                <a:lnTo>
                  <a:pt x="64476" y="52173"/>
                </a:lnTo>
                <a:lnTo>
                  <a:pt x="61027" y="67261"/>
                </a:lnTo>
                <a:lnTo>
                  <a:pt x="53080" y="76650"/>
                </a:lnTo>
                <a:lnTo>
                  <a:pt x="55450" y="90366"/>
                </a:lnTo>
                <a:lnTo>
                  <a:pt x="67191" y="84371"/>
                </a:lnTo>
                <a:lnTo>
                  <a:pt x="75227" y="74642"/>
                </a:lnTo>
                <a:lnTo>
                  <a:pt x="79842" y="61302"/>
                </a:lnTo>
                <a:lnTo>
                  <a:pt x="81318" y="44475"/>
                </a:lnTo>
                <a:lnTo>
                  <a:pt x="80517" y="32491"/>
                </a:lnTo>
                <a:lnTo>
                  <a:pt x="76209" y="17879"/>
                </a:lnTo>
                <a:lnTo>
                  <a:pt x="68325" y="7769"/>
                </a:lnTo>
                <a:lnTo>
                  <a:pt x="57038" y="1898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1"/>
                </a:lnTo>
                <a:lnTo>
                  <a:pt x="14186" y="8182"/>
                </a:lnTo>
                <a:lnTo>
                  <a:pt x="6128" y="17912"/>
                </a:lnTo>
                <a:lnTo>
                  <a:pt x="1488" y="31236"/>
                </a:lnTo>
                <a:lnTo>
                  <a:pt x="0" y="48031"/>
                </a:lnTo>
                <a:lnTo>
                  <a:pt x="829" y="60148"/>
                </a:lnTo>
                <a:lnTo>
                  <a:pt x="5196" y="74700"/>
                </a:lnTo>
                <a:lnTo>
                  <a:pt x="13137" y="84768"/>
                </a:lnTo>
                <a:lnTo>
                  <a:pt x="16548" y="48031"/>
                </a:lnTo>
                <a:close/>
              </a:path>
              <a:path w="81318" h="92506">
                <a:moveTo>
                  <a:pt x="39865" y="79883"/>
                </a:moveTo>
                <a:lnTo>
                  <a:pt x="37982" y="79839"/>
                </a:lnTo>
                <a:lnTo>
                  <a:pt x="24891" y="75516"/>
                </a:lnTo>
                <a:lnTo>
                  <a:pt x="18338" y="64654"/>
                </a:lnTo>
                <a:lnTo>
                  <a:pt x="16548" y="48031"/>
                </a:lnTo>
                <a:lnTo>
                  <a:pt x="13137" y="84768"/>
                </a:lnTo>
                <a:lnTo>
                  <a:pt x="24462" y="90616"/>
                </a:lnTo>
                <a:lnTo>
                  <a:pt x="38976" y="92506"/>
                </a:lnTo>
                <a:lnTo>
                  <a:pt x="39723" y="92503"/>
                </a:lnTo>
                <a:lnTo>
                  <a:pt x="55450" y="90366"/>
                </a:lnTo>
                <a:lnTo>
                  <a:pt x="53080" y="76650"/>
                </a:lnTo>
                <a:lnTo>
                  <a:pt x="39865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3" name="object 943"/>
          <p:cNvSpPr/>
          <p:nvPr/>
        </p:nvSpPr>
        <p:spPr>
          <a:xfrm>
            <a:off x="1840458" y="4249546"/>
            <a:ext cx="45910" cy="90728"/>
          </a:xfrm>
          <a:custGeom>
            <a:avLst/>
            <a:gdLst/>
            <a:ahLst/>
            <a:cxnLst/>
            <a:rect l="l" t="t" r="r" b="b"/>
            <a:pathLst>
              <a:path w="45910" h="90728">
                <a:moveTo>
                  <a:pt x="40944" y="42"/>
                </a:moveTo>
                <a:lnTo>
                  <a:pt x="28621" y="2797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49" y="18341"/>
                </a:lnTo>
                <a:lnTo>
                  <a:pt x="30382" y="15935"/>
                </a:lnTo>
                <a:lnTo>
                  <a:pt x="45910" y="15125"/>
                </a:lnTo>
                <a:lnTo>
                  <a:pt x="45910" y="0"/>
                </a:lnTo>
                <a:lnTo>
                  <a:pt x="40944" y="4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4" name="object 944"/>
          <p:cNvSpPr/>
          <p:nvPr/>
        </p:nvSpPr>
        <p:spPr>
          <a:xfrm>
            <a:off x="1896809" y="4222864"/>
            <a:ext cx="57645" cy="119189"/>
          </a:xfrm>
          <a:custGeom>
            <a:avLst/>
            <a:gdLst/>
            <a:ahLst/>
            <a:cxnLst/>
            <a:rect l="l" t="t" r="r" b="b"/>
            <a:pathLst>
              <a:path w="57645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17"/>
                </a:lnTo>
                <a:lnTo>
                  <a:pt x="14757" y="41617"/>
                </a:lnTo>
                <a:lnTo>
                  <a:pt x="14757" y="96418"/>
                </a:lnTo>
                <a:lnTo>
                  <a:pt x="16409" y="106263"/>
                </a:lnTo>
                <a:lnTo>
                  <a:pt x="24995" y="116066"/>
                </a:lnTo>
                <a:lnTo>
                  <a:pt x="39141" y="119189"/>
                </a:lnTo>
                <a:lnTo>
                  <a:pt x="45542" y="119189"/>
                </a:lnTo>
                <a:lnTo>
                  <a:pt x="51942" y="117754"/>
                </a:lnTo>
                <a:lnTo>
                  <a:pt x="57645" y="116878"/>
                </a:lnTo>
                <a:lnTo>
                  <a:pt x="55689" y="104241"/>
                </a:lnTo>
                <a:lnTo>
                  <a:pt x="47497" y="105841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17"/>
                </a:lnTo>
                <a:lnTo>
                  <a:pt x="54444" y="41617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5" name="object 945"/>
          <p:cNvSpPr/>
          <p:nvPr/>
        </p:nvSpPr>
        <p:spPr>
          <a:xfrm>
            <a:off x="1967237" y="4249537"/>
            <a:ext cx="84137" cy="92506"/>
          </a:xfrm>
          <a:custGeom>
            <a:avLst/>
            <a:gdLst/>
            <a:ahLst/>
            <a:cxnLst/>
            <a:rect l="l" t="t" r="r" b="b"/>
            <a:pathLst>
              <a:path w="84137" h="92506">
                <a:moveTo>
                  <a:pt x="30765" y="92400"/>
                </a:moveTo>
                <a:lnTo>
                  <a:pt x="43376" y="90019"/>
                </a:lnTo>
                <a:lnTo>
                  <a:pt x="54965" y="84518"/>
                </a:lnTo>
                <a:lnTo>
                  <a:pt x="55854" y="84518"/>
                </a:lnTo>
                <a:lnTo>
                  <a:pt x="56375" y="89484"/>
                </a:lnTo>
                <a:lnTo>
                  <a:pt x="61531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37" y="88417"/>
                </a:lnTo>
                <a:lnTo>
                  <a:pt x="84137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50" y="205"/>
                </a:lnTo>
                <a:lnTo>
                  <a:pt x="18481" y="1914"/>
                </a:lnTo>
                <a:lnTo>
                  <a:pt x="7111" y="5346"/>
                </a:lnTo>
                <a:lnTo>
                  <a:pt x="9766" y="18148"/>
                </a:lnTo>
                <a:lnTo>
                  <a:pt x="10549" y="17914"/>
                </a:lnTo>
                <a:lnTo>
                  <a:pt x="22356" y="14857"/>
                </a:lnTo>
                <a:lnTo>
                  <a:pt x="35559" y="13703"/>
                </a:lnTo>
                <a:lnTo>
                  <a:pt x="38473" y="13790"/>
                </a:lnTo>
                <a:lnTo>
                  <a:pt x="51721" y="18797"/>
                </a:lnTo>
                <a:lnTo>
                  <a:pt x="55854" y="32029"/>
                </a:lnTo>
                <a:lnTo>
                  <a:pt x="55854" y="44310"/>
                </a:lnTo>
                <a:lnTo>
                  <a:pt x="55308" y="44310"/>
                </a:lnTo>
                <a:lnTo>
                  <a:pt x="47320" y="42341"/>
                </a:lnTo>
                <a:lnTo>
                  <a:pt x="37693" y="41643"/>
                </a:lnTo>
                <a:lnTo>
                  <a:pt x="30949" y="41643"/>
                </a:lnTo>
                <a:lnTo>
                  <a:pt x="30225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3" y="75619"/>
                </a:lnTo>
                <a:lnTo>
                  <a:pt x="43473" y="77892"/>
                </a:lnTo>
                <a:lnTo>
                  <a:pt x="29705" y="78994"/>
                </a:lnTo>
                <a:lnTo>
                  <a:pt x="27381" y="92506"/>
                </a:lnTo>
                <a:lnTo>
                  <a:pt x="30765" y="92400"/>
                </a:lnTo>
                <a:close/>
              </a:path>
              <a:path w="84137" h="92506">
                <a:moveTo>
                  <a:pt x="29705" y="78994"/>
                </a:moveTo>
                <a:lnTo>
                  <a:pt x="21323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25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22" y="81428"/>
                </a:lnTo>
                <a:lnTo>
                  <a:pt x="13289" y="89915"/>
                </a:lnTo>
                <a:lnTo>
                  <a:pt x="27381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6" name="object 946"/>
          <p:cNvSpPr/>
          <p:nvPr/>
        </p:nvSpPr>
        <p:spPr>
          <a:xfrm>
            <a:off x="2071780" y="4213975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65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7" name="object 947"/>
          <p:cNvSpPr/>
          <p:nvPr/>
        </p:nvSpPr>
        <p:spPr>
          <a:xfrm>
            <a:off x="2112142" y="4250960"/>
            <a:ext cx="27675" cy="36474"/>
          </a:xfrm>
          <a:custGeom>
            <a:avLst/>
            <a:gdLst/>
            <a:ahLst/>
            <a:cxnLst/>
            <a:rect l="l" t="t" r="r" b="b"/>
            <a:pathLst>
              <a:path w="27675" h="36474">
                <a:moveTo>
                  <a:pt x="19073" y="25911"/>
                </a:moveTo>
                <a:lnTo>
                  <a:pt x="27675" y="0"/>
                </a:lnTo>
                <a:lnTo>
                  <a:pt x="15790" y="5438"/>
                </a:lnTo>
                <a:lnTo>
                  <a:pt x="16890" y="35055"/>
                </a:lnTo>
                <a:lnTo>
                  <a:pt x="19073" y="25911"/>
                </a:lnTo>
                <a:close/>
              </a:path>
              <a:path w="27675" h="36474">
                <a:moveTo>
                  <a:pt x="76752" y="33618"/>
                </a:moveTo>
                <a:lnTo>
                  <a:pt x="73889" y="18823"/>
                </a:lnTo>
                <a:lnTo>
                  <a:pt x="66907" y="7814"/>
                </a:lnTo>
                <a:lnTo>
                  <a:pt x="55619" y="948"/>
                </a:lnTo>
                <a:lnTo>
                  <a:pt x="39839" y="-1418"/>
                </a:lnTo>
                <a:lnTo>
                  <a:pt x="27675" y="0"/>
                </a:lnTo>
                <a:lnTo>
                  <a:pt x="19073" y="25911"/>
                </a:lnTo>
                <a:lnTo>
                  <a:pt x="27181" y="15439"/>
                </a:lnTo>
                <a:lnTo>
                  <a:pt x="39662" y="12284"/>
                </a:lnTo>
                <a:lnTo>
                  <a:pt x="46028" y="12987"/>
                </a:lnTo>
                <a:lnTo>
                  <a:pt x="56494" y="20223"/>
                </a:lnTo>
                <a:lnTo>
                  <a:pt x="60299" y="35055"/>
                </a:lnTo>
                <a:lnTo>
                  <a:pt x="16890" y="35055"/>
                </a:lnTo>
                <a:lnTo>
                  <a:pt x="15790" y="5438"/>
                </a:lnTo>
                <a:lnTo>
                  <a:pt x="7117" y="14852"/>
                </a:lnTo>
                <a:lnTo>
                  <a:pt x="1804" y="28138"/>
                </a:lnTo>
                <a:lnTo>
                  <a:pt x="0" y="45190"/>
                </a:lnTo>
                <a:lnTo>
                  <a:pt x="1613" y="62607"/>
                </a:lnTo>
                <a:lnTo>
                  <a:pt x="6904" y="76241"/>
                </a:lnTo>
                <a:lnTo>
                  <a:pt x="15625" y="85011"/>
                </a:lnTo>
                <a:lnTo>
                  <a:pt x="27516" y="89699"/>
                </a:lnTo>
                <a:lnTo>
                  <a:pt x="42316" y="91087"/>
                </a:lnTo>
                <a:lnTo>
                  <a:pt x="47495" y="90946"/>
                </a:lnTo>
                <a:lnTo>
                  <a:pt x="60344" y="89163"/>
                </a:lnTo>
                <a:lnTo>
                  <a:pt x="71856" y="85398"/>
                </a:lnTo>
                <a:lnTo>
                  <a:pt x="68833" y="73117"/>
                </a:lnTo>
                <a:lnTo>
                  <a:pt x="68487" y="73243"/>
                </a:lnTo>
                <a:lnTo>
                  <a:pt x="56417" y="76320"/>
                </a:lnTo>
                <a:lnTo>
                  <a:pt x="43383" y="77575"/>
                </a:lnTo>
                <a:lnTo>
                  <a:pt x="40832" y="77526"/>
                </a:lnTo>
                <a:lnTo>
                  <a:pt x="28204" y="74717"/>
                </a:lnTo>
                <a:lnTo>
                  <a:pt x="19785" y="65620"/>
                </a:lnTo>
                <a:lnTo>
                  <a:pt x="16548" y="47501"/>
                </a:lnTo>
                <a:lnTo>
                  <a:pt x="75780" y="47501"/>
                </a:lnTo>
                <a:lnTo>
                  <a:pt x="76669" y="43945"/>
                </a:lnTo>
                <a:lnTo>
                  <a:pt x="76847" y="38789"/>
                </a:lnTo>
                <a:lnTo>
                  <a:pt x="76752" y="336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8" name="object 948"/>
          <p:cNvSpPr/>
          <p:nvPr/>
        </p:nvSpPr>
        <p:spPr>
          <a:xfrm>
            <a:off x="2208133" y="4249541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5" y="59600"/>
                </a:lnTo>
                <a:lnTo>
                  <a:pt x="4842" y="74401"/>
                </a:lnTo>
                <a:lnTo>
                  <a:pt x="12547" y="84639"/>
                </a:lnTo>
                <a:lnTo>
                  <a:pt x="23720" y="90585"/>
                </a:lnTo>
                <a:lnTo>
                  <a:pt x="38252" y="92506"/>
                </a:lnTo>
                <a:lnTo>
                  <a:pt x="46307" y="92236"/>
                </a:lnTo>
                <a:lnTo>
                  <a:pt x="59904" y="90508"/>
                </a:lnTo>
                <a:lnTo>
                  <a:pt x="70624" y="87172"/>
                </a:lnTo>
                <a:lnTo>
                  <a:pt x="67970" y="74536"/>
                </a:lnTo>
                <a:lnTo>
                  <a:pt x="66756" y="74973"/>
                </a:lnTo>
                <a:lnTo>
                  <a:pt x="54607" y="77896"/>
                </a:lnTo>
                <a:lnTo>
                  <a:pt x="41452" y="78994"/>
                </a:lnTo>
                <a:lnTo>
                  <a:pt x="39676" y="78962"/>
                </a:lnTo>
                <a:lnTo>
                  <a:pt x="25619" y="74826"/>
                </a:lnTo>
                <a:lnTo>
                  <a:pt x="18956" y="64265"/>
                </a:lnTo>
                <a:lnTo>
                  <a:pt x="17271" y="48031"/>
                </a:lnTo>
                <a:lnTo>
                  <a:pt x="17450" y="41667"/>
                </a:lnTo>
                <a:lnTo>
                  <a:pt x="20465" y="26459"/>
                </a:lnTo>
                <a:lnTo>
                  <a:pt x="28252" y="16974"/>
                </a:lnTo>
                <a:lnTo>
                  <a:pt x="42163" y="13703"/>
                </a:lnTo>
                <a:lnTo>
                  <a:pt x="44139" y="13738"/>
                </a:lnTo>
                <a:lnTo>
                  <a:pt x="57777" y="15575"/>
                </a:lnTo>
                <a:lnTo>
                  <a:pt x="68859" y="19037"/>
                </a:lnTo>
                <a:lnTo>
                  <a:pt x="71513" y="6223"/>
                </a:lnTo>
                <a:lnTo>
                  <a:pt x="67543" y="4257"/>
                </a:lnTo>
                <a:lnTo>
                  <a:pt x="54649" y="1002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9" name="object 949"/>
          <p:cNvSpPr/>
          <p:nvPr/>
        </p:nvSpPr>
        <p:spPr>
          <a:xfrm>
            <a:off x="2296143" y="4250964"/>
            <a:ext cx="27684" cy="36474"/>
          </a:xfrm>
          <a:custGeom>
            <a:avLst/>
            <a:gdLst/>
            <a:ahLst/>
            <a:cxnLst/>
            <a:rect l="l" t="t" r="r" b="b"/>
            <a:pathLst>
              <a:path w="27684" h="36474">
                <a:moveTo>
                  <a:pt x="19076" y="25907"/>
                </a:moveTo>
                <a:lnTo>
                  <a:pt x="27684" y="0"/>
                </a:lnTo>
                <a:lnTo>
                  <a:pt x="15799" y="5440"/>
                </a:lnTo>
                <a:lnTo>
                  <a:pt x="16890" y="35051"/>
                </a:lnTo>
                <a:lnTo>
                  <a:pt x="19076" y="25907"/>
                </a:lnTo>
                <a:close/>
              </a:path>
              <a:path w="27684" h="36474">
                <a:moveTo>
                  <a:pt x="76753" y="33636"/>
                </a:moveTo>
                <a:lnTo>
                  <a:pt x="73894" y="18832"/>
                </a:lnTo>
                <a:lnTo>
                  <a:pt x="66917" y="7816"/>
                </a:lnTo>
                <a:lnTo>
                  <a:pt x="55635" y="946"/>
                </a:lnTo>
                <a:lnTo>
                  <a:pt x="39865" y="-1422"/>
                </a:lnTo>
                <a:lnTo>
                  <a:pt x="27684" y="0"/>
                </a:lnTo>
                <a:lnTo>
                  <a:pt x="19076" y="25907"/>
                </a:lnTo>
                <a:lnTo>
                  <a:pt x="27192" y="15435"/>
                </a:lnTo>
                <a:lnTo>
                  <a:pt x="39662" y="12280"/>
                </a:lnTo>
                <a:lnTo>
                  <a:pt x="46030" y="12983"/>
                </a:lnTo>
                <a:lnTo>
                  <a:pt x="56505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9" y="5440"/>
                </a:lnTo>
                <a:lnTo>
                  <a:pt x="7123" y="14855"/>
                </a:lnTo>
                <a:lnTo>
                  <a:pt x="1806" y="28138"/>
                </a:lnTo>
                <a:lnTo>
                  <a:pt x="0" y="45186"/>
                </a:lnTo>
                <a:lnTo>
                  <a:pt x="1617" y="62621"/>
                </a:lnTo>
                <a:lnTo>
                  <a:pt x="6911" y="76246"/>
                </a:lnTo>
                <a:lnTo>
                  <a:pt x="15636" y="85011"/>
                </a:lnTo>
                <a:lnTo>
                  <a:pt x="27532" y="89696"/>
                </a:lnTo>
                <a:lnTo>
                  <a:pt x="42341" y="91084"/>
                </a:lnTo>
                <a:lnTo>
                  <a:pt x="47496" y="90944"/>
                </a:lnTo>
                <a:lnTo>
                  <a:pt x="60344" y="89161"/>
                </a:lnTo>
                <a:lnTo>
                  <a:pt x="71856" y="85394"/>
                </a:lnTo>
                <a:lnTo>
                  <a:pt x="68859" y="73113"/>
                </a:lnTo>
                <a:lnTo>
                  <a:pt x="68511" y="73239"/>
                </a:lnTo>
                <a:lnTo>
                  <a:pt x="56433" y="76316"/>
                </a:lnTo>
                <a:lnTo>
                  <a:pt x="43408" y="77571"/>
                </a:lnTo>
                <a:lnTo>
                  <a:pt x="40839" y="77521"/>
                </a:lnTo>
                <a:lnTo>
                  <a:pt x="28212" y="74709"/>
                </a:lnTo>
                <a:lnTo>
                  <a:pt x="19789" y="65611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3" y="33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0" name="object 950"/>
          <p:cNvSpPr/>
          <p:nvPr/>
        </p:nvSpPr>
        <p:spPr>
          <a:xfrm>
            <a:off x="2399630" y="4249546"/>
            <a:ext cx="45885" cy="90728"/>
          </a:xfrm>
          <a:custGeom>
            <a:avLst/>
            <a:gdLst/>
            <a:ahLst/>
            <a:cxnLst/>
            <a:rect l="l" t="t" r="r" b="b"/>
            <a:pathLst>
              <a:path w="45885" h="90728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26" y="18346"/>
                </a:lnTo>
                <a:lnTo>
                  <a:pt x="30358" y="15936"/>
                </a:lnTo>
                <a:lnTo>
                  <a:pt x="45885" y="15125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1" name="object 951"/>
          <p:cNvSpPr/>
          <p:nvPr/>
        </p:nvSpPr>
        <p:spPr>
          <a:xfrm>
            <a:off x="2509136" y="4213975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65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2" name="object 952"/>
          <p:cNvSpPr/>
          <p:nvPr/>
        </p:nvSpPr>
        <p:spPr>
          <a:xfrm>
            <a:off x="2547716" y="4249537"/>
            <a:ext cx="84162" cy="92506"/>
          </a:xfrm>
          <a:custGeom>
            <a:avLst/>
            <a:gdLst/>
            <a:ahLst/>
            <a:cxnLst/>
            <a:rect l="l" t="t" r="r" b="b"/>
            <a:pathLst>
              <a:path w="84162" h="92506">
                <a:moveTo>
                  <a:pt x="30761" y="92401"/>
                </a:moveTo>
                <a:lnTo>
                  <a:pt x="43378" y="90023"/>
                </a:lnTo>
                <a:lnTo>
                  <a:pt x="54965" y="84518"/>
                </a:lnTo>
                <a:lnTo>
                  <a:pt x="55854" y="84518"/>
                </a:lnTo>
                <a:lnTo>
                  <a:pt x="56400" y="89484"/>
                </a:lnTo>
                <a:lnTo>
                  <a:pt x="61556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62" y="88417"/>
                </a:lnTo>
                <a:lnTo>
                  <a:pt x="84162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62" y="205"/>
                </a:lnTo>
                <a:lnTo>
                  <a:pt x="18499" y="1914"/>
                </a:lnTo>
                <a:lnTo>
                  <a:pt x="7111" y="5346"/>
                </a:lnTo>
                <a:lnTo>
                  <a:pt x="9791" y="18148"/>
                </a:lnTo>
                <a:lnTo>
                  <a:pt x="10572" y="17914"/>
                </a:lnTo>
                <a:lnTo>
                  <a:pt x="22363" y="14857"/>
                </a:lnTo>
                <a:lnTo>
                  <a:pt x="35585" y="13703"/>
                </a:lnTo>
                <a:lnTo>
                  <a:pt x="38468" y="13788"/>
                </a:lnTo>
                <a:lnTo>
                  <a:pt x="51718" y="18790"/>
                </a:lnTo>
                <a:lnTo>
                  <a:pt x="55854" y="32029"/>
                </a:lnTo>
                <a:lnTo>
                  <a:pt x="55854" y="44310"/>
                </a:lnTo>
                <a:lnTo>
                  <a:pt x="55333" y="44310"/>
                </a:lnTo>
                <a:lnTo>
                  <a:pt x="47320" y="42341"/>
                </a:lnTo>
                <a:lnTo>
                  <a:pt x="37718" y="41643"/>
                </a:lnTo>
                <a:lnTo>
                  <a:pt x="30949" y="41643"/>
                </a:lnTo>
                <a:lnTo>
                  <a:pt x="30251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6" y="75619"/>
                </a:lnTo>
                <a:lnTo>
                  <a:pt x="43492" y="77892"/>
                </a:lnTo>
                <a:lnTo>
                  <a:pt x="29705" y="78994"/>
                </a:lnTo>
                <a:lnTo>
                  <a:pt x="27406" y="92506"/>
                </a:lnTo>
                <a:lnTo>
                  <a:pt x="30761" y="92401"/>
                </a:lnTo>
                <a:close/>
              </a:path>
              <a:path w="84162" h="92506">
                <a:moveTo>
                  <a:pt x="29705" y="78994"/>
                </a:moveTo>
                <a:lnTo>
                  <a:pt x="21348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51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30" y="81440"/>
                </a:lnTo>
                <a:lnTo>
                  <a:pt x="13303" y="89918"/>
                </a:lnTo>
                <a:lnTo>
                  <a:pt x="27406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3" name="object 953"/>
          <p:cNvSpPr/>
          <p:nvPr/>
        </p:nvSpPr>
        <p:spPr>
          <a:xfrm>
            <a:off x="2646751" y="4249539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12" y="77391"/>
                </a:moveTo>
                <a:lnTo>
                  <a:pt x="2857" y="74193"/>
                </a:lnTo>
                <a:lnTo>
                  <a:pt x="0" y="87884"/>
                </a:lnTo>
                <a:lnTo>
                  <a:pt x="2502" y="88640"/>
                </a:lnTo>
                <a:lnTo>
                  <a:pt x="15387" y="91379"/>
                </a:lnTo>
                <a:lnTo>
                  <a:pt x="27939" y="92506"/>
                </a:lnTo>
                <a:lnTo>
                  <a:pt x="38121" y="91793"/>
                </a:lnTo>
                <a:lnTo>
                  <a:pt x="52043" y="87425"/>
                </a:lnTo>
                <a:lnTo>
                  <a:pt x="61476" y="78730"/>
                </a:lnTo>
                <a:lnTo>
                  <a:pt x="64947" y="65303"/>
                </a:lnTo>
                <a:lnTo>
                  <a:pt x="64945" y="64898"/>
                </a:lnTo>
                <a:lnTo>
                  <a:pt x="60847" y="50988"/>
                </a:lnTo>
                <a:lnTo>
                  <a:pt x="50750" y="43112"/>
                </a:lnTo>
                <a:lnTo>
                  <a:pt x="37363" y="38608"/>
                </a:lnTo>
                <a:lnTo>
                  <a:pt x="27762" y="35941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703"/>
                </a:lnTo>
                <a:lnTo>
                  <a:pt x="40906" y="13703"/>
                </a:lnTo>
                <a:lnTo>
                  <a:pt x="49263" y="15481"/>
                </a:lnTo>
                <a:lnTo>
                  <a:pt x="57454" y="18503"/>
                </a:lnTo>
                <a:lnTo>
                  <a:pt x="60477" y="4813"/>
                </a:lnTo>
                <a:lnTo>
                  <a:pt x="60091" y="4684"/>
                </a:lnTo>
                <a:lnTo>
                  <a:pt x="47993" y="1484"/>
                </a:lnTo>
                <a:lnTo>
                  <a:pt x="35051" y="0"/>
                </a:lnTo>
                <a:lnTo>
                  <a:pt x="28383" y="261"/>
                </a:lnTo>
                <a:lnTo>
                  <a:pt x="13480" y="3789"/>
                </a:lnTo>
                <a:lnTo>
                  <a:pt x="3904" y="11919"/>
                </a:lnTo>
                <a:lnTo>
                  <a:pt x="520" y="25260"/>
                </a:lnTo>
                <a:lnTo>
                  <a:pt x="3970" y="38161"/>
                </a:lnTo>
                <a:lnTo>
                  <a:pt x="13660" y="46653"/>
                </a:lnTo>
                <a:lnTo>
                  <a:pt x="27216" y="51422"/>
                </a:lnTo>
                <a:lnTo>
                  <a:pt x="28029" y="51626"/>
                </a:lnTo>
                <a:lnTo>
                  <a:pt x="42350" y="56605"/>
                </a:lnTo>
                <a:lnTo>
                  <a:pt x="48399" y="66535"/>
                </a:lnTo>
                <a:lnTo>
                  <a:pt x="48399" y="75438"/>
                </a:lnTo>
                <a:lnTo>
                  <a:pt x="39662" y="78994"/>
                </a:lnTo>
                <a:lnTo>
                  <a:pt x="27868" y="78989"/>
                </a:lnTo>
                <a:lnTo>
                  <a:pt x="14712" y="77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4" name="object 954"/>
          <p:cNvSpPr/>
          <p:nvPr/>
        </p:nvSpPr>
        <p:spPr>
          <a:xfrm>
            <a:off x="2771753" y="4249537"/>
            <a:ext cx="84137" cy="92506"/>
          </a:xfrm>
          <a:custGeom>
            <a:avLst/>
            <a:gdLst/>
            <a:ahLst/>
            <a:cxnLst/>
            <a:rect l="l" t="t" r="r" b="b"/>
            <a:pathLst>
              <a:path w="84137" h="92506">
                <a:moveTo>
                  <a:pt x="30765" y="92400"/>
                </a:moveTo>
                <a:lnTo>
                  <a:pt x="43376" y="90019"/>
                </a:lnTo>
                <a:lnTo>
                  <a:pt x="54965" y="84518"/>
                </a:lnTo>
                <a:lnTo>
                  <a:pt x="55854" y="84518"/>
                </a:lnTo>
                <a:lnTo>
                  <a:pt x="56375" y="89484"/>
                </a:lnTo>
                <a:lnTo>
                  <a:pt x="61531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37" y="88417"/>
                </a:lnTo>
                <a:lnTo>
                  <a:pt x="84137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50" y="205"/>
                </a:lnTo>
                <a:lnTo>
                  <a:pt x="18481" y="1914"/>
                </a:lnTo>
                <a:lnTo>
                  <a:pt x="7111" y="5346"/>
                </a:lnTo>
                <a:lnTo>
                  <a:pt x="9766" y="18148"/>
                </a:lnTo>
                <a:lnTo>
                  <a:pt x="10549" y="17914"/>
                </a:lnTo>
                <a:lnTo>
                  <a:pt x="22356" y="14857"/>
                </a:lnTo>
                <a:lnTo>
                  <a:pt x="35559" y="13703"/>
                </a:lnTo>
                <a:lnTo>
                  <a:pt x="38473" y="13790"/>
                </a:lnTo>
                <a:lnTo>
                  <a:pt x="51721" y="18797"/>
                </a:lnTo>
                <a:lnTo>
                  <a:pt x="55854" y="32029"/>
                </a:lnTo>
                <a:lnTo>
                  <a:pt x="55854" y="44310"/>
                </a:lnTo>
                <a:lnTo>
                  <a:pt x="55308" y="44310"/>
                </a:lnTo>
                <a:lnTo>
                  <a:pt x="47320" y="42341"/>
                </a:lnTo>
                <a:lnTo>
                  <a:pt x="37693" y="41643"/>
                </a:lnTo>
                <a:lnTo>
                  <a:pt x="30949" y="41643"/>
                </a:lnTo>
                <a:lnTo>
                  <a:pt x="30225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3" y="75619"/>
                </a:lnTo>
                <a:lnTo>
                  <a:pt x="43473" y="77892"/>
                </a:lnTo>
                <a:lnTo>
                  <a:pt x="29705" y="78994"/>
                </a:lnTo>
                <a:lnTo>
                  <a:pt x="27381" y="92506"/>
                </a:lnTo>
                <a:lnTo>
                  <a:pt x="30765" y="92400"/>
                </a:lnTo>
                <a:close/>
              </a:path>
              <a:path w="84137" h="92506">
                <a:moveTo>
                  <a:pt x="29705" y="78994"/>
                </a:moveTo>
                <a:lnTo>
                  <a:pt x="21323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25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22" y="81428"/>
                </a:lnTo>
                <a:lnTo>
                  <a:pt x="13289" y="89915"/>
                </a:lnTo>
                <a:lnTo>
                  <a:pt x="27381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5" name="object 955"/>
          <p:cNvSpPr/>
          <p:nvPr/>
        </p:nvSpPr>
        <p:spPr>
          <a:xfrm>
            <a:off x="2870418" y="4249541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5" y="59600"/>
                </a:lnTo>
                <a:lnTo>
                  <a:pt x="4842" y="74401"/>
                </a:lnTo>
                <a:lnTo>
                  <a:pt x="12547" y="84639"/>
                </a:lnTo>
                <a:lnTo>
                  <a:pt x="23720" y="90585"/>
                </a:lnTo>
                <a:lnTo>
                  <a:pt x="38252" y="92506"/>
                </a:lnTo>
                <a:lnTo>
                  <a:pt x="46307" y="92236"/>
                </a:lnTo>
                <a:lnTo>
                  <a:pt x="59904" y="90508"/>
                </a:lnTo>
                <a:lnTo>
                  <a:pt x="70624" y="87172"/>
                </a:lnTo>
                <a:lnTo>
                  <a:pt x="67970" y="74536"/>
                </a:lnTo>
                <a:lnTo>
                  <a:pt x="66756" y="74973"/>
                </a:lnTo>
                <a:lnTo>
                  <a:pt x="54607" y="77896"/>
                </a:lnTo>
                <a:lnTo>
                  <a:pt x="41452" y="78994"/>
                </a:lnTo>
                <a:lnTo>
                  <a:pt x="39676" y="78962"/>
                </a:lnTo>
                <a:lnTo>
                  <a:pt x="25619" y="74826"/>
                </a:lnTo>
                <a:lnTo>
                  <a:pt x="18956" y="64265"/>
                </a:lnTo>
                <a:lnTo>
                  <a:pt x="17271" y="48031"/>
                </a:lnTo>
                <a:lnTo>
                  <a:pt x="17450" y="41667"/>
                </a:lnTo>
                <a:lnTo>
                  <a:pt x="20465" y="26459"/>
                </a:lnTo>
                <a:lnTo>
                  <a:pt x="28252" y="16974"/>
                </a:lnTo>
                <a:lnTo>
                  <a:pt x="42163" y="13703"/>
                </a:lnTo>
                <a:lnTo>
                  <a:pt x="44139" y="13738"/>
                </a:lnTo>
                <a:lnTo>
                  <a:pt x="57777" y="15575"/>
                </a:lnTo>
                <a:lnTo>
                  <a:pt x="68859" y="19037"/>
                </a:lnTo>
                <a:lnTo>
                  <a:pt x="71513" y="6223"/>
                </a:lnTo>
                <a:lnTo>
                  <a:pt x="67543" y="4257"/>
                </a:lnTo>
                <a:lnTo>
                  <a:pt x="54649" y="1002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6" name="object 956"/>
          <p:cNvSpPr/>
          <p:nvPr/>
        </p:nvSpPr>
        <p:spPr>
          <a:xfrm>
            <a:off x="2958425" y="4249541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5" y="59600"/>
                </a:lnTo>
                <a:lnTo>
                  <a:pt x="4842" y="74401"/>
                </a:lnTo>
                <a:lnTo>
                  <a:pt x="12547" y="84639"/>
                </a:lnTo>
                <a:lnTo>
                  <a:pt x="23720" y="90585"/>
                </a:lnTo>
                <a:lnTo>
                  <a:pt x="38252" y="92506"/>
                </a:lnTo>
                <a:lnTo>
                  <a:pt x="46307" y="92236"/>
                </a:lnTo>
                <a:lnTo>
                  <a:pt x="59904" y="90508"/>
                </a:lnTo>
                <a:lnTo>
                  <a:pt x="70624" y="87172"/>
                </a:lnTo>
                <a:lnTo>
                  <a:pt x="67970" y="74536"/>
                </a:lnTo>
                <a:lnTo>
                  <a:pt x="66756" y="74973"/>
                </a:lnTo>
                <a:lnTo>
                  <a:pt x="54607" y="77896"/>
                </a:lnTo>
                <a:lnTo>
                  <a:pt x="41452" y="78994"/>
                </a:lnTo>
                <a:lnTo>
                  <a:pt x="39676" y="78962"/>
                </a:lnTo>
                <a:lnTo>
                  <a:pt x="25619" y="74826"/>
                </a:lnTo>
                <a:lnTo>
                  <a:pt x="18956" y="64265"/>
                </a:lnTo>
                <a:lnTo>
                  <a:pt x="17271" y="48031"/>
                </a:lnTo>
                <a:lnTo>
                  <a:pt x="17450" y="41667"/>
                </a:lnTo>
                <a:lnTo>
                  <a:pt x="20465" y="26459"/>
                </a:lnTo>
                <a:lnTo>
                  <a:pt x="28252" y="16974"/>
                </a:lnTo>
                <a:lnTo>
                  <a:pt x="42163" y="13703"/>
                </a:lnTo>
                <a:lnTo>
                  <a:pt x="44139" y="13738"/>
                </a:lnTo>
                <a:lnTo>
                  <a:pt x="57777" y="15575"/>
                </a:lnTo>
                <a:lnTo>
                  <a:pt x="68859" y="19037"/>
                </a:lnTo>
                <a:lnTo>
                  <a:pt x="71513" y="6223"/>
                </a:lnTo>
                <a:lnTo>
                  <a:pt x="67543" y="4257"/>
                </a:lnTo>
                <a:lnTo>
                  <a:pt x="54649" y="1002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7" name="object 957"/>
          <p:cNvSpPr/>
          <p:nvPr/>
        </p:nvSpPr>
        <p:spPr>
          <a:xfrm>
            <a:off x="3051936" y="4218406"/>
            <a:ext cx="20472" cy="121869"/>
          </a:xfrm>
          <a:custGeom>
            <a:avLst/>
            <a:gdLst/>
            <a:ahLst/>
            <a:cxnLst/>
            <a:rect l="l" t="t" r="r" b="b"/>
            <a:pathLst>
              <a:path w="20472" h="121869">
                <a:moveTo>
                  <a:pt x="20472" y="10325"/>
                </a:moveTo>
                <a:lnTo>
                  <a:pt x="20472" y="4635"/>
                </a:lnTo>
                <a:lnTo>
                  <a:pt x="15849" y="0"/>
                </a:lnTo>
                <a:lnTo>
                  <a:pt x="4648" y="0"/>
                </a:lnTo>
                <a:lnTo>
                  <a:pt x="0" y="4635"/>
                </a:lnTo>
                <a:lnTo>
                  <a:pt x="0" y="15836"/>
                </a:lnTo>
                <a:lnTo>
                  <a:pt x="4648" y="20472"/>
                </a:lnTo>
                <a:lnTo>
                  <a:pt x="15849" y="20472"/>
                </a:lnTo>
                <a:lnTo>
                  <a:pt x="20472" y="15836"/>
                </a:lnTo>
                <a:lnTo>
                  <a:pt x="20472" y="10325"/>
                </a:lnTo>
                <a:close/>
              </a:path>
              <a:path w="20472" h="121869">
                <a:moveTo>
                  <a:pt x="1955" y="32918"/>
                </a:moveTo>
                <a:lnTo>
                  <a:pt x="1955" y="121869"/>
                </a:lnTo>
                <a:lnTo>
                  <a:pt x="18503" y="121869"/>
                </a:lnTo>
                <a:lnTo>
                  <a:pt x="18503" y="32918"/>
                </a:lnTo>
                <a:lnTo>
                  <a:pt x="1955" y="329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8" name="object 958"/>
          <p:cNvSpPr/>
          <p:nvPr/>
        </p:nvSpPr>
        <p:spPr>
          <a:xfrm>
            <a:off x="3096212" y="4249541"/>
            <a:ext cx="81318" cy="92506"/>
          </a:xfrm>
          <a:custGeom>
            <a:avLst/>
            <a:gdLst/>
            <a:ahLst/>
            <a:cxnLst/>
            <a:rect l="l" t="t" r="r" b="b"/>
            <a:pathLst>
              <a:path w="81318" h="92506">
                <a:moveTo>
                  <a:pt x="16548" y="48031"/>
                </a:moveTo>
                <a:lnTo>
                  <a:pt x="16835" y="40458"/>
                </a:lnTo>
                <a:lnTo>
                  <a:pt x="20282" y="25427"/>
                </a:lnTo>
                <a:lnTo>
                  <a:pt x="28276" y="16049"/>
                </a:lnTo>
                <a:lnTo>
                  <a:pt x="41630" y="12814"/>
                </a:lnTo>
                <a:lnTo>
                  <a:pt x="43161" y="12843"/>
                </a:lnTo>
                <a:lnTo>
                  <a:pt x="56348" y="17071"/>
                </a:lnTo>
                <a:lnTo>
                  <a:pt x="62960" y="27892"/>
                </a:lnTo>
                <a:lnTo>
                  <a:pt x="64769" y="44475"/>
                </a:lnTo>
                <a:lnTo>
                  <a:pt x="64476" y="52173"/>
                </a:lnTo>
                <a:lnTo>
                  <a:pt x="61027" y="67261"/>
                </a:lnTo>
                <a:lnTo>
                  <a:pt x="53080" y="76650"/>
                </a:lnTo>
                <a:lnTo>
                  <a:pt x="55450" y="90366"/>
                </a:lnTo>
                <a:lnTo>
                  <a:pt x="67191" y="84371"/>
                </a:lnTo>
                <a:lnTo>
                  <a:pt x="75227" y="74642"/>
                </a:lnTo>
                <a:lnTo>
                  <a:pt x="79842" y="61302"/>
                </a:lnTo>
                <a:lnTo>
                  <a:pt x="81318" y="44475"/>
                </a:lnTo>
                <a:lnTo>
                  <a:pt x="80517" y="32491"/>
                </a:lnTo>
                <a:lnTo>
                  <a:pt x="76209" y="17879"/>
                </a:lnTo>
                <a:lnTo>
                  <a:pt x="68325" y="7769"/>
                </a:lnTo>
                <a:lnTo>
                  <a:pt x="57038" y="1898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1"/>
                </a:lnTo>
                <a:lnTo>
                  <a:pt x="14186" y="8182"/>
                </a:lnTo>
                <a:lnTo>
                  <a:pt x="6128" y="17912"/>
                </a:lnTo>
                <a:lnTo>
                  <a:pt x="1488" y="31236"/>
                </a:lnTo>
                <a:lnTo>
                  <a:pt x="0" y="48031"/>
                </a:lnTo>
                <a:lnTo>
                  <a:pt x="829" y="60148"/>
                </a:lnTo>
                <a:lnTo>
                  <a:pt x="5196" y="74700"/>
                </a:lnTo>
                <a:lnTo>
                  <a:pt x="13137" y="84768"/>
                </a:lnTo>
                <a:lnTo>
                  <a:pt x="16548" y="48031"/>
                </a:lnTo>
                <a:close/>
              </a:path>
              <a:path w="81318" h="92506">
                <a:moveTo>
                  <a:pt x="39865" y="79883"/>
                </a:moveTo>
                <a:lnTo>
                  <a:pt x="37982" y="79839"/>
                </a:lnTo>
                <a:lnTo>
                  <a:pt x="24891" y="75516"/>
                </a:lnTo>
                <a:lnTo>
                  <a:pt x="18338" y="64654"/>
                </a:lnTo>
                <a:lnTo>
                  <a:pt x="16548" y="48031"/>
                </a:lnTo>
                <a:lnTo>
                  <a:pt x="13137" y="84768"/>
                </a:lnTo>
                <a:lnTo>
                  <a:pt x="24462" y="90616"/>
                </a:lnTo>
                <a:lnTo>
                  <a:pt x="38976" y="92506"/>
                </a:lnTo>
                <a:lnTo>
                  <a:pt x="39723" y="92503"/>
                </a:lnTo>
                <a:lnTo>
                  <a:pt x="55450" y="90366"/>
                </a:lnTo>
                <a:lnTo>
                  <a:pt x="53080" y="76650"/>
                </a:lnTo>
                <a:lnTo>
                  <a:pt x="39865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9" name="object 959"/>
          <p:cNvSpPr/>
          <p:nvPr/>
        </p:nvSpPr>
        <p:spPr>
          <a:xfrm>
            <a:off x="3202006" y="4249541"/>
            <a:ext cx="74193" cy="90741"/>
          </a:xfrm>
          <a:custGeom>
            <a:avLst/>
            <a:gdLst/>
            <a:ahLst/>
            <a:cxnLst/>
            <a:rect l="l" t="t" r="r" b="b"/>
            <a:pathLst>
              <a:path w="74193" h="90741">
                <a:moveTo>
                  <a:pt x="29895" y="13703"/>
                </a:moveTo>
                <a:lnTo>
                  <a:pt x="42068" y="13739"/>
                </a:lnTo>
                <a:lnTo>
                  <a:pt x="54585" y="19895"/>
                </a:lnTo>
                <a:lnTo>
                  <a:pt x="57645" y="33807"/>
                </a:lnTo>
                <a:lnTo>
                  <a:pt x="57645" y="90741"/>
                </a:lnTo>
                <a:lnTo>
                  <a:pt x="74193" y="90741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2"/>
                </a:lnTo>
                <a:lnTo>
                  <a:pt x="29393" y="2723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50" y="16725"/>
                </a:lnTo>
                <a:lnTo>
                  <a:pt x="29895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0" name="object 960"/>
          <p:cNvSpPr/>
          <p:nvPr/>
        </p:nvSpPr>
        <p:spPr>
          <a:xfrm>
            <a:off x="3299790" y="4250964"/>
            <a:ext cx="27684" cy="36474"/>
          </a:xfrm>
          <a:custGeom>
            <a:avLst/>
            <a:gdLst/>
            <a:ahLst/>
            <a:cxnLst/>
            <a:rect l="l" t="t" r="r" b="b"/>
            <a:pathLst>
              <a:path w="27684" h="36474">
                <a:moveTo>
                  <a:pt x="19076" y="25907"/>
                </a:moveTo>
                <a:lnTo>
                  <a:pt x="27684" y="0"/>
                </a:lnTo>
                <a:lnTo>
                  <a:pt x="15799" y="5440"/>
                </a:lnTo>
                <a:lnTo>
                  <a:pt x="16890" y="35051"/>
                </a:lnTo>
                <a:lnTo>
                  <a:pt x="19076" y="25907"/>
                </a:lnTo>
                <a:close/>
              </a:path>
              <a:path w="27684" h="36474">
                <a:moveTo>
                  <a:pt x="76753" y="33636"/>
                </a:moveTo>
                <a:lnTo>
                  <a:pt x="73894" y="18832"/>
                </a:lnTo>
                <a:lnTo>
                  <a:pt x="66917" y="7816"/>
                </a:lnTo>
                <a:lnTo>
                  <a:pt x="55635" y="946"/>
                </a:lnTo>
                <a:lnTo>
                  <a:pt x="39865" y="-1422"/>
                </a:lnTo>
                <a:lnTo>
                  <a:pt x="27684" y="0"/>
                </a:lnTo>
                <a:lnTo>
                  <a:pt x="19076" y="25907"/>
                </a:lnTo>
                <a:lnTo>
                  <a:pt x="27192" y="15435"/>
                </a:lnTo>
                <a:lnTo>
                  <a:pt x="39662" y="12280"/>
                </a:lnTo>
                <a:lnTo>
                  <a:pt x="46030" y="12983"/>
                </a:lnTo>
                <a:lnTo>
                  <a:pt x="56505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9" y="5440"/>
                </a:lnTo>
                <a:lnTo>
                  <a:pt x="7123" y="14855"/>
                </a:lnTo>
                <a:lnTo>
                  <a:pt x="1806" y="28138"/>
                </a:lnTo>
                <a:lnTo>
                  <a:pt x="0" y="45186"/>
                </a:lnTo>
                <a:lnTo>
                  <a:pt x="1617" y="62621"/>
                </a:lnTo>
                <a:lnTo>
                  <a:pt x="6911" y="76246"/>
                </a:lnTo>
                <a:lnTo>
                  <a:pt x="15636" y="85011"/>
                </a:lnTo>
                <a:lnTo>
                  <a:pt x="27532" y="89696"/>
                </a:lnTo>
                <a:lnTo>
                  <a:pt x="42341" y="91084"/>
                </a:lnTo>
                <a:lnTo>
                  <a:pt x="47496" y="90944"/>
                </a:lnTo>
                <a:lnTo>
                  <a:pt x="60344" y="89161"/>
                </a:lnTo>
                <a:lnTo>
                  <a:pt x="71856" y="85394"/>
                </a:lnTo>
                <a:lnTo>
                  <a:pt x="68859" y="73113"/>
                </a:lnTo>
                <a:lnTo>
                  <a:pt x="68511" y="73239"/>
                </a:lnTo>
                <a:lnTo>
                  <a:pt x="56433" y="76316"/>
                </a:lnTo>
                <a:lnTo>
                  <a:pt x="43408" y="77571"/>
                </a:lnTo>
                <a:lnTo>
                  <a:pt x="40839" y="77521"/>
                </a:lnTo>
                <a:lnTo>
                  <a:pt x="28212" y="74709"/>
                </a:lnTo>
                <a:lnTo>
                  <a:pt x="19789" y="65611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3" y="33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1" name="object 961"/>
          <p:cNvSpPr/>
          <p:nvPr/>
        </p:nvSpPr>
        <p:spPr>
          <a:xfrm>
            <a:off x="3396151" y="4249539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12" y="77391"/>
                </a:moveTo>
                <a:lnTo>
                  <a:pt x="2857" y="74193"/>
                </a:lnTo>
                <a:lnTo>
                  <a:pt x="0" y="87884"/>
                </a:lnTo>
                <a:lnTo>
                  <a:pt x="2502" y="88640"/>
                </a:lnTo>
                <a:lnTo>
                  <a:pt x="15387" y="91379"/>
                </a:lnTo>
                <a:lnTo>
                  <a:pt x="27939" y="92506"/>
                </a:lnTo>
                <a:lnTo>
                  <a:pt x="38121" y="91793"/>
                </a:lnTo>
                <a:lnTo>
                  <a:pt x="52043" y="87425"/>
                </a:lnTo>
                <a:lnTo>
                  <a:pt x="61476" y="78730"/>
                </a:lnTo>
                <a:lnTo>
                  <a:pt x="64947" y="65303"/>
                </a:lnTo>
                <a:lnTo>
                  <a:pt x="64945" y="64898"/>
                </a:lnTo>
                <a:lnTo>
                  <a:pt x="60847" y="50988"/>
                </a:lnTo>
                <a:lnTo>
                  <a:pt x="50750" y="43112"/>
                </a:lnTo>
                <a:lnTo>
                  <a:pt x="37363" y="38608"/>
                </a:lnTo>
                <a:lnTo>
                  <a:pt x="27762" y="35941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703"/>
                </a:lnTo>
                <a:lnTo>
                  <a:pt x="40906" y="13703"/>
                </a:lnTo>
                <a:lnTo>
                  <a:pt x="49263" y="15481"/>
                </a:lnTo>
                <a:lnTo>
                  <a:pt x="57454" y="18503"/>
                </a:lnTo>
                <a:lnTo>
                  <a:pt x="60477" y="4813"/>
                </a:lnTo>
                <a:lnTo>
                  <a:pt x="60091" y="4684"/>
                </a:lnTo>
                <a:lnTo>
                  <a:pt x="47993" y="1484"/>
                </a:lnTo>
                <a:lnTo>
                  <a:pt x="35051" y="0"/>
                </a:lnTo>
                <a:lnTo>
                  <a:pt x="28383" y="261"/>
                </a:lnTo>
                <a:lnTo>
                  <a:pt x="13480" y="3789"/>
                </a:lnTo>
                <a:lnTo>
                  <a:pt x="3904" y="11919"/>
                </a:lnTo>
                <a:lnTo>
                  <a:pt x="520" y="25260"/>
                </a:lnTo>
                <a:lnTo>
                  <a:pt x="3970" y="38161"/>
                </a:lnTo>
                <a:lnTo>
                  <a:pt x="13660" y="46653"/>
                </a:lnTo>
                <a:lnTo>
                  <a:pt x="27216" y="51422"/>
                </a:lnTo>
                <a:lnTo>
                  <a:pt x="28029" y="51626"/>
                </a:lnTo>
                <a:lnTo>
                  <a:pt x="42350" y="56605"/>
                </a:lnTo>
                <a:lnTo>
                  <a:pt x="48399" y="66535"/>
                </a:lnTo>
                <a:lnTo>
                  <a:pt x="48399" y="75438"/>
                </a:lnTo>
                <a:lnTo>
                  <a:pt x="39662" y="78994"/>
                </a:lnTo>
                <a:lnTo>
                  <a:pt x="27868" y="78989"/>
                </a:lnTo>
                <a:lnTo>
                  <a:pt x="14712" y="77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2" name="object 962"/>
          <p:cNvSpPr/>
          <p:nvPr/>
        </p:nvSpPr>
        <p:spPr>
          <a:xfrm>
            <a:off x="3530401" y="4249546"/>
            <a:ext cx="45885" cy="90728"/>
          </a:xfrm>
          <a:custGeom>
            <a:avLst/>
            <a:gdLst/>
            <a:ahLst/>
            <a:cxnLst/>
            <a:rect l="l" t="t" r="r" b="b"/>
            <a:pathLst>
              <a:path w="45885" h="90728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26" y="18346"/>
                </a:lnTo>
                <a:lnTo>
                  <a:pt x="30358" y="15936"/>
                </a:lnTo>
                <a:lnTo>
                  <a:pt x="45885" y="15125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3" name="object 963"/>
          <p:cNvSpPr/>
          <p:nvPr/>
        </p:nvSpPr>
        <p:spPr>
          <a:xfrm>
            <a:off x="3591369" y="4250964"/>
            <a:ext cx="27684" cy="36474"/>
          </a:xfrm>
          <a:custGeom>
            <a:avLst/>
            <a:gdLst/>
            <a:ahLst/>
            <a:cxnLst/>
            <a:rect l="l" t="t" r="r" b="b"/>
            <a:pathLst>
              <a:path w="27684" h="36474">
                <a:moveTo>
                  <a:pt x="19076" y="25907"/>
                </a:moveTo>
                <a:lnTo>
                  <a:pt x="27684" y="0"/>
                </a:lnTo>
                <a:lnTo>
                  <a:pt x="15799" y="5440"/>
                </a:lnTo>
                <a:lnTo>
                  <a:pt x="16890" y="35051"/>
                </a:lnTo>
                <a:lnTo>
                  <a:pt x="19076" y="25907"/>
                </a:lnTo>
                <a:close/>
              </a:path>
              <a:path w="27684" h="36474">
                <a:moveTo>
                  <a:pt x="76753" y="33636"/>
                </a:moveTo>
                <a:lnTo>
                  <a:pt x="73894" y="18832"/>
                </a:lnTo>
                <a:lnTo>
                  <a:pt x="66917" y="7816"/>
                </a:lnTo>
                <a:lnTo>
                  <a:pt x="55635" y="946"/>
                </a:lnTo>
                <a:lnTo>
                  <a:pt x="39865" y="-1422"/>
                </a:lnTo>
                <a:lnTo>
                  <a:pt x="27684" y="0"/>
                </a:lnTo>
                <a:lnTo>
                  <a:pt x="19076" y="25907"/>
                </a:lnTo>
                <a:lnTo>
                  <a:pt x="27192" y="15435"/>
                </a:lnTo>
                <a:lnTo>
                  <a:pt x="39662" y="12280"/>
                </a:lnTo>
                <a:lnTo>
                  <a:pt x="46030" y="12983"/>
                </a:lnTo>
                <a:lnTo>
                  <a:pt x="56505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9" y="5440"/>
                </a:lnTo>
                <a:lnTo>
                  <a:pt x="7123" y="14855"/>
                </a:lnTo>
                <a:lnTo>
                  <a:pt x="1806" y="28138"/>
                </a:lnTo>
                <a:lnTo>
                  <a:pt x="0" y="45186"/>
                </a:lnTo>
                <a:lnTo>
                  <a:pt x="1617" y="62621"/>
                </a:lnTo>
                <a:lnTo>
                  <a:pt x="6911" y="76246"/>
                </a:lnTo>
                <a:lnTo>
                  <a:pt x="15636" y="85011"/>
                </a:lnTo>
                <a:lnTo>
                  <a:pt x="27532" y="89696"/>
                </a:lnTo>
                <a:lnTo>
                  <a:pt x="42341" y="91084"/>
                </a:lnTo>
                <a:lnTo>
                  <a:pt x="47496" y="90944"/>
                </a:lnTo>
                <a:lnTo>
                  <a:pt x="60344" y="89161"/>
                </a:lnTo>
                <a:lnTo>
                  <a:pt x="71856" y="85394"/>
                </a:lnTo>
                <a:lnTo>
                  <a:pt x="68859" y="73113"/>
                </a:lnTo>
                <a:lnTo>
                  <a:pt x="68511" y="73239"/>
                </a:lnTo>
                <a:lnTo>
                  <a:pt x="56433" y="76316"/>
                </a:lnTo>
                <a:lnTo>
                  <a:pt x="43408" y="77571"/>
                </a:lnTo>
                <a:lnTo>
                  <a:pt x="40839" y="77521"/>
                </a:lnTo>
                <a:lnTo>
                  <a:pt x="28212" y="74709"/>
                </a:lnTo>
                <a:lnTo>
                  <a:pt x="19789" y="65611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3" y="33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4" name="object 964"/>
          <p:cNvSpPr/>
          <p:nvPr/>
        </p:nvSpPr>
        <p:spPr>
          <a:xfrm>
            <a:off x="3687383" y="4249537"/>
            <a:ext cx="42697" cy="126314"/>
          </a:xfrm>
          <a:custGeom>
            <a:avLst/>
            <a:gdLst/>
            <a:ahLst/>
            <a:cxnLst/>
            <a:rect l="l" t="t" r="r" b="b"/>
            <a:pathLst>
              <a:path w="42697" h="126314">
                <a:moveTo>
                  <a:pt x="17246" y="47155"/>
                </a:moveTo>
                <a:lnTo>
                  <a:pt x="17425" y="41300"/>
                </a:lnTo>
                <a:lnTo>
                  <a:pt x="20442" y="26663"/>
                </a:lnTo>
                <a:lnTo>
                  <a:pt x="28360" y="16791"/>
                </a:lnTo>
                <a:lnTo>
                  <a:pt x="42697" y="13169"/>
                </a:lnTo>
                <a:lnTo>
                  <a:pt x="41630" y="0"/>
                </a:lnTo>
                <a:lnTo>
                  <a:pt x="25967" y="2453"/>
                </a:lnTo>
                <a:lnTo>
                  <a:pt x="14257" y="9251"/>
                </a:lnTo>
                <a:lnTo>
                  <a:pt x="17246" y="47155"/>
                </a:lnTo>
                <a:close/>
              </a:path>
              <a:path w="42697" h="126314">
                <a:moveTo>
                  <a:pt x="18503" y="61959"/>
                </a:moveTo>
                <a:lnTo>
                  <a:pt x="17246" y="47155"/>
                </a:lnTo>
                <a:lnTo>
                  <a:pt x="14257" y="9251"/>
                </a:lnTo>
                <a:lnTo>
                  <a:pt x="6181" y="19626"/>
                </a:lnTo>
                <a:lnTo>
                  <a:pt x="1506" y="32808"/>
                </a:lnTo>
                <a:lnTo>
                  <a:pt x="0" y="48031"/>
                </a:lnTo>
                <a:lnTo>
                  <a:pt x="299" y="55080"/>
                </a:lnTo>
                <a:lnTo>
                  <a:pt x="3217" y="69469"/>
                </a:lnTo>
                <a:lnTo>
                  <a:pt x="9647" y="81385"/>
                </a:lnTo>
                <a:lnTo>
                  <a:pt x="20084" y="89506"/>
                </a:lnTo>
                <a:lnTo>
                  <a:pt x="35026" y="92506"/>
                </a:lnTo>
                <a:lnTo>
                  <a:pt x="35921" y="92500"/>
                </a:lnTo>
                <a:lnTo>
                  <a:pt x="47892" y="90814"/>
                </a:lnTo>
                <a:lnTo>
                  <a:pt x="60299" y="85217"/>
                </a:lnTo>
                <a:lnTo>
                  <a:pt x="61201" y="85217"/>
                </a:lnTo>
                <a:lnTo>
                  <a:pt x="61201" y="126314"/>
                </a:lnTo>
                <a:lnTo>
                  <a:pt x="77736" y="126314"/>
                </a:lnTo>
                <a:lnTo>
                  <a:pt x="77736" y="7124"/>
                </a:lnTo>
                <a:lnTo>
                  <a:pt x="68768" y="4315"/>
                </a:lnTo>
                <a:lnTo>
                  <a:pt x="56000" y="1335"/>
                </a:lnTo>
                <a:lnTo>
                  <a:pt x="41630" y="0"/>
                </a:lnTo>
                <a:lnTo>
                  <a:pt x="42697" y="13169"/>
                </a:lnTo>
                <a:lnTo>
                  <a:pt x="48742" y="13169"/>
                </a:lnTo>
                <a:lnTo>
                  <a:pt x="54076" y="14071"/>
                </a:lnTo>
                <a:lnTo>
                  <a:pt x="61201" y="15836"/>
                </a:lnTo>
                <a:lnTo>
                  <a:pt x="61201" y="75438"/>
                </a:lnTo>
                <a:lnTo>
                  <a:pt x="55143" y="77216"/>
                </a:lnTo>
                <a:lnTo>
                  <a:pt x="50507" y="78994"/>
                </a:lnTo>
                <a:lnTo>
                  <a:pt x="38462" y="78920"/>
                </a:lnTo>
                <a:lnTo>
                  <a:pt x="24475" y="73576"/>
                </a:lnTo>
                <a:lnTo>
                  <a:pt x="18503" y="6195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5" name="object 965"/>
          <p:cNvSpPr/>
          <p:nvPr/>
        </p:nvSpPr>
        <p:spPr>
          <a:xfrm>
            <a:off x="3794941" y="4251329"/>
            <a:ext cx="74193" cy="90716"/>
          </a:xfrm>
          <a:custGeom>
            <a:avLst/>
            <a:gdLst/>
            <a:ahLst/>
            <a:cxnLst/>
            <a:rect l="l" t="t" r="r" b="b"/>
            <a:pathLst>
              <a:path w="74193" h="90716">
                <a:moveTo>
                  <a:pt x="158" y="65554"/>
                </a:moveTo>
                <a:lnTo>
                  <a:pt x="4456" y="79580"/>
                </a:lnTo>
                <a:lnTo>
                  <a:pt x="14198" y="87943"/>
                </a:lnTo>
                <a:lnTo>
                  <a:pt x="28816" y="90716"/>
                </a:lnTo>
                <a:lnTo>
                  <a:pt x="32664" y="90578"/>
                </a:lnTo>
                <a:lnTo>
                  <a:pt x="44847" y="88063"/>
                </a:lnTo>
                <a:lnTo>
                  <a:pt x="56756" y="82181"/>
                </a:lnTo>
                <a:lnTo>
                  <a:pt x="57645" y="82181"/>
                </a:lnTo>
                <a:lnTo>
                  <a:pt x="57645" y="88950"/>
                </a:lnTo>
                <a:lnTo>
                  <a:pt x="74193" y="88950"/>
                </a:lnTo>
                <a:lnTo>
                  <a:pt x="74193" y="0"/>
                </a:lnTo>
                <a:lnTo>
                  <a:pt x="57645" y="0"/>
                </a:lnTo>
                <a:lnTo>
                  <a:pt x="57645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4" y="77196"/>
                </a:lnTo>
                <a:lnTo>
                  <a:pt x="19840" y="71698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8" y="6555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6" name="object 966"/>
          <p:cNvSpPr/>
          <p:nvPr/>
        </p:nvSpPr>
        <p:spPr>
          <a:xfrm>
            <a:off x="3893614" y="4250964"/>
            <a:ext cx="27684" cy="36474"/>
          </a:xfrm>
          <a:custGeom>
            <a:avLst/>
            <a:gdLst/>
            <a:ahLst/>
            <a:cxnLst/>
            <a:rect l="l" t="t" r="r" b="b"/>
            <a:pathLst>
              <a:path w="27684" h="36474">
                <a:moveTo>
                  <a:pt x="19076" y="25907"/>
                </a:moveTo>
                <a:lnTo>
                  <a:pt x="27684" y="0"/>
                </a:lnTo>
                <a:lnTo>
                  <a:pt x="15799" y="5440"/>
                </a:lnTo>
                <a:lnTo>
                  <a:pt x="16890" y="35051"/>
                </a:lnTo>
                <a:lnTo>
                  <a:pt x="19076" y="25907"/>
                </a:lnTo>
                <a:close/>
              </a:path>
              <a:path w="27684" h="36474">
                <a:moveTo>
                  <a:pt x="76753" y="33636"/>
                </a:moveTo>
                <a:lnTo>
                  <a:pt x="73894" y="18832"/>
                </a:lnTo>
                <a:lnTo>
                  <a:pt x="66917" y="7816"/>
                </a:lnTo>
                <a:lnTo>
                  <a:pt x="55635" y="946"/>
                </a:lnTo>
                <a:lnTo>
                  <a:pt x="39865" y="-1422"/>
                </a:lnTo>
                <a:lnTo>
                  <a:pt x="27684" y="0"/>
                </a:lnTo>
                <a:lnTo>
                  <a:pt x="19076" y="25907"/>
                </a:lnTo>
                <a:lnTo>
                  <a:pt x="27192" y="15435"/>
                </a:lnTo>
                <a:lnTo>
                  <a:pt x="39662" y="12280"/>
                </a:lnTo>
                <a:lnTo>
                  <a:pt x="46030" y="12983"/>
                </a:lnTo>
                <a:lnTo>
                  <a:pt x="56505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9" y="5440"/>
                </a:lnTo>
                <a:lnTo>
                  <a:pt x="7123" y="14855"/>
                </a:lnTo>
                <a:lnTo>
                  <a:pt x="1806" y="28138"/>
                </a:lnTo>
                <a:lnTo>
                  <a:pt x="0" y="45186"/>
                </a:lnTo>
                <a:lnTo>
                  <a:pt x="1617" y="62621"/>
                </a:lnTo>
                <a:lnTo>
                  <a:pt x="6911" y="76246"/>
                </a:lnTo>
                <a:lnTo>
                  <a:pt x="15636" y="85011"/>
                </a:lnTo>
                <a:lnTo>
                  <a:pt x="27532" y="89696"/>
                </a:lnTo>
                <a:lnTo>
                  <a:pt x="42341" y="91084"/>
                </a:lnTo>
                <a:lnTo>
                  <a:pt x="47496" y="90944"/>
                </a:lnTo>
                <a:lnTo>
                  <a:pt x="60344" y="89161"/>
                </a:lnTo>
                <a:lnTo>
                  <a:pt x="71856" y="85394"/>
                </a:lnTo>
                <a:lnTo>
                  <a:pt x="68859" y="73113"/>
                </a:lnTo>
                <a:lnTo>
                  <a:pt x="68511" y="73239"/>
                </a:lnTo>
                <a:lnTo>
                  <a:pt x="56433" y="76316"/>
                </a:lnTo>
                <a:lnTo>
                  <a:pt x="43408" y="77571"/>
                </a:lnTo>
                <a:lnTo>
                  <a:pt x="40839" y="77521"/>
                </a:lnTo>
                <a:lnTo>
                  <a:pt x="28212" y="74709"/>
                </a:lnTo>
                <a:lnTo>
                  <a:pt x="19789" y="65611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3" y="33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7" name="object 967"/>
          <p:cNvSpPr/>
          <p:nvPr/>
        </p:nvSpPr>
        <p:spPr>
          <a:xfrm>
            <a:off x="3997102" y="4249546"/>
            <a:ext cx="45885" cy="90728"/>
          </a:xfrm>
          <a:custGeom>
            <a:avLst/>
            <a:gdLst/>
            <a:ahLst/>
            <a:cxnLst/>
            <a:rect l="l" t="t" r="r" b="b"/>
            <a:pathLst>
              <a:path w="45885" h="90728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26" y="18346"/>
                </a:lnTo>
                <a:lnTo>
                  <a:pt x="30358" y="15936"/>
                </a:lnTo>
                <a:lnTo>
                  <a:pt x="45885" y="15125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8" name="object 968"/>
          <p:cNvSpPr/>
          <p:nvPr/>
        </p:nvSpPr>
        <p:spPr>
          <a:xfrm>
            <a:off x="4063580" y="4218406"/>
            <a:ext cx="20459" cy="121869"/>
          </a:xfrm>
          <a:custGeom>
            <a:avLst/>
            <a:gdLst/>
            <a:ahLst/>
            <a:cxnLst/>
            <a:rect l="l" t="t" r="r" b="b"/>
            <a:pathLst>
              <a:path w="20459" h="121869">
                <a:moveTo>
                  <a:pt x="20459" y="10325"/>
                </a:moveTo>
                <a:lnTo>
                  <a:pt x="20459" y="4635"/>
                </a:lnTo>
                <a:lnTo>
                  <a:pt x="15849" y="0"/>
                </a:lnTo>
                <a:lnTo>
                  <a:pt x="4635" y="0"/>
                </a:lnTo>
                <a:lnTo>
                  <a:pt x="0" y="4635"/>
                </a:lnTo>
                <a:lnTo>
                  <a:pt x="0" y="15836"/>
                </a:lnTo>
                <a:lnTo>
                  <a:pt x="4635" y="20472"/>
                </a:lnTo>
                <a:lnTo>
                  <a:pt x="15849" y="20472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69">
                <a:moveTo>
                  <a:pt x="1955" y="32918"/>
                </a:moveTo>
                <a:lnTo>
                  <a:pt x="1955" y="121869"/>
                </a:lnTo>
                <a:lnTo>
                  <a:pt x="18503" y="121869"/>
                </a:lnTo>
                <a:lnTo>
                  <a:pt x="18503" y="32918"/>
                </a:lnTo>
                <a:lnTo>
                  <a:pt x="1955" y="329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9" name="object 969"/>
          <p:cNvSpPr/>
          <p:nvPr/>
        </p:nvSpPr>
        <p:spPr>
          <a:xfrm>
            <a:off x="4107847" y="4249537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71" y="47155"/>
                </a:moveTo>
                <a:lnTo>
                  <a:pt x="17370" y="42611"/>
                </a:lnTo>
                <a:lnTo>
                  <a:pt x="20042" y="27498"/>
                </a:lnTo>
                <a:lnTo>
                  <a:pt x="27584" y="17388"/>
                </a:lnTo>
                <a:lnTo>
                  <a:pt x="41630" y="13703"/>
                </a:lnTo>
                <a:lnTo>
                  <a:pt x="48742" y="13703"/>
                </a:lnTo>
                <a:lnTo>
                  <a:pt x="46443" y="0"/>
                </a:lnTo>
                <a:lnTo>
                  <a:pt x="39141" y="0"/>
                </a:lnTo>
                <a:lnTo>
                  <a:pt x="25520" y="1985"/>
                </a:lnTo>
                <a:lnTo>
                  <a:pt x="13849" y="8586"/>
                </a:lnTo>
                <a:lnTo>
                  <a:pt x="17271" y="47155"/>
                </a:lnTo>
                <a:close/>
              </a:path>
              <a:path w="48742" h="82727">
                <a:moveTo>
                  <a:pt x="18653" y="62179"/>
                </a:moveTo>
                <a:lnTo>
                  <a:pt x="17271" y="47155"/>
                </a:lnTo>
                <a:lnTo>
                  <a:pt x="13849" y="8586"/>
                </a:lnTo>
                <a:lnTo>
                  <a:pt x="5930" y="19014"/>
                </a:lnTo>
                <a:lnTo>
                  <a:pt x="1426" y="32439"/>
                </a:lnTo>
                <a:lnTo>
                  <a:pt x="0" y="48031"/>
                </a:lnTo>
                <a:lnTo>
                  <a:pt x="333" y="55324"/>
                </a:lnTo>
                <a:lnTo>
                  <a:pt x="3367" y="69630"/>
                </a:lnTo>
                <a:lnTo>
                  <a:pt x="9928" y="81468"/>
                </a:lnTo>
                <a:lnTo>
                  <a:pt x="20457" y="89529"/>
                </a:lnTo>
                <a:lnTo>
                  <a:pt x="35394" y="92506"/>
                </a:lnTo>
                <a:lnTo>
                  <a:pt x="36162" y="92501"/>
                </a:lnTo>
                <a:lnTo>
                  <a:pt x="48207" y="90665"/>
                </a:lnTo>
                <a:lnTo>
                  <a:pt x="60299" y="84518"/>
                </a:lnTo>
                <a:lnTo>
                  <a:pt x="61201" y="84518"/>
                </a:lnTo>
                <a:lnTo>
                  <a:pt x="61201" y="90741"/>
                </a:lnTo>
                <a:lnTo>
                  <a:pt x="77736" y="90741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80" y="5346"/>
                </a:lnTo>
                <a:lnTo>
                  <a:pt x="54254" y="1790"/>
                </a:lnTo>
                <a:lnTo>
                  <a:pt x="46443" y="0"/>
                </a:lnTo>
                <a:lnTo>
                  <a:pt x="48742" y="13703"/>
                </a:lnTo>
                <a:lnTo>
                  <a:pt x="54254" y="14605"/>
                </a:lnTo>
                <a:lnTo>
                  <a:pt x="61201" y="16370"/>
                </a:lnTo>
                <a:lnTo>
                  <a:pt x="61201" y="75438"/>
                </a:lnTo>
                <a:lnTo>
                  <a:pt x="54622" y="77216"/>
                </a:lnTo>
                <a:lnTo>
                  <a:pt x="50164" y="78994"/>
                </a:lnTo>
                <a:lnTo>
                  <a:pt x="38465" y="78966"/>
                </a:lnTo>
                <a:lnTo>
                  <a:pt x="24744" y="73862"/>
                </a:lnTo>
                <a:lnTo>
                  <a:pt x="1865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0" name="object 970"/>
          <p:cNvSpPr/>
          <p:nvPr/>
        </p:nvSpPr>
        <p:spPr>
          <a:xfrm>
            <a:off x="4208316" y="4249537"/>
            <a:ext cx="84137" cy="92506"/>
          </a:xfrm>
          <a:custGeom>
            <a:avLst/>
            <a:gdLst/>
            <a:ahLst/>
            <a:cxnLst/>
            <a:rect l="l" t="t" r="r" b="b"/>
            <a:pathLst>
              <a:path w="84137" h="92506">
                <a:moveTo>
                  <a:pt x="30765" y="92400"/>
                </a:moveTo>
                <a:lnTo>
                  <a:pt x="43376" y="90019"/>
                </a:lnTo>
                <a:lnTo>
                  <a:pt x="54965" y="84518"/>
                </a:lnTo>
                <a:lnTo>
                  <a:pt x="55854" y="84518"/>
                </a:lnTo>
                <a:lnTo>
                  <a:pt x="56375" y="89484"/>
                </a:lnTo>
                <a:lnTo>
                  <a:pt x="61531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37" y="88417"/>
                </a:lnTo>
                <a:lnTo>
                  <a:pt x="84137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50" y="205"/>
                </a:lnTo>
                <a:lnTo>
                  <a:pt x="18481" y="1914"/>
                </a:lnTo>
                <a:lnTo>
                  <a:pt x="7111" y="5346"/>
                </a:lnTo>
                <a:lnTo>
                  <a:pt x="9766" y="18148"/>
                </a:lnTo>
                <a:lnTo>
                  <a:pt x="10549" y="17914"/>
                </a:lnTo>
                <a:lnTo>
                  <a:pt x="22356" y="14857"/>
                </a:lnTo>
                <a:lnTo>
                  <a:pt x="35559" y="13703"/>
                </a:lnTo>
                <a:lnTo>
                  <a:pt x="38473" y="13790"/>
                </a:lnTo>
                <a:lnTo>
                  <a:pt x="51721" y="18797"/>
                </a:lnTo>
                <a:lnTo>
                  <a:pt x="55854" y="32029"/>
                </a:lnTo>
                <a:lnTo>
                  <a:pt x="55854" y="44310"/>
                </a:lnTo>
                <a:lnTo>
                  <a:pt x="55308" y="44310"/>
                </a:lnTo>
                <a:lnTo>
                  <a:pt x="47320" y="42341"/>
                </a:lnTo>
                <a:lnTo>
                  <a:pt x="37693" y="41643"/>
                </a:lnTo>
                <a:lnTo>
                  <a:pt x="30949" y="41643"/>
                </a:lnTo>
                <a:lnTo>
                  <a:pt x="30225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3" y="75619"/>
                </a:lnTo>
                <a:lnTo>
                  <a:pt x="43473" y="77892"/>
                </a:lnTo>
                <a:lnTo>
                  <a:pt x="29705" y="78994"/>
                </a:lnTo>
                <a:lnTo>
                  <a:pt x="27381" y="92506"/>
                </a:lnTo>
                <a:lnTo>
                  <a:pt x="30765" y="92400"/>
                </a:lnTo>
                <a:close/>
              </a:path>
              <a:path w="84137" h="92506">
                <a:moveTo>
                  <a:pt x="29705" y="78994"/>
                </a:moveTo>
                <a:lnTo>
                  <a:pt x="21323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25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22" y="81428"/>
                </a:lnTo>
                <a:lnTo>
                  <a:pt x="13289" y="89915"/>
                </a:lnTo>
                <a:lnTo>
                  <a:pt x="27381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1" name="object 971"/>
          <p:cNvSpPr/>
          <p:nvPr/>
        </p:nvSpPr>
        <p:spPr>
          <a:xfrm>
            <a:off x="4307326" y="4249539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1" y="77389"/>
                </a:moveTo>
                <a:lnTo>
                  <a:pt x="2857" y="74193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1" y="91793"/>
                </a:lnTo>
                <a:lnTo>
                  <a:pt x="52043" y="87425"/>
                </a:lnTo>
                <a:lnTo>
                  <a:pt x="61476" y="78730"/>
                </a:lnTo>
                <a:lnTo>
                  <a:pt x="64947" y="65303"/>
                </a:lnTo>
                <a:lnTo>
                  <a:pt x="64945" y="64898"/>
                </a:lnTo>
                <a:lnTo>
                  <a:pt x="60847" y="50988"/>
                </a:lnTo>
                <a:lnTo>
                  <a:pt x="50750" y="43112"/>
                </a:lnTo>
                <a:lnTo>
                  <a:pt x="37363" y="38608"/>
                </a:lnTo>
                <a:lnTo>
                  <a:pt x="27762" y="35941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703"/>
                </a:lnTo>
                <a:lnTo>
                  <a:pt x="40932" y="13703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13"/>
                </a:lnTo>
                <a:lnTo>
                  <a:pt x="60095" y="4678"/>
                </a:lnTo>
                <a:lnTo>
                  <a:pt x="47984" y="1482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5" y="38161"/>
                </a:lnTo>
                <a:lnTo>
                  <a:pt x="13685" y="46653"/>
                </a:lnTo>
                <a:lnTo>
                  <a:pt x="27241" y="51422"/>
                </a:lnTo>
                <a:lnTo>
                  <a:pt x="28028" y="51619"/>
                </a:lnTo>
                <a:lnTo>
                  <a:pt x="42353" y="56600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9" y="78989"/>
                </a:lnTo>
                <a:lnTo>
                  <a:pt x="14701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2" name="object 972"/>
          <p:cNvSpPr/>
          <p:nvPr/>
        </p:nvSpPr>
        <p:spPr>
          <a:xfrm>
            <a:off x="4440339" y="4249543"/>
            <a:ext cx="77736" cy="126301"/>
          </a:xfrm>
          <a:custGeom>
            <a:avLst/>
            <a:gdLst/>
            <a:ahLst/>
            <a:cxnLst/>
            <a:rect l="l" t="t" r="r" b="b"/>
            <a:pathLst>
              <a:path w="77736" h="126301">
                <a:moveTo>
                  <a:pt x="77736" y="44475"/>
                </a:moveTo>
                <a:lnTo>
                  <a:pt x="77464" y="37643"/>
                </a:lnTo>
                <a:lnTo>
                  <a:pt x="74647" y="23187"/>
                </a:lnTo>
                <a:lnTo>
                  <a:pt x="68334" y="11200"/>
                </a:lnTo>
                <a:lnTo>
                  <a:pt x="57977" y="3023"/>
                </a:lnTo>
                <a:lnTo>
                  <a:pt x="43027" y="0"/>
                </a:lnTo>
                <a:lnTo>
                  <a:pt x="41501" y="15"/>
                </a:lnTo>
                <a:lnTo>
                  <a:pt x="52910" y="18716"/>
                </a:lnTo>
                <a:lnTo>
                  <a:pt x="59065" y="30326"/>
                </a:lnTo>
                <a:lnTo>
                  <a:pt x="60464" y="45364"/>
                </a:lnTo>
                <a:lnTo>
                  <a:pt x="60330" y="50646"/>
                </a:lnTo>
                <a:lnTo>
                  <a:pt x="57554" y="65626"/>
                </a:lnTo>
                <a:lnTo>
                  <a:pt x="49995" y="75785"/>
                </a:lnTo>
                <a:lnTo>
                  <a:pt x="36080" y="79527"/>
                </a:lnTo>
                <a:lnTo>
                  <a:pt x="28994" y="79527"/>
                </a:lnTo>
                <a:lnTo>
                  <a:pt x="31292" y="92506"/>
                </a:lnTo>
                <a:lnTo>
                  <a:pt x="38595" y="92506"/>
                </a:lnTo>
                <a:lnTo>
                  <a:pt x="52216" y="90522"/>
                </a:lnTo>
                <a:lnTo>
                  <a:pt x="63887" y="83923"/>
                </a:lnTo>
                <a:lnTo>
                  <a:pt x="71806" y="73497"/>
                </a:lnTo>
                <a:lnTo>
                  <a:pt x="76310" y="60072"/>
                </a:lnTo>
                <a:lnTo>
                  <a:pt x="77736" y="44475"/>
                </a:lnTo>
                <a:close/>
              </a:path>
              <a:path w="77736" h="126301">
                <a:moveTo>
                  <a:pt x="29229" y="1877"/>
                </a:moveTo>
                <a:lnTo>
                  <a:pt x="17411" y="8013"/>
                </a:lnTo>
                <a:lnTo>
                  <a:pt x="16535" y="8013"/>
                </a:lnTo>
                <a:lnTo>
                  <a:pt x="16535" y="1790"/>
                </a:lnTo>
                <a:lnTo>
                  <a:pt x="0" y="1790"/>
                </a:lnTo>
                <a:lnTo>
                  <a:pt x="0" y="126301"/>
                </a:lnTo>
                <a:lnTo>
                  <a:pt x="16535" y="126301"/>
                </a:lnTo>
                <a:lnTo>
                  <a:pt x="16535" y="87528"/>
                </a:lnTo>
                <a:lnTo>
                  <a:pt x="17056" y="87172"/>
                </a:lnTo>
                <a:lnTo>
                  <a:pt x="23456" y="90728"/>
                </a:lnTo>
                <a:lnTo>
                  <a:pt x="31292" y="92506"/>
                </a:lnTo>
                <a:lnTo>
                  <a:pt x="28994" y="79527"/>
                </a:lnTo>
                <a:lnTo>
                  <a:pt x="23456" y="78625"/>
                </a:lnTo>
                <a:lnTo>
                  <a:pt x="16535" y="76860"/>
                </a:lnTo>
                <a:lnTo>
                  <a:pt x="16535" y="17259"/>
                </a:lnTo>
                <a:lnTo>
                  <a:pt x="23113" y="15481"/>
                </a:lnTo>
                <a:lnTo>
                  <a:pt x="27558" y="13703"/>
                </a:lnTo>
                <a:lnTo>
                  <a:pt x="39062" y="13722"/>
                </a:lnTo>
                <a:lnTo>
                  <a:pt x="52910" y="18716"/>
                </a:lnTo>
                <a:lnTo>
                  <a:pt x="41501" y="15"/>
                </a:lnTo>
                <a:lnTo>
                  <a:pt x="29229" y="18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3" name="object 973"/>
          <p:cNvSpPr/>
          <p:nvPr/>
        </p:nvSpPr>
        <p:spPr>
          <a:xfrm>
            <a:off x="4534547" y="4249537"/>
            <a:ext cx="84162" cy="92506"/>
          </a:xfrm>
          <a:custGeom>
            <a:avLst/>
            <a:gdLst/>
            <a:ahLst/>
            <a:cxnLst/>
            <a:rect l="l" t="t" r="r" b="b"/>
            <a:pathLst>
              <a:path w="84162" h="92506">
                <a:moveTo>
                  <a:pt x="30761" y="92401"/>
                </a:moveTo>
                <a:lnTo>
                  <a:pt x="43378" y="90023"/>
                </a:lnTo>
                <a:lnTo>
                  <a:pt x="54965" y="84518"/>
                </a:lnTo>
                <a:lnTo>
                  <a:pt x="55854" y="84518"/>
                </a:lnTo>
                <a:lnTo>
                  <a:pt x="56400" y="89484"/>
                </a:lnTo>
                <a:lnTo>
                  <a:pt x="61556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62" y="88417"/>
                </a:lnTo>
                <a:lnTo>
                  <a:pt x="84162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62" y="205"/>
                </a:lnTo>
                <a:lnTo>
                  <a:pt x="18499" y="1914"/>
                </a:lnTo>
                <a:lnTo>
                  <a:pt x="7111" y="5346"/>
                </a:lnTo>
                <a:lnTo>
                  <a:pt x="9791" y="18148"/>
                </a:lnTo>
                <a:lnTo>
                  <a:pt x="10572" y="17914"/>
                </a:lnTo>
                <a:lnTo>
                  <a:pt x="22363" y="14857"/>
                </a:lnTo>
                <a:lnTo>
                  <a:pt x="35585" y="13703"/>
                </a:lnTo>
                <a:lnTo>
                  <a:pt x="38468" y="13788"/>
                </a:lnTo>
                <a:lnTo>
                  <a:pt x="51718" y="18790"/>
                </a:lnTo>
                <a:lnTo>
                  <a:pt x="55854" y="32029"/>
                </a:lnTo>
                <a:lnTo>
                  <a:pt x="55854" y="44310"/>
                </a:lnTo>
                <a:lnTo>
                  <a:pt x="55333" y="44310"/>
                </a:lnTo>
                <a:lnTo>
                  <a:pt x="47320" y="42341"/>
                </a:lnTo>
                <a:lnTo>
                  <a:pt x="37718" y="41643"/>
                </a:lnTo>
                <a:lnTo>
                  <a:pt x="30949" y="41643"/>
                </a:lnTo>
                <a:lnTo>
                  <a:pt x="30251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6" y="75619"/>
                </a:lnTo>
                <a:lnTo>
                  <a:pt x="43492" y="77892"/>
                </a:lnTo>
                <a:lnTo>
                  <a:pt x="29705" y="78994"/>
                </a:lnTo>
                <a:lnTo>
                  <a:pt x="27406" y="92506"/>
                </a:lnTo>
                <a:lnTo>
                  <a:pt x="30761" y="92401"/>
                </a:lnTo>
                <a:close/>
              </a:path>
              <a:path w="84162" h="92506">
                <a:moveTo>
                  <a:pt x="29705" y="78994"/>
                </a:moveTo>
                <a:lnTo>
                  <a:pt x="21348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51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30" y="81440"/>
                </a:lnTo>
                <a:lnTo>
                  <a:pt x="13303" y="89918"/>
                </a:lnTo>
                <a:lnTo>
                  <a:pt x="27406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4" name="object 974"/>
          <p:cNvSpPr/>
          <p:nvPr/>
        </p:nvSpPr>
        <p:spPr>
          <a:xfrm>
            <a:off x="4640709" y="4249546"/>
            <a:ext cx="45885" cy="90728"/>
          </a:xfrm>
          <a:custGeom>
            <a:avLst/>
            <a:gdLst/>
            <a:ahLst/>
            <a:cxnLst/>
            <a:rect l="l" t="t" r="r" b="b"/>
            <a:pathLst>
              <a:path w="45885" h="90728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26" y="18346"/>
                </a:lnTo>
                <a:lnTo>
                  <a:pt x="30358" y="15936"/>
                </a:lnTo>
                <a:lnTo>
                  <a:pt x="45885" y="15125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5" name="object 975"/>
          <p:cNvSpPr/>
          <p:nvPr/>
        </p:nvSpPr>
        <p:spPr>
          <a:xfrm>
            <a:off x="4699895" y="4249537"/>
            <a:ext cx="84162" cy="92506"/>
          </a:xfrm>
          <a:custGeom>
            <a:avLst/>
            <a:gdLst/>
            <a:ahLst/>
            <a:cxnLst/>
            <a:rect l="l" t="t" r="r" b="b"/>
            <a:pathLst>
              <a:path w="84162" h="92506">
                <a:moveTo>
                  <a:pt x="30761" y="92401"/>
                </a:moveTo>
                <a:lnTo>
                  <a:pt x="43378" y="90023"/>
                </a:lnTo>
                <a:lnTo>
                  <a:pt x="54965" y="84518"/>
                </a:lnTo>
                <a:lnTo>
                  <a:pt x="55854" y="84518"/>
                </a:lnTo>
                <a:lnTo>
                  <a:pt x="56400" y="89484"/>
                </a:lnTo>
                <a:lnTo>
                  <a:pt x="61556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62" y="88417"/>
                </a:lnTo>
                <a:lnTo>
                  <a:pt x="84162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62" y="205"/>
                </a:lnTo>
                <a:lnTo>
                  <a:pt x="18499" y="1914"/>
                </a:lnTo>
                <a:lnTo>
                  <a:pt x="7111" y="5346"/>
                </a:lnTo>
                <a:lnTo>
                  <a:pt x="9791" y="18148"/>
                </a:lnTo>
                <a:lnTo>
                  <a:pt x="10572" y="17914"/>
                </a:lnTo>
                <a:lnTo>
                  <a:pt x="22363" y="14857"/>
                </a:lnTo>
                <a:lnTo>
                  <a:pt x="35585" y="13703"/>
                </a:lnTo>
                <a:lnTo>
                  <a:pt x="38468" y="13788"/>
                </a:lnTo>
                <a:lnTo>
                  <a:pt x="51718" y="18790"/>
                </a:lnTo>
                <a:lnTo>
                  <a:pt x="55854" y="32029"/>
                </a:lnTo>
                <a:lnTo>
                  <a:pt x="55854" y="44310"/>
                </a:lnTo>
                <a:lnTo>
                  <a:pt x="55333" y="44310"/>
                </a:lnTo>
                <a:lnTo>
                  <a:pt x="47320" y="42341"/>
                </a:lnTo>
                <a:lnTo>
                  <a:pt x="37718" y="41643"/>
                </a:lnTo>
                <a:lnTo>
                  <a:pt x="30949" y="41643"/>
                </a:lnTo>
                <a:lnTo>
                  <a:pt x="30251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6" y="75619"/>
                </a:lnTo>
                <a:lnTo>
                  <a:pt x="43492" y="77892"/>
                </a:lnTo>
                <a:lnTo>
                  <a:pt x="29705" y="78994"/>
                </a:lnTo>
                <a:lnTo>
                  <a:pt x="27406" y="92506"/>
                </a:lnTo>
                <a:lnTo>
                  <a:pt x="30761" y="92401"/>
                </a:lnTo>
                <a:close/>
              </a:path>
              <a:path w="84162" h="92506">
                <a:moveTo>
                  <a:pt x="29705" y="78994"/>
                </a:moveTo>
                <a:lnTo>
                  <a:pt x="21348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51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30" y="81440"/>
                </a:lnTo>
                <a:lnTo>
                  <a:pt x="13303" y="89918"/>
                </a:lnTo>
                <a:lnTo>
                  <a:pt x="27406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6" name="object 976"/>
          <p:cNvSpPr/>
          <p:nvPr/>
        </p:nvSpPr>
        <p:spPr>
          <a:xfrm>
            <a:off x="4847474" y="4213969"/>
            <a:ext cx="74167" cy="126314"/>
          </a:xfrm>
          <a:custGeom>
            <a:avLst/>
            <a:gdLst/>
            <a:ahLst/>
            <a:cxnLst/>
            <a:rect l="l" t="t" r="r" b="b"/>
            <a:pathLst>
              <a:path w="74167" h="126314">
                <a:moveTo>
                  <a:pt x="29870" y="49276"/>
                </a:moveTo>
                <a:lnTo>
                  <a:pt x="41880" y="49310"/>
                </a:lnTo>
                <a:lnTo>
                  <a:pt x="53985" y="55462"/>
                </a:lnTo>
                <a:lnTo>
                  <a:pt x="57619" y="69380"/>
                </a:lnTo>
                <a:lnTo>
                  <a:pt x="57619" y="126314"/>
                </a:lnTo>
                <a:lnTo>
                  <a:pt x="74167" y="126314"/>
                </a:lnTo>
                <a:lnTo>
                  <a:pt x="74167" y="64922"/>
                </a:lnTo>
                <a:lnTo>
                  <a:pt x="74011" y="60918"/>
                </a:lnTo>
                <a:lnTo>
                  <a:pt x="69769" y="46836"/>
                </a:lnTo>
                <a:lnTo>
                  <a:pt x="60110" y="38388"/>
                </a:lnTo>
                <a:lnTo>
                  <a:pt x="45542" y="35572"/>
                </a:lnTo>
                <a:lnTo>
                  <a:pt x="41538" y="35726"/>
                </a:lnTo>
                <a:lnTo>
                  <a:pt x="29360" y="38299"/>
                </a:lnTo>
                <a:lnTo>
                  <a:pt x="17411" y="44297"/>
                </a:lnTo>
                <a:lnTo>
                  <a:pt x="16548" y="44297"/>
                </a:lnTo>
                <a:lnTo>
                  <a:pt x="16548" y="0"/>
                </a:lnTo>
                <a:lnTo>
                  <a:pt x="0" y="1778"/>
                </a:lnTo>
                <a:lnTo>
                  <a:pt x="0" y="126314"/>
                </a:lnTo>
                <a:lnTo>
                  <a:pt x="16548" y="126314"/>
                </a:lnTo>
                <a:lnTo>
                  <a:pt x="16548" y="54610"/>
                </a:lnTo>
                <a:lnTo>
                  <a:pt x="22224" y="52298"/>
                </a:lnTo>
                <a:lnTo>
                  <a:pt x="29870" y="4927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7" name="object 977"/>
          <p:cNvSpPr/>
          <p:nvPr/>
        </p:nvSpPr>
        <p:spPr>
          <a:xfrm>
            <a:off x="4943477" y="4249537"/>
            <a:ext cx="84137" cy="92506"/>
          </a:xfrm>
          <a:custGeom>
            <a:avLst/>
            <a:gdLst/>
            <a:ahLst/>
            <a:cxnLst/>
            <a:rect l="l" t="t" r="r" b="b"/>
            <a:pathLst>
              <a:path w="84137" h="92506">
                <a:moveTo>
                  <a:pt x="30765" y="92400"/>
                </a:moveTo>
                <a:lnTo>
                  <a:pt x="43376" y="90019"/>
                </a:lnTo>
                <a:lnTo>
                  <a:pt x="54965" y="84518"/>
                </a:lnTo>
                <a:lnTo>
                  <a:pt x="55854" y="84518"/>
                </a:lnTo>
                <a:lnTo>
                  <a:pt x="56375" y="89484"/>
                </a:lnTo>
                <a:lnTo>
                  <a:pt x="61531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37" y="88417"/>
                </a:lnTo>
                <a:lnTo>
                  <a:pt x="84137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50" y="205"/>
                </a:lnTo>
                <a:lnTo>
                  <a:pt x="18481" y="1914"/>
                </a:lnTo>
                <a:lnTo>
                  <a:pt x="7111" y="5346"/>
                </a:lnTo>
                <a:lnTo>
                  <a:pt x="9766" y="18148"/>
                </a:lnTo>
                <a:lnTo>
                  <a:pt x="10549" y="17914"/>
                </a:lnTo>
                <a:lnTo>
                  <a:pt x="22356" y="14857"/>
                </a:lnTo>
                <a:lnTo>
                  <a:pt x="35559" y="13703"/>
                </a:lnTo>
                <a:lnTo>
                  <a:pt x="38473" y="13790"/>
                </a:lnTo>
                <a:lnTo>
                  <a:pt x="51721" y="18797"/>
                </a:lnTo>
                <a:lnTo>
                  <a:pt x="55854" y="32029"/>
                </a:lnTo>
                <a:lnTo>
                  <a:pt x="55854" y="44310"/>
                </a:lnTo>
                <a:lnTo>
                  <a:pt x="55308" y="44310"/>
                </a:lnTo>
                <a:lnTo>
                  <a:pt x="47320" y="42341"/>
                </a:lnTo>
                <a:lnTo>
                  <a:pt x="37693" y="41643"/>
                </a:lnTo>
                <a:lnTo>
                  <a:pt x="30949" y="41643"/>
                </a:lnTo>
                <a:lnTo>
                  <a:pt x="30225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3" y="75619"/>
                </a:lnTo>
                <a:lnTo>
                  <a:pt x="43473" y="77892"/>
                </a:lnTo>
                <a:lnTo>
                  <a:pt x="29705" y="78994"/>
                </a:lnTo>
                <a:lnTo>
                  <a:pt x="27381" y="92506"/>
                </a:lnTo>
                <a:lnTo>
                  <a:pt x="30765" y="92400"/>
                </a:lnTo>
                <a:close/>
              </a:path>
              <a:path w="84137" h="92506">
                <a:moveTo>
                  <a:pt x="29705" y="78994"/>
                </a:moveTo>
                <a:lnTo>
                  <a:pt x="21323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25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22" y="81428"/>
                </a:lnTo>
                <a:lnTo>
                  <a:pt x="13289" y="89915"/>
                </a:lnTo>
                <a:lnTo>
                  <a:pt x="27381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8" name="object 978"/>
          <p:cNvSpPr/>
          <p:nvPr/>
        </p:nvSpPr>
        <p:spPr>
          <a:xfrm>
            <a:off x="5042143" y="4249541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5" y="59600"/>
                </a:lnTo>
                <a:lnTo>
                  <a:pt x="4842" y="74401"/>
                </a:lnTo>
                <a:lnTo>
                  <a:pt x="12547" y="84639"/>
                </a:lnTo>
                <a:lnTo>
                  <a:pt x="23720" y="90585"/>
                </a:lnTo>
                <a:lnTo>
                  <a:pt x="38252" y="92506"/>
                </a:lnTo>
                <a:lnTo>
                  <a:pt x="46307" y="92236"/>
                </a:lnTo>
                <a:lnTo>
                  <a:pt x="59904" y="90508"/>
                </a:lnTo>
                <a:lnTo>
                  <a:pt x="70624" y="87172"/>
                </a:lnTo>
                <a:lnTo>
                  <a:pt x="67970" y="74536"/>
                </a:lnTo>
                <a:lnTo>
                  <a:pt x="66756" y="74973"/>
                </a:lnTo>
                <a:lnTo>
                  <a:pt x="54607" y="77896"/>
                </a:lnTo>
                <a:lnTo>
                  <a:pt x="41452" y="78994"/>
                </a:lnTo>
                <a:lnTo>
                  <a:pt x="39676" y="78962"/>
                </a:lnTo>
                <a:lnTo>
                  <a:pt x="25619" y="74826"/>
                </a:lnTo>
                <a:lnTo>
                  <a:pt x="18956" y="64265"/>
                </a:lnTo>
                <a:lnTo>
                  <a:pt x="17271" y="48031"/>
                </a:lnTo>
                <a:lnTo>
                  <a:pt x="17450" y="41667"/>
                </a:lnTo>
                <a:lnTo>
                  <a:pt x="20465" y="26459"/>
                </a:lnTo>
                <a:lnTo>
                  <a:pt x="28252" y="16974"/>
                </a:lnTo>
                <a:lnTo>
                  <a:pt x="42163" y="13703"/>
                </a:lnTo>
                <a:lnTo>
                  <a:pt x="44139" y="13738"/>
                </a:lnTo>
                <a:lnTo>
                  <a:pt x="57777" y="15575"/>
                </a:lnTo>
                <a:lnTo>
                  <a:pt x="68859" y="19037"/>
                </a:lnTo>
                <a:lnTo>
                  <a:pt x="71513" y="6223"/>
                </a:lnTo>
                <a:lnTo>
                  <a:pt x="67543" y="4257"/>
                </a:lnTo>
                <a:lnTo>
                  <a:pt x="54649" y="1002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9" name="object 979"/>
          <p:cNvSpPr/>
          <p:nvPr/>
        </p:nvSpPr>
        <p:spPr>
          <a:xfrm>
            <a:off x="5130153" y="4250964"/>
            <a:ext cx="27684" cy="36474"/>
          </a:xfrm>
          <a:custGeom>
            <a:avLst/>
            <a:gdLst/>
            <a:ahLst/>
            <a:cxnLst/>
            <a:rect l="l" t="t" r="r" b="b"/>
            <a:pathLst>
              <a:path w="27684" h="36474">
                <a:moveTo>
                  <a:pt x="19076" y="25907"/>
                </a:moveTo>
                <a:lnTo>
                  <a:pt x="27684" y="0"/>
                </a:lnTo>
                <a:lnTo>
                  <a:pt x="15799" y="5440"/>
                </a:lnTo>
                <a:lnTo>
                  <a:pt x="16890" y="35051"/>
                </a:lnTo>
                <a:lnTo>
                  <a:pt x="19076" y="25907"/>
                </a:lnTo>
                <a:close/>
              </a:path>
              <a:path w="27684" h="36474">
                <a:moveTo>
                  <a:pt x="76753" y="33636"/>
                </a:moveTo>
                <a:lnTo>
                  <a:pt x="73894" y="18832"/>
                </a:lnTo>
                <a:lnTo>
                  <a:pt x="66917" y="7816"/>
                </a:lnTo>
                <a:lnTo>
                  <a:pt x="55635" y="946"/>
                </a:lnTo>
                <a:lnTo>
                  <a:pt x="39865" y="-1422"/>
                </a:lnTo>
                <a:lnTo>
                  <a:pt x="27684" y="0"/>
                </a:lnTo>
                <a:lnTo>
                  <a:pt x="19076" y="25907"/>
                </a:lnTo>
                <a:lnTo>
                  <a:pt x="27192" y="15435"/>
                </a:lnTo>
                <a:lnTo>
                  <a:pt x="39662" y="12280"/>
                </a:lnTo>
                <a:lnTo>
                  <a:pt x="46030" y="12983"/>
                </a:lnTo>
                <a:lnTo>
                  <a:pt x="56505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9" y="5440"/>
                </a:lnTo>
                <a:lnTo>
                  <a:pt x="7123" y="14855"/>
                </a:lnTo>
                <a:lnTo>
                  <a:pt x="1806" y="28138"/>
                </a:lnTo>
                <a:lnTo>
                  <a:pt x="0" y="45186"/>
                </a:lnTo>
                <a:lnTo>
                  <a:pt x="1617" y="62621"/>
                </a:lnTo>
                <a:lnTo>
                  <a:pt x="6911" y="76246"/>
                </a:lnTo>
                <a:lnTo>
                  <a:pt x="15636" y="85011"/>
                </a:lnTo>
                <a:lnTo>
                  <a:pt x="27532" y="89696"/>
                </a:lnTo>
                <a:lnTo>
                  <a:pt x="42341" y="91084"/>
                </a:lnTo>
                <a:lnTo>
                  <a:pt x="47496" y="90944"/>
                </a:lnTo>
                <a:lnTo>
                  <a:pt x="60344" y="89161"/>
                </a:lnTo>
                <a:lnTo>
                  <a:pt x="71856" y="85394"/>
                </a:lnTo>
                <a:lnTo>
                  <a:pt x="68859" y="73113"/>
                </a:lnTo>
                <a:lnTo>
                  <a:pt x="68511" y="73239"/>
                </a:lnTo>
                <a:lnTo>
                  <a:pt x="56433" y="76316"/>
                </a:lnTo>
                <a:lnTo>
                  <a:pt x="43408" y="77571"/>
                </a:lnTo>
                <a:lnTo>
                  <a:pt x="40839" y="77521"/>
                </a:lnTo>
                <a:lnTo>
                  <a:pt x="28212" y="74709"/>
                </a:lnTo>
                <a:lnTo>
                  <a:pt x="19789" y="65611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3" y="33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0" name="object 980"/>
          <p:cNvSpPr/>
          <p:nvPr/>
        </p:nvSpPr>
        <p:spPr>
          <a:xfrm>
            <a:off x="5233640" y="4249546"/>
            <a:ext cx="45885" cy="90728"/>
          </a:xfrm>
          <a:custGeom>
            <a:avLst/>
            <a:gdLst/>
            <a:ahLst/>
            <a:cxnLst/>
            <a:rect l="l" t="t" r="r" b="b"/>
            <a:pathLst>
              <a:path w="45885" h="90728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26" y="18346"/>
                </a:lnTo>
                <a:lnTo>
                  <a:pt x="30358" y="15936"/>
                </a:lnTo>
                <a:lnTo>
                  <a:pt x="45885" y="15125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1" name="object 981"/>
          <p:cNvSpPr/>
          <p:nvPr/>
        </p:nvSpPr>
        <p:spPr>
          <a:xfrm>
            <a:off x="5300482" y="4213975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65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2" name="object 982"/>
          <p:cNvSpPr/>
          <p:nvPr/>
        </p:nvSpPr>
        <p:spPr>
          <a:xfrm>
            <a:off x="5340843" y="4250960"/>
            <a:ext cx="27675" cy="36474"/>
          </a:xfrm>
          <a:custGeom>
            <a:avLst/>
            <a:gdLst/>
            <a:ahLst/>
            <a:cxnLst/>
            <a:rect l="l" t="t" r="r" b="b"/>
            <a:pathLst>
              <a:path w="27675" h="36474">
                <a:moveTo>
                  <a:pt x="19073" y="25911"/>
                </a:moveTo>
                <a:lnTo>
                  <a:pt x="27675" y="0"/>
                </a:lnTo>
                <a:lnTo>
                  <a:pt x="15790" y="5438"/>
                </a:lnTo>
                <a:lnTo>
                  <a:pt x="16890" y="35055"/>
                </a:lnTo>
                <a:lnTo>
                  <a:pt x="19073" y="25911"/>
                </a:lnTo>
                <a:close/>
              </a:path>
              <a:path w="27675" h="36474">
                <a:moveTo>
                  <a:pt x="76752" y="33618"/>
                </a:moveTo>
                <a:lnTo>
                  <a:pt x="73889" y="18823"/>
                </a:lnTo>
                <a:lnTo>
                  <a:pt x="66907" y="7814"/>
                </a:lnTo>
                <a:lnTo>
                  <a:pt x="55619" y="948"/>
                </a:lnTo>
                <a:lnTo>
                  <a:pt x="39839" y="-1418"/>
                </a:lnTo>
                <a:lnTo>
                  <a:pt x="27675" y="0"/>
                </a:lnTo>
                <a:lnTo>
                  <a:pt x="19073" y="25911"/>
                </a:lnTo>
                <a:lnTo>
                  <a:pt x="27181" y="15439"/>
                </a:lnTo>
                <a:lnTo>
                  <a:pt x="39662" y="12284"/>
                </a:lnTo>
                <a:lnTo>
                  <a:pt x="46028" y="12987"/>
                </a:lnTo>
                <a:lnTo>
                  <a:pt x="56494" y="20223"/>
                </a:lnTo>
                <a:lnTo>
                  <a:pt x="60299" y="35055"/>
                </a:lnTo>
                <a:lnTo>
                  <a:pt x="16890" y="35055"/>
                </a:lnTo>
                <a:lnTo>
                  <a:pt x="15790" y="5438"/>
                </a:lnTo>
                <a:lnTo>
                  <a:pt x="7117" y="14852"/>
                </a:lnTo>
                <a:lnTo>
                  <a:pt x="1804" y="28138"/>
                </a:lnTo>
                <a:lnTo>
                  <a:pt x="0" y="45190"/>
                </a:lnTo>
                <a:lnTo>
                  <a:pt x="1613" y="62607"/>
                </a:lnTo>
                <a:lnTo>
                  <a:pt x="6904" y="76241"/>
                </a:lnTo>
                <a:lnTo>
                  <a:pt x="15625" y="85011"/>
                </a:lnTo>
                <a:lnTo>
                  <a:pt x="27516" y="89699"/>
                </a:lnTo>
                <a:lnTo>
                  <a:pt x="42316" y="91087"/>
                </a:lnTo>
                <a:lnTo>
                  <a:pt x="47495" y="90946"/>
                </a:lnTo>
                <a:lnTo>
                  <a:pt x="60344" y="89163"/>
                </a:lnTo>
                <a:lnTo>
                  <a:pt x="71856" y="85398"/>
                </a:lnTo>
                <a:lnTo>
                  <a:pt x="68833" y="73117"/>
                </a:lnTo>
                <a:lnTo>
                  <a:pt x="68487" y="73243"/>
                </a:lnTo>
                <a:lnTo>
                  <a:pt x="56417" y="76320"/>
                </a:lnTo>
                <a:lnTo>
                  <a:pt x="43383" y="77575"/>
                </a:lnTo>
                <a:lnTo>
                  <a:pt x="40832" y="77526"/>
                </a:lnTo>
                <a:lnTo>
                  <a:pt x="28204" y="74717"/>
                </a:lnTo>
                <a:lnTo>
                  <a:pt x="19785" y="65620"/>
                </a:lnTo>
                <a:lnTo>
                  <a:pt x="16548" y="47501"/>
                </a:lnTo>
                <a:lnTo>
                  <a:pt x="75780" y="47501"/>
                </a:lnTo>
                <a:lnTo>
                  <a:pt x="76669" y="43945"/>
                </a:lnTo>
                <a:lnTo>
                  <a:pt x="76847" y="38789"/>
                </a:lnTo>
                <a:lnTo>
                  <a:pt x="76752" y="336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3" name="object 983"/>
          <p:cNvSpPr/>
          <p:nvPr/>
        </p:nvSpPr>
        <p:spPr>
          <a:xfrm>
            <a:off x="5474545" y="4212184"/>
            <a:ext cx="58686" cy="128092"/>
          </a:xfrm>
          <a:custGeom>
            <a:avLst/>
            <a:gdLst/>
            <a:ahLst/>
            <a:cxnLst/>
            <a:rect l="l" t="t" r="r" b="b"/>
            <a:pathLst>
              <a:path w="58686" h="128092">
                <a:moveTo>
                  <a:pt x="31127" y="15646"/>
                </a:moveTo>
                <a:lnTo>
                  <a:pt x="38417" y="13703"/>
                </a:lnTo>
                <a:lnTo>
                  <a:pt x="48361" y="13703"/>
                </a:lnTo>
                <a:lnTo>
                  <a:pt x="56743" y="15481"/>
                </a:lnTo>
                <a:lnTo>
                  <a:pt x="58686" y="3200"/>
                </a:lnTo>
                <a:lnTo>
                  <a:pt x="51384" y="1066"/>
                </a:lnTo>
                <a:lnTo>
                  <a:pt x="45161" y="0"/>
                </a:lnTo>
                <a:lnTo>
                  <a:pt x="38760" y="0"/>
                </a:lnTo>
                <a:lnTo>
                  <a:pt x="29543" y="1118"/>
                </a:lnTo>
                <a:lnTo>
                  <a:pt x="18693" y="8175"/>
                </a:lnTo>
                <a:lnTo>
                  <a:pt x="14579" y="22961"/>
                </a:lnTo>
                <a:lnTo>
                  <a:pt x="14579" y="39141"/>
                </a:lnTo>
                <a:lnTo>
                  <a:pt x="0" y="39141"/>
                </a:lnTo>
                <a:lnTo>
                  <a:pt x="0" y="52298"/>
                </a:lnTo>
                <a:lnTo>
                  <a:pt x="14579" y="52298"/>
                </a:lnTo>
                <a:lnTo>
                  <a:pt x="14579" y="128092"/>
                </a:lnTo>
                <a:lnTo>
                  <a:pt x="31127" y="128092"/>
                </a:lnTo>
                <a:lnTo>
                  <a:pt x="31127" y="52298"/>
                </a:lnTo>
                <a:lnTo>
                  <a:pt x="54241" y="52298"/>
                </a:lnTo>
                <a:lnTo>
                  <a:pt x="56032" y="39141"/>
                </a:lnTo>
                <a:lnTo>
                  <a:pt x="31127" y="39141"/>
                </a:lnTo>
                <a:lnTo>
                  <a:pt x="31127" y="156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4" name="object 984"/>
          <p:cNvSpPr/>
          <p:nvPr/>
        </p:nvSpPr>
        <p:spPr>
          <a:xfrm>
            <a:off x="5550992" y="4249546"/>
            <a:ext cx="45910" cy="90728"/>
          </a:xfrm>
          <a:custGeom>
            <a:avLst/>
            <a:gdLst/>
            <a:ahLst/>
            <a:cxnLst/>
            <a:rect l="l" t="t" r="r" b="b"/>
            <a:pathLst>
              <a:path w="45910" h="90728">
                <a:moveTo>
                  <a:pt x="40944" y="42"/>
                </a:moveTo>
                <a:lnTo>
                  <a:pt x="28621" y="2797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49" y="18341"/>
                </a:lnTo>
                <a:lnTo>
                  <a:pt x="30382" y="15935"/>
                </a:lnTo>
                <a:lnTo>
                  <a:pt x="45910" y="15125"/>
                </a:lnTo>
                <a:lnTo>
                  <a:pt x="45910" y="0"/>
                </a:lnTo>
                <a:lnTo>
                  <a:pt x="40944" y="4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5" name="object 985"/>
          <p:cNvSpPr/>
          <p:nvPr/>
        </p:nvSpPr>
        <p:spPr>
          <a:xfrm>
            <a:off x="5611983" y="4250960"/>
            <a:ext cx="27675" cy="36474"/>
          </a:xfrm>
          <a:custGeom>
            <a:avLst/>
            <a:gdLst/>
            <a:ahLst/>
            <a:cxnLst/>
            <a:rect l="l" t="t" r="r" b="b"/>
            <a:pathLst>
              <a:path w="27675" h="36474">
                <a:moveTo>
                  <a:pt x="19073" y="25911"/>
                </a:moveTo>
                <a:lnTo>
                  <a:pt x="27675" y="0"/>
                </a:lnTo>
                <a:lnTo>
                  <a:pt x="15790" y="5438"/>
                </a:lnTo>
                <a:lnTo>
                  <a:pt x="16890" y="35055"/>
                </a:lnTo>
                <a:lnTo>
                  <a:pt x="19073" y="25911"/>
                </a:lnTo>
                <a:close/>
              </a:path>
              <a:path w="27675" h="36474">
                <a:moveTo>
                  <a:pt x="76752" y="33618"/>
                </a:moveTo>
                <a:lnTo>
                  <a:pt x="73889" y="18823"/>
                </a:lnTo>
                <a:lnTo>
                  <a:pt x="66907" y="7814"/>
                </a:lnTo>
                <a:lnTo>
                  <a:pt x="55619" y="948"/>
                </a:lnTo>
                <a:lnTo>
                  <a:pt x="39839" y="-1418"/>
                </a:lnTo>
                <a:lnTo>
                  <a:pt x="27675" y="0"/>
                </a:lnTo>
                <a:lnTo>
                  <a:pt x="19073" y="25911"/>
                </a:lnTo>
                <a:lnTo>
                  <a:pt x="27181" y="15439"/>
                </a:lnTo>
                <a:lnTo>
                  <a:pt x="39662" y="12284"/>
                </a:lnTo>
                <a:lnTo>
                  <a:pt x="46028" y="12987"/>
                </a:lnTo>
                <a:lnTo>
                  <a:pt x="56494" y="20223"/>
                </a:lnTo>
                <a:lnTo>
                  <a:pt x="60299" y="35055"/>
                </a:lnTo>
                <a:lnTo>
                  <a:pt x="16890" y="35055"/>
                </a:lnTo>
                <a:lnTo>
                  <a:pt x="15790" y="5438"/>
                </a:lnTo>
                <a:lnTo>
                  <a:pt x="7117" y="14852"/>
                </a:lnTo>
                <a:lnTo>
                  <a:pt x="1804" y="28138"/>
                </a:lnTo>
                <a:lnTo>
                  <a:pt x="0" y="45190"/>
                </a:lnTo>
                <a:lnTo>
                  <a:pt x="1613" y="62607"/>
                </a:lnTo>
                <a:lnTo>
                  <a:pt x="6904" y="76241"/>
                </a:lnTo>
                <a:lnTo>
                  <a:pt x="15625" y="85011"/>
                </a:lnTo>
                <a:lnTo>
                  <a:pt x="27516" y="89699"/>
                </a:lnTo>
                <a:lnTo>
                  <a:pt x="42316" y="91087"/>
                </a:lnTo>
                <a:lnTo>
                  <a:pt x="47495" y="90946"/>
                </a:lnTo>
                <a:lnTo>
                  <a:pt x="60344" y="89163"/>
                </a:lnTo>
                <a:lnTo>
                  <a:pt x="71856" y="85398"/>
                </a:lnTo>
                <a:lnTo>
                  <a:pt x="68833" y="73117"/>
                </a:lnTo>
                <a:lnTo>
                  <a:pt x="68487" y="73243"/>
                </a:lnTo>
                <a:lnTo>
                  <a:pt x="56417" y="76320"/>
                </a:lnTo>
                <a:lnTo>
                  <a:pt x="43383" y="77575"/>
                </a:lnTo>
                <a:lnTo>
                  <a:pt x="40832" y="77526"/>
                </a:lnTo>
                <a:lnTo>
                  <a:pt x="28204" y="74717"/>
                </a:lnTo>
                <a:lnTo>
                  <a:pt x="19785" y="65620"/>
                </a:lnTo>
                <a:lnTo>
                  <a:pt x="16548" y="47501"/>
                </a:lnTo>
                <a:lnTo>
                  <a:pt x="75780" y="47501"/>
                </a:lnTo>
                <a:lnTo>
                  <a:pt x="76669" y="43945"/>
                </a:lnTo>
                <a:lnTo>
                  <a:pt x="76847" y="38789"/>
                </a:lnTo>
                <a:lnTo>
                  <a:pt x="76752" y="336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6" name="object 986"/>
          <p:cNvSpPr/>
          <p:nvPr/>
        </p:nvSpPr>
        <p:spPr>
          <a:xfrm>
            <a:off x="5714199" y="4249541"/>
            <a:ext cx="74193" cy="90741"/>
          </a:xfrm>
          <a:custGeom>
            <a:avLst/>
            <a:gdLst/>
            <a:ahLst/>
            <a:cxnLst/>
            <a:rect l="l" t="t" r="r" b="b"/>
            <a:pathLst>
              <a:path w="74193" h="90741">
                <a:moveTo>
                  <a:pt x="29895" y="13703"/>
                </a:moveTo>
                <a:lnTo>
                  <a:pt x="42068" y="13739"/>
                </a:lnTo>
                <a:lnTo>
                  <a:pt x="54585" y="19895"/>
                </a:lnTo>
                <a:lnTo>
                  <a:pt x="57645" y="33807"/>
                </a:lnTo>
                <a:lnTo>
                  <a:pt x="57645" y="90741"/>
                </a:lnTo>
                <a:lnTo>
                  <a:pt x="74193" y="90741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2"/>
                </a:lnTo>
                <a:lnTo>
                  <a:pt x="29393" y="2723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50" y="16725"/>
                </a:lnTo>
                <a:lnTo>
                  <a:pt x="29895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7" name="object 987"/>
          <p:cNvSpPr/>
          <p:nvPr/>
        </p:nvSpPr>
        <p:spPr>
          <a:xfrm>
            <a:off x="5807368" y="4222864"/>
            <a:ext cx="57619" cy="119189"/>
          </a:xfrm>
          <a:custGeom>
            <a:avLst/>
            <a:gdLst/>
            <a:ahLst/>
            <a:cxnLst/>
            <a:rect l="l" t="t" r="r" b="b"/>
            <a:pathLst>
              <a:path w="57619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17"/>
                </a:lnTo>
                <a:lnTo>
                  <a:pt x="14757" y="41617"/>
                </a:lnTo>
                <a:lnTo>
                  <a:pt x="14757" y="96418"/>
                </a:lnTo>
                <a:lnTo>
                  <a:pt x="16403" y="106248"/>
                </a:lnTo>
                <a:lnTo>
                  <a:pt x="24982" y="116063"/>
                </a:lnTo>
                <a:lnTo>
                  <a:pt x="39115" y="119189"/>
                </a:lnTo>
                <a:lnTo>
                  <a:pt x="45542" y="119189"/>
                </a:lnTo>
                <a:lnTo>
                  <a:pt x="51942" y="117754"/>
                </a:lnTo>
                <a:lnTo>
                  <a:pt x="57619" y="116878"/>
                </a:lnTo>
                <a:lnTo>
                  <a:pt x="55664" y="104241"/>
                </a:lnTo>
                <a:lnTo>
                  <a:pt x="47472" y="105841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17"/>
                </a:lnTo>
                <a:lnTo>
                  <a:pt x="54419" y="41617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8" name="object 988"/>
          <p:cNvSpPr/>
          <p:nvPr/>
        </p:nvSpPr>
        <p:spPr>
          <a:xfrm>
            <a:off x="5879552" y="4250964"/>
            <a:ext cx="27684" cy="36474"/>
          </a:xfrm>
          <a:custGeom>
            <a:avLst/>
            <a:gdLst/>
            <a:ahLst/>
            <a:cxnLst/>
            <a:rect l="l" t="t" r="r" b="b"/>
            <a:pathLst>
              <a:path w="27684" h="36474">
                <a:moveTo>
                  <a:pt x="19076" y="25907"/>
                </a:moveTo>
                <a:lnTo>
                  <a:pt x="27684" y="0"/>
                </a:lnTo>
                <a:lnTo>
                  <a:pt x="15799" y="5440"/>
                </a:lnTo>
                <a:lnTo>
                  <a:pt x="16890" y="35051"/>
                </a:lnTo>
                <a:lnTo>
                  <a:pt x="19076" y="25907"/>
                </a:lnTo>
                <a:close/>
              </a:path>
              <a:path w="27684" h="36474">
                <a:moveTo>
                  <a:pt x="76753" y="33636"/>
                </a:moveTo>
                <a:lnTo>
                  <a:pt x="73894" y="18832"/>
                </a:lnTo>
                <a:lnTo>
                  <a:pt x="66917" y="7816"/>
                </a:lnTo>
                <a:lnTo>
                  <a:pt x="55635" y="946"/>
                </a:lnTo>
                <a:lnTo>
                  <a:pt x="39865" y="-1422"/>
                </a:lnTo>
                <a:lnTo>
                  <a:pt x="27684" y="0"/>
                </a:lnTo>
                <a:lnTo>
                  <a:pt x="19076" y="25907"/>
                </a:lnTo>
                <a:lnTo>
                  <a:pt x="27192" y="15435"/>
                </a:lnTo>
                <a:lnTo>
                  <a:pt x="39662" y="12280"/>
                </a:lnTo>
                <a:lnTo>
                  <a:pt x="46030" y="12983"/>
                </a:lnTo>
                <a:lnTo>
                  <a:pt x="56505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9" y="5440"/>
                </a:lnTo>
                <a:lnTo>
                  <a:pt x="7123" y="14855"/>
                </a:lnTo>
                <a:lnTo>
                  <a:pt x="1806" y="28138"/>
                </a:lnTo>
                <a:lnTo>
                  <a:pt x="0" y="45186"/>
                </a:lnTo>
                <a:lnTo>
                  <a:pt x="1617" y="62621"/>
                </a:lnTo>
                <a:lnTo>
                  <a:pt x="6911" y="76246"/>
                </a:lnTo>
                <a:lnTo>
                  <a:pt x="15636" y="85011"/>
                </a:lnTo>
                <a:lnTo>
                  <a:pt x="27532" y="89696"/>
                </a:lnTo>
                <a:lnTo>
                  <a:pt x="42341" y="91084"/>
                </a:lnTo>
                <a:lnTo>
                  <a:pt x="47496" y="90944"/>
                </a:lnTo>
                <a:lnTo>
                  <a:pt x="60344" y="89161"/>
                </a:lnTo>
                <a:lnTo>
                  <a:pt x="71856" y="85394"/>
                </a:lnTo>
                <a:lnTo>
                  <a:pt x="68859" y="73113"/>
                </a:lnTo>
                <a:lnTo>
                  <a:pt x="68511" y="73239"/>
                </a:lnTo>
                <a:lnTo>
                  <a:pt x="56433" y="76316"/>
                </a:lnTo>
                <a:lnTo>
                  <a:pt x="43408" y="77571"/>
                </a:lnTo>
                <a:lnTo>
                  <a:pt x="40839" y="77521"/>
                </a:lnTo>
                <a:lnTo>
                  <a:pt x="28212" y="74709"/>
                </a:lnTo>
                <a:lnTo>
                  <a:pt x="19789" y="65611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3" y="33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9" name="object 989"/>
          <p:cNvSpPr/>
          <p:nvPr/>
        </p:nvSpPr>
        <p:spPr>
          <a:xfrm>
            <a:off x="6016454" y="4249537"/>
            <a:ext cx="84137" cy="92506"/>
          </a:xfrm>
          <a:custGeom>
            <a:avLst/>
            <a:gdLst/>
            <a:ahLst/>
            <a:cxnLst/>
            <a:rect l="l" t="t" r="r" b="b"/>
            <a:pathLst>
              <a:path w="84137" h="92506">
                <a:moveTo>
                  <a:pt x="30765" y="92400"/>
                </a:moveTo>
                <a:lnTo>
                  <a:pt x="43376" y="90019"/>
                </a:lnTo>
                <a:lnTo>
                  <a:pt x="54965" y="84518"/>
                </a:lnTo>
                <a:lnTo>
                  <a:pt x="55854" y="84518"/>
                </a:lnTo>
                <a:lnTo>
                  <a:pt x="56375" y="89484"/>
                </a:lnTo>
                <a:lnTo>
                  <a:pt x="61531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37" y="88417"/>
                </a:lnTo>
                <a:lnTo>
                  <a:pt x="84137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50" y="205"/>
                </a:lnTo>
                <a:lnTo>
                  <a:pt x="18481" y="1914"/>
                </a:lnTo>
                <a:lnTo>
                  <a:pt x="7111" y="5346"/>
                </a:lnTo>
                <a:lnTo>
                  <a:pt x="9766" y="18148"/>
                </a:lnTo>
                <a:lnTo>
                  <a:pt x="10549" y="17914"/>
                </a:lnTo>
                <a:lnTo>
                  <a:pt x="22356" y="14857"/>
                </a:lnTo>
                <a:lnTo>
                  <a:pt x="35559" y="13703"/>
                </a:lnTo>
                <a:lnTo>
                  <a:pt x="38473" y="13790"/>
                </a:lnTo>
                <a:lnTo>
                  <a:pt x="51721" y="18797"/>
                </a:lnTo>
                <a:lnTo>
                  <a:pt x="55854" y="32029"/>
                </a:lnTo>
                <a:lnTo>
                  <a:pt x="55854" y="44310"/>
                </a:lnTo>
                <a:lnTo>
                  <a:pt x="55308" y="44310"/>
                </a:lnTo>
                <a:lnTo>
                  <a:pt x="47320" y="42341"/>
                </a:lnTo>
                <a:lnTo>
                  <a:pt x="37693" y="41643"/>
                </a:lnTo>
                <a:lnTo>
                  <a:pt x="30949" y="41643"/>
                </a:lnTo>
                <a:lnTo>
                  <a:pt x="30225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3" y="75619"/>
                </a:lnTo>
                <a:lnTo>
                  <a:pt x="43473" y="77892"/>
                </a:lnTo>
                <a:lnTo>
                  <a:pt x="29705" y="78994"/>
                </a:lnTo>
                <a:lnTo>
                  <a:pt x="27381" y="92506"/>
                </a:lnTo>
                <a:lnTo>
                  <a:pt x="30765" y="92400"/>
                </a:lnTo>
                <a:close/>
              </a:path>
              <a:path w="84137" h="92506">
                <a:moveTo>
                  <a:pt x="29705" y="78994"/>
                </a:moveTo>
                <a:lnTo>
                  <a:pt x="21323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25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22" y="81428"/>
                </a:lnTo>
                <a:lnTo>
                  <a:pt x="13289" y="89915"/>
                </a:lnTo>
                <a:lnTo>
                  <a:pt x="27381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0" name="object 990"/>
          <p:cNvSpPr/>
          <p:nvPr/>
        </p:nvSpPr>
        <p:spPr>
          <a:xfrm>
            <a:off x="6157812" y="4250960"/>
            <a:ext cx="27675" cy="36474"/>
          </a:xfrm>
          <a:custGeom>
            <a:avLst/>
            <a:gdLst/>
            <a:ahLst/>
            <a:cxnLst/>
            <a:rect l="l" t="t" r="r" b="b"/>
            <a:pathLst>
              <a:path w="27675" h="36474">
                <a:moveTo>
                  <a:pt x="19073" y="25911"/>
                </a:moveTo>
                <a:lnTo>
                  <a:pt x="27675" y="0"/>
                </a:lnTo>
                <a:lnTo>
                  <a:pt x="15790" y="5438"/>
                </a:lnTo>
                <a:lnTo>
                  <a:pt x="16890" y="35055"/>
                </a:lnTo>
                <a:lnTo>
                  <a:pt x="19073" y="25911"/>
                </a:lnTo>
                <a:close/>
              </a:path>
              <a:path w="27675" h="36474">
                <a:moveTo>
                  <a:pt x="76752" y="33618"/>
                </a:moveTo>
                <a:lnTo>
                  <a:pt x="73889" y="18823"/>
                </a:lnTo>
                <a:lnTo>
                  <a:pt x="66907" y="7814"/>
                </a:lnTo>
                <a:lnTo>
                  <a:pt x="55619" y="948"/>
                </a:lnTo>
                <a:lnTo>
                  <a:pt x="39839" y="-1418"/>
                </a:lnTo>
                <a:lnTo>
                  <a:pt x="27675" y="0"/>
                </a:lnTo>
                <a:lnTo>
                  <a:pt x="19073" y="25911"/>
                </a:lnTo>
                <a:lnTo>
                  <a:pt x="27181" y="15439"/>
                </a:lnTo>
                <a:lnTo>
                  <a:pt x="39662" y="12284"/>
                </a:lnTo>
                <a:lnTo>
                  <a:pt x="46028" y="12987"/>
                </a:lnTo>
                <a:lnTo>
                  <a:pt x="56494" y="20223"/>
                </a:lnTo>
                <a:lnTo>
                  <a:pt x="60299" y="35055"/>
                </a:lnTo>
                <a:lnTo>
                  <a:pt x="16890" y="35055"/>
                </a:lnTo>
                <a:lnTo>
                  <a:pt x="15790" y="5438"/>
                </a:lnTo>
                <a:lnTo>
                  <a:pt x="7117" y="14852"/>
                </a:lnTo>
                <a:lnTo>
                  <a:pt x="1804" y="28138"/>
                </a:lnTo>
                <a:lnTo>
                  <a:pt x="0" y="45190"/>
                </a:lnTo>
                <a:lnTo>
                  <a:pt x="1613" y="62607"/>
                </a:lnTo>
                <a:lnTo>
                  <a:pt x="6904" y="76241"/>
                </a:lnTo>
                <a:lnTo>
                  <a:pt x="15625" y="85011"/>
                </a:lnTo>
                <a:lnTo>
                  <a:pt x="27516" y="89699"/>
                </a:lnTo>
                <a:lnTo>
                  <a:pt x="42316" y="91087"/>
                </a:lnTo>
                <a:lnTo>
                  <a:pt x="47495" y="90946"/>
                </a:lnTo>
                <a:lnTo>
                  <a:pt x="60344" y="89163"/>
                </a:lnTo>
                <a:lnTo>
                  <a:pt x="71856" y="85398"/>
                </a:lnTo>
                <a:lnTo>
                  <a:pt x="68833" y="73117"/>
                </a:lnTo>
                <a:lnTo>
                  <a:pt x="68487" y="73243"/>
                </a:lnTo>
                <a:lnTo>
                  <a:pt x="56417" y="76320"/>
                </a:lnTo>
                <a:lnTo>
                  <a:pt x="43383" y="77575"/>
                </a:lnTo>
                <a:lnTo>
                  <a:pt x="40832" y="77526"/>
                </a:lnTo>
                <a:lnTo>
                  <a:pt x="28204" y="74717"/>
                </a:lnTo>
                <a:lnTo>
                  <a:pt x="19785" y="65620"/>
                </a:lnTo>
                <a:lnTo>
                  <a:pt x="16548" y="47501"/>
                </a:lnTo>
                <a:lnTo>
                  <a:pt x="75780" y="47501"/>
                </a:lnTo>
                <a:lnTo>
                  <a:pt x="76669" y="43945"/>
                </a:lnTo>
                <a:lnTo>
                  <a:pt x="76847" y="38789"/>
                </a:lnTo>
                <a:lnTo>
                  <a:pt x="76752" y="336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1" name="object 991"/>
          <p:cNvSpPr/>
          <p:nvPr/>
        </p:nvSpPr>
        <p:spPr>
          <a:xfrm>
            <a:off x="6254146" y="4249539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1" y="77389"/>
                </a:moveTo>
                <a:lnTo>
                  <a:pt x="2857" y="74193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1" y="91793"/>
                </a:lnTo>
                <a:lnTo>
                  <a:pt x="52043" y="87425"/>
                </a:lnTo>
                <a:lnTo>
                  <a:pt x="61476" y="78730"/>
                </a:lnTo>
                <a:lnTo>
                  <a:pt x="64947" y="65303"/>
                </a:lnTo>
                <a:lnTo>
                  <a:pt x="64945" y="64898"/>
                </a:lnTo>
                <a:lnTo>
                  <a:pt x="60847" y="50988"/>
                </a:lnTo>
                <a:lnTo>
                  <a:pt x="50750" y="43112"/>
                </a:lnTo>
                <a:lnTo>
                  <a:pt x="37363" y="38608"/>
                </a:lnTo>
                <a:lnTo>
                  <a:pt x="27762" y="35941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703"/>
                </a:lnTo>
                <a:lnTo>
                  <a:pt x="40932" y="13703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13"/>
                </a:lnTo>
                <a:lnTo>
                  <a:pt x="60095" y="4678"/>
                </a:lnTo>
                <a:lnTo>
                  <a:pt x="47984" y="1482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5" y="38161"/>
                </a:lnTo>
                <a:lnTo>
                  <a:pt x="13685" y="46653"/>
                </a:lnTo>
                <a:lnTo>
                  <a:pt x="27241" y="51422"/>
                </a:lnTo>
                <a:lnTo>
                  <a:pt x="28028" y="51619"/>
                </a:lnTo>
                <a:lnTo>
                  <a:pt x="42353" y="56600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9" y="78989"/>
                </a:lnTo>
                <a:lnTo>
                  <a:pt x="14701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2" name="object 992"/>
          <p:cNvSpPr/>
          <p:nvPr/>
        </p:nvSpPr>
        <p:spPr>
          <a:xfrm>
            <a:off x="6333624" y="4222864"/>
            <a:ext cx="57645" cy="119189"/>
          </a:xfrm>
          <a:custGeom>
            <a:avLst/>
            <a:gdLst/>
            <a:ahLst/>
            <a:cxnLst/>
            <a:rect l="l" t="t" r="r" b="b"/>
            <a:pathLst>
              <a:path w="57645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17"/>
                </a:lnTo>
                <a:lnTo>
                  <a:pt x="14757" y="41617"/>
                </a:lnTo>
                <a:lnTo>
                  <a:pt x="14757" y="96418"/>
                </a:lnTo>
                <a:lnTo>
                  <a:pt x="16409" y="106263"/>
                </a:lnTo>
                <a:lnTo>
                  <a:pt x="24995" y="116066"/>
                </a:lnTo>
                <a:lnTo>
                  <a:pt x="39141" y="119189"/>
                </a:lnTo>
                <a:lnTo>
                  <a:pt x="45542" y="119189"/>
                </a:lnTo>
                <a:lnTo>
                  <a:pt x="51942" y="117754"/>
                </a:lnTo>
                <a:lnTo>
                  <a:pt x="57645" y="116878"/>
                </a:lnTo>
                <a:lnTo>
                  <a:pt x="55689" y="104241"/>
                </a:lnTo>
                <a:lnTo>
                  <a:pt x="47497" y="105841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17"/>
                </a:lnTo>
                <a:lnTo>
                  <a:pt x="54444" y="41617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3" name="object 993"/>
          <p:cNvSpPr/>
          <p:nvPr/>
        </p:nvSpPr>
        <p:spPr>
          <a:xfrm>
            <a:off x="6405832" y="4250960"/>
            <a:ext cx="27675" cy="36474"/>
          </a:xfrm>
          <a:custGeom>
            <a:avLst/>
            <a:gdLst/>
            <a:ahLst/>
            <a:cxnLst/>
            <a:rect l="l" t="t" r="r" b="b"/>
            <a:pathLst>
              <a:path w="27675" h="36474">
                <a:moveTo>
                  <a:pt x="19073" y="25911"/>
                </a:moveTo>
                <a:lnTo>
                  <a:pt x="27675" y="0"/>
                </a:lnTo>
                <a:lnTo>
                  <a:pt x="15790" y="5438"/>
                </a:lnTo>
                <a:lnTo>
                  <a:pt x="16890" y="35055"/>
                </a:lnTo>
                <a:lnTo>
                  <a:pt x="19073" y="25911"/>
                </a:lnTo>
                <a:close/>
              </a:path>
              <a:path w="27675" h="36474">
                <a:moveTo>
                  <a:pt x="76752" y="33618"/>
                </a:moveTo>
                <a:lnTo>
                  <a:pt x="73889" y="18823"/>
                </a:lnTo>
                <a:lnTo>
                  <a:pt x="66907" y="7814"/>
                </a:lnTo>
                <a:lnTo>
                  <a:pt x="55619" y="948"/>
                </a:lnTo>
                <a:lnTo>
                  <a:pt x="39839" y="-1418"/>
                </a:lnTo>
                <a:lnTo>
                  <a:pt x="27675" y="0"/>
                </a:lnTo>
                <a:lnTo>
                  <a:pt x="19073" y="25911"/>
                </a:lnTo>
                <a:lnTo>
                  <a:pt x="27181" y="15439"/>
                </a:lnTo>
                <a:lnTo>
                  <a:pt x="39662" y="12284"/>
                </a:lnTo>
                <a:lnTo>
                  <a:pt x="46028" y="12987"/>
                </a:lnTo>
                <a:lnTo>
                  <a:pt x="56494" y="20223"/>
                </a:lnTo>
                <a:lnTo>
                  <a:pt x="60299" y="35055"/>
                </a:lnTo>
                <a:lnTo>
                  <a:pt x="16890" y="35055"/>
                </a:lnTo>
                <a:lnTo>
                  <a:pt x="15790" y="5438"/>
                </a:lnTo>
                <a:lnTo>
                  <a:pt x="7117" y="14852"/>
                </a:lnTo>
                <a:lnTo>
                  <a:pt x="1804" y="28138"/>
                </a:lnTo>
                <a:lnTo>
                  <a:pt x="0" y="45190"/>
                </a:lnTo>
                <a:lnTo>
                  <a:pt x="1613" y="62607"/>
                </a:lnTo>
                <a:lnTo>
                  <a:pt x="6904" y="76241"/>
                </a:lnTo>
                <a:lnTo>
                  <a:pt x="15625" y="85011"/>
                </a:lnTo>
                <a:lnTo>
                  <a:pt x="27516" y="89699"/>
                </a:lnTo>
                <a:lnTo>
                  <a:pt x="42316" y="91087"/>
                </a:lnTo>
                <a:lnTo>
                  <a:pt x="47495" y="90946"/>
                </a:lnTo>
                <a:lnTo>
                  <a:pt x="60344" y="89163"/>
                </a:lnTo>
                <a:lnTo>
                  <a:pt x="71856" y="85398"/>
                </a:lnTo>
                <a:lnTo>
                  <a:pt x="68833" y="73117"/>
                </a:lnTo>
                <a:lnTo>
                  <a:pt x="68487" y="73243"/>
                </a:lnTo>
                <a:lnTo>
                  <a:pt x="56417" y="76320"/>
                </a:lnTo>
                <a:lnTo>
                  <a:pt x="43383" y="77575"/>
                </a:lnTo>
                <a:lnTo>
                  <a:pt x="40832" y="77526"/>
                </a:lnTo>
                <a:lnTo>
                  <a:pt x="28204" y="74717"/>
                </a:lnTo>
                <a:lnTo>
                  <a:pt x="19785" y="65620"/>
                </a:lnTo>
                <a:lnTo>
                  <a:pt x="16548" y="47501"/>
                </a:lnTo>
                <a:lnTo>
                  <a:pt x="75780" y="47501"/>
                </a:lnTo>
                <a:lnTo>
                  <a:pt x="76669" y="43945"/>
                </a:lnTo>
                <a:lnTo>
                  <a:pt x="76847" y="38789"/>
                </a:lnTo>
                <a:lnTo>
                  <a:pt x="76752" y="336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4" name="object 994"/>
          <p:cNvSpPr/>
          <p:nvPr/>
        </p:nvSpPr>
        <p:spPr>
          <a:xfrm>
            <a:off x="6551984" y="4249546"/>
            <a:ext cx="45885" cy="90728"/>
          </a:xfrm>
          <a:custGeom>
            <a:avLst/>
            <a:gdLst/>
            <a:ahLst/>
            <a:cxnLst/>
            <a:rect l="l" t="t" r="r" b="b"/>
            <a:pathLst>
              <a:path w="45885" h="90728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26" y="18346"/>
                </a:lnTo>
                <a:lnTo>
                  <a:pt x="30358" y="15936"/>
                </a:lnTo>
                <a:lnTo>
                  <a:pt x="45885" y="15125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5" name="object 995"/>
          <p:cNvSpPr/>
          <p:nvPr/>
        </p:nvSpPr>
        <p:spPr>
          <a:xfrm>
            <a:off x="6612952" y="4250964"/>
            <a:ext cx="27684" cy="36474"/>
          </a:xfrm>
          <a:custGeom>
            <a:avLst/>
            <a:gdLst/>
            <a:ahLst/>
            <a:cxnLst/>
            <a:rect l="l" t="t" r="r" b="b"/>
            <a:pathLst>
              <a:path w="27684" h="36474">
                <a:moveTo>
                  <a:pt x="19076" y="25907"/>
                </a:moveTo>
                <a:lnTo>
                  <a:pt x="27684" y="0"/>
                </a:lnTo>
                <a:lnTo>
                  <a:pt x="15799" y="5440"/>
                </a:lnTo>
                <a:lnTo>
                  <a:pt x="16890" y="35051"/>
                </a:lnTo>
                <a:lnTo>
                  <a:pt x="19076" y="25907"/>
                </a:lnTo>
                <a:close/>
              </a:path>
              <a:path w="27684" h="36474">
                <a:moveTo>
                  <a:pt x="76753" y="33636"/>
                </a:moveTo>
                <a:lnTo>
                  <a:pt x="73894" y="18832"/>
                </a:lnTo>
                <a:lnTo>
                  <a:pt x="66917" y="7816"/>
                </a:lnTo>
                <a:lnTo>
                  <a:pt x="55635" y="946"/>
                </a:lnTo>
                <a:lnTo>
                  <a:pt x="39865" y="-1422"/>
                </a:lnTo>
                <a:lnTo>
                  <a:pt x="27684" y="0"/>
                </a:lnTo>
                <a:lnTo>
                  <a:pt x="19076" y="25907"/>
                </a:lnTo>
                <a:lnTo>
                  <a:pt x="27192" y="15435"/>
                </a:lnTo>
                <a:lnTo>
                  <a:pt x="39662" y="12280"/>
                </a:lnTo>
                <a:lnTo>
                  <a:pt x="46030" y="12983"/>
                </a:lnTo>
                <a:lnTo>
                  <a:pt x="56505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9" y="5440"/>
                </a:lnTo>
                <a:lnTo>
                  <a:pt x="7123" y="14855"/>
                </a:lnTo>
                <a:lnTo>
                  <a:pt x="1806" y="28138"/>
                </a:lnTo>
                <a:lnTo>
                  <a:pt x="0" y="45186"/>
                </a:lnTo>
                <a:lnTo>
                  <a:pt x="1617" y="62621"/>
                </a:lnTo>
                <a:lnTo>
                  <a:pt x="6911" y="76246"/>
                </a:lnTo>
                <a:lnTo>
                  <a:pt x="15636" y="85011"/>
                </a:lnTo>
                <a:lnTo>
                  <a:pt x="27532" y="89696"/>
                </a:lnTo>
                <a:lnTo>
                  <a:pt x="42341" y="91084"/>
                </a:lnTo>
                <a:lnTo>
                  <a:pt x="47496" y="90944"/>
                </a:lnTo>
                <a:lnTo>
                  <a:pt x="60344" y="89161"/>
                </a:lnTo>
                <a:lnTo>
                  <a:pt x="71856" y="85394"/>
                </a:lnTo>
                <a:lnTo>
                  <a:pt x="68859" y="73113"/>
                </a:lnTo>
                <a:lnTo>
                  <a:pt x="68511" y="73239"/>
                </a:lnTo>
                <a:lnTo>
                  <a:pt x="56433" y="76316"/>
                </a:lnTo>
                <a:lnTo>
                  <a:pt x="43408" y="77571"/>
                </a:lnTo>
                <a:lnTo>
                  <a:pt x="40839" y="77521"/>
                </a:lnTo>
                <a:lnTo>
                  <a:pt x="28212" y="74709"/>
                </a:lnTo>
                <a:lnTo>
                  <a:pt x="19789" y="65611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3" y="33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6" name="object 996"/>
          <p:cNvSpPr/>
          <p:nvPr/>
        </p:nvSpPr>
        <p:spPr>
          <a:xfrm>
            <a:off x="6704329" y="4222864"/>
            <a:ext cx="57645" cy="119189"/>
          </a:xfrm>
          <a:custGeom>
            <a:avLst/>
            <a:gdLst/>
            <a:ahLst/>
            <a:cxnLst/>
            <a:rect l="l" t="t" r="r" b="b"/>
            <a:pathLst>
              <a:path w="57645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17"/>
                </a:lnTo>
                <a:lnTo>
                  <a:pt x="14757" y="41617"/>
                </a:lnTo>
                <a:lnTo>
                  <a:pt x="14757" y="96418"/>
                </a:lnTo>
                <a:lnTo>
                  <a:pt x="16409" y="106263"/>
                </a:lnTo>
                <a:lnTo>
                  <a:pt x="24995" y="116066"/>
                </a:lnTo>
                <a:lnTo>
                  <a:pt x="39141" y="119189"/>
                </a:lnTo>
                <a:lnTo>
                  <a:pt x="45542" y="119189"/>
                </a:lnTo>
                <a:lnTo>
                  <a:pt x="51942" y="117754"/>
                </a:lnTo>
                <a:lnTo>
                  <a:pt x="57645" y="116878"/>
                </a:lnTo>
                <a:lnTo>
                  <a:pt x="55689" y="104241"/>
                </a:lnTo>
                <a:lnTo>
                  <a:pt x="47497" y="105841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17"/>
                </a:lnTo>
                <a:lnTo>
                  <a:pt x="54444" y="41617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7" name="object 997"/>
          <p:cNvSpPr/>
          <p:nvPr/>
        </p:nvSpPr>
        <p:spPr>
          <a:xfrm>
            <a:off x="6776534" y="4249541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48" y="48031"/>
                </a:moveTo>
                <a:lnTo>
                  <a:pt x="16835" y="40458"/>
                </a:lnTo>
                <a:lnTo>
                  <a:pt x="20282" y="25427"/>
                </a:lnTo>
                <a:lnTo>
                  <a:pt x="28276" y="16049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2" y="52173"/>
                </a:lnTo>
                <a:lnTo>
                  <a:pt x="61009" y="67261"/>
                </a:lnTo>
                <a:lnTo>
                  <a:pt x="53066" y="76650"/>
                </a:lnTo>
                <a:lnTo>
                  <a:pt x="55425" y="90366"/>
                </a:lnTo>
                <a:lnTo>
                  <a:pt x="67165" y="84371"/>
                </a:lnTo>
                <a:lnTo>
                  <a:pt x="75202" y="74642"/>
                </a:lnTo>
                <a:lnTo>
                  <a:pt x="79817" y="61302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48" y="48031"/>
                </a:lnTo>
                <a:close/>
              </a:path>
              <a:path w="81292" h="92506">
                <a:moveTo>
                  <a:pt x="39839" y="79883"/>
                </a:moveTo>
                <a:lnTo>
                  <a:pt x="37976" y="79840"/>
                </a:lnTo>
                <a:lnTo>
                  <a:pt x="24881" y="75521"/>
                </a:lnTo>
                <a:lnTo>
                  <a:pt x="18333" y="64659"/>
                </a:lnTo>
                <a:lnTo>
                  <a:pt x="16548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6"/>
                </a:lnTo>
                <a:lnTo>
                  <a:pt x="53066" y="76650"/>
                </a:lnTo>
                <a:lnTo>
                  <a:pt x="39839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8" name="object 998"/>
          <p:cNvSpPr/>
          <p:nvPr/>
        </p:nvSpPr>
        <p:spPr>
          <a:xfrm>
            <a:off x="6918764" y="4249537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46" y="47155"/>
                </a:moveTo>
                <a:lnTo>
                  <a:pt x="17346" y="42593"/>
                </a:lnTo>
                <a:lnTo>
                  <a:pt x="20021" y="27489"/>
                </a:lnTo>
                <a:lnTo>
                  <a:pt x="27570" y="17386"/>
                </a:lnTo>
                <a:lnTo>
                  <a:pt x="41630" y="13703"/>
                </a:lnTo>
                <a:lnTo>
                  <a:pt x="48742" y="13703"/>
                </a:lnTo>
                <a:lnTo>
                  <a:pt x="46418" y="0"/>
                </a:lnTo>
                <a:lnTo>
                  <a:pt x="39115" y="0"/>
                </a:lnTo>
                <a:lnTo>
                  <a:pt x="25511" y="1980"/>
                </a:lnTo>
                <a:lnTo>
                  <a:pt x="13840" y="8579"/>
                </a:lnTo>
                <a:lnTo>
                  <a:pt x="17246" y="47155"/>
                </a:lnTo>
                <a:close/>
              </a:path>
              <a:path w="48742" h="82727">
                <a:moveTo>
                  <a:pt x="18633" y="62179"/>
                </a:moveTo>
                <a:lnTo>
                  <a:pt x="17246" y="47155"/>
                </a:lnTo>
                <a:lnTo>
                  <a:pt x="13840" y="8579"/>
                </a:lnTo>
                <a:lnTo>
                  <a:pt x="5924" y="19008"/>
                </a:lnTo>
                <a:lnTo>
                  <a:pt x="1424" y="32435"/>
                </a:lnTo>
                <a:lnTo>
                  <a:pt x="0" y="48031"/>
                </a:lnTo>
                <a:lnTo>
                  <a:pt x="333" y="55324"/>
                </a:lnTo>
                <a:lnTo>
                  <a:pt x="3367" y="69630"/>
                </a:lnTo>
                <a:lnTo>
                  <a:pt x="9928" y="81468"/>
                </a:lnTo>
                <a:lnTo>
                  <a:pt x="20457" y="89529"/>
                </a:lnTo>
                <a:lnTo>
                  <a:pt x="35394" y="92506"/>
                </a:lnTo>
                <a:lnTo>
                  <a:pt x="36159" y="92501"/>
                </a:lnTo>
                <a:lnTo>
                  <a:pt x="48188" y="90665"/>
                </a:lnTo>
                <a:lnTo>
                  <a:pt x="60299" y="84518"/>
                </a:lnTo>
                <a:lnTo>
                  <a:pt x="61201" y="84518"/>
                </a:lnTo>
                <a:lnTo>
                  <a:pt x="61201" y="90741"/>
                </a:lnTo>
                <a:lnTo>
                  <a:pt x="77736" y="90741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55" y="5346"/>
                </a:lnTo>
                <a:lnTo>
                  <a:pt x="54254" y="1790"/>
                </a:lnTo>
                <a:lnTo>
                  <a:pt x="46418" y="0"/>
                </a:lnTo>
                <a:lnTo>
                  <a:pt x="48742" y="13703"/>
                </a:lnTo>
                <a:lnTo>
                  <a:pt x="54254" y="14605"/>
                </a:lnTo>
                <a:lnTo>
                  <a:pt x="61201" y="16370"/>
                </a:lnTo>
                <a:lnTo>
                  <a:pt x="61201" y="75438"/>
                </a:lnTo>
                <a:lnTo>
                  <a:pt x="54597" y="77216"/>
                </a:lnTo>
                <a:lnTo>
                  <a:pt x="50152" y="78994"/>
                </a:lnTo>
                <a:lnTo>
                  <a:pt x="38441" y="78966"/>
                </a:lnTo>
                <a:lnTo>
                  <a:pt x="24730" y="73862"/>
                </a:lnTo>
                <a:lnTo>
                  <a:pt x="1863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9" name="object 999"/>
          <p:cNvSpPr/>
          <p:nvPr/>
        </p:nvSpPr>
        <p:spPr>
          <a:xfrm>
            <a:off x="7020989" y="4250964"/>
            <a:ext cx="27684" cy="36474"/>
          </a:xfrm>
          <a:custGeom>
            <a:avLst/>
            <a:gdLst/>
            <a:ahLst/>
            <a:cxnLst/>
            <a:rect l="l" t="t" r="r" b="b"/>
            <a:pathLst>
              <a:path w="27684" h="36474">
                <a:moveTo>
                  <a:pt x="19076" y="25907"/>
                </a:moveTo>
                <a:lnTo>
                  <a:pt x="27684" y="0"/>
                </a:lnTo>
                <a:lnTo>
                  <a:pt x="15799" y="5440"/>
                </a:lnTo>
                <a:lnTo>
                  <a:pt x="16890" y="35051"/>
                </a:lnTo>
                <a:lnTo>
                  <a:pt x="19076" y="25907"/>
                </a:lnTo>
                <a:close/>
              </a:path>
              <a:path w="27684" h="36474">
                <a:moveTo>
                  <a:pt x="76753" y="33636"/>
                </a:moveTo>
                <a:lnTo>
                  <a:pt x="73894" y="18832"/>
                </a:lnTo>
                <a:lnTo>
                  <a:pt x="66917" y="7816"/>
                </a:lnTo>
                <a:lnTo>
                  <a:pt x="55635" y="946"/>
                </a:lnTo>
                <a:lnTo>
                  <a:pt x="39865" y="-1422"/>
                </a:lnTo>
                <a:lnTo>
                  <a:pt x="27684" y="0"/>
                </a:lnTo>
                <a:lnTo>
                  <a:pt x="19076" y="25907"/>
                </a:lnTo>
                <a:lnTo>
                  <a:pt x="27192" y="15435"/>
                </a:lnTo>
                <a:lnTo>
                  <a:pt x="39662" y="12280"/>
                </a:lnTo>
                <a:lnTo>
                  <a:pt x="46030" y="12983"/>
                </a:lnTo>
                <a:lnTo>
                  <a:pt x="56505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9" y="5440"/>
                </a:lnTo>
                <a:lnTo>
                  <a:pt x="7123" y="14855"/>
                </a:lnTo>
                <a:lnTo>
                  <a:pt x="1806" y="28138"/>
                </a:lnTo>
                <a:lnTo>
                  <a:pt x="0" y="45186"/>
                </a:lnTo>
                <a:lnTo>
                  <a:pt x="1617" y="62621"/>
                </a:lnTo>
                <a:lnTo>
                  <a:pt x="6911" y="76246"/>
                </a:lnTo>
                <a:lnTo>
                  <a:pt x="15636" y="85011"/>
                </a:lnTo>
                <a:lnTo>
                  <a:pt x="27532" y="89696"/>
                </a:lnTo>
                <a:lnTo>
                  <a:pt x="42341" y="91084"/>
                </a:lnTo>
                <a:lnTo>
                  <a:pt x="47496" y="90944"/>
                </a:lnTo>
                <a:lnTo>
                  <a:pt x="60344" y="89161"/>
                </a:lnTo>
                <a:lnTo>
                  <a:pt x="71856" y="85394"/>
                </a:lnTo>
                <a:lnTo>
                  <a:pt x="68859" y="73113"/>
                </a:lnTo>
                <a:lnTo>
                  <a:pt x="68511" y="73239"/>
                </a:lnTo>
                <a:lnTo>
                  <a:pt x="56433" y="76316"/>
                </a:lnTo>
                <a:lnTo>
                  <a:pt x="43408" y="77571"/>
                </a:lnTo>
                <a:lnTo>
                  <a:pt x="40839" y="77521"/>
                </a:lnTo>
                <a:lnTo>
                  <a:pt x="28212" y="74709"/>
                </a:lnTo>
                <a:lnTo>
                  <a:pt x="19789" y="65611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3" y="33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0" name="object 1000"/>
          <p:cNvSpPr/>
          <p:nvPr/>
        </p:nvSpPr>
        <p:spPr>
          <a:xfrm>
            <a:off x="495104" y="4440043"/>
            <a:ext cx="77736" cy="126301"/>
          </a:xfrm>
          <a:custGeom>
            <a:avLst/>
            <a:gdLst/>
            <a:ahLst/>
            <a:cxnLst/>
            <a:rect l="l" t="t" r="r" b="b"/>
            <a:pathLst>
              <a:path w="77736" h="126301">
                <a:moveTo>
                  <a:pt x="77736" y="44475"/>
                </a:moveTo>
                <a:lnTo>
                  <a:pt x="77464" y="37643"/>
                </a:lnTo>
                <a:lnTo>
                  <a:pt x="74647" y="23187"/>
                </a:lnTo>
                <a:lnTo>
                  <a:pt x="68334" y="11200"/>
                </a:lnTo>
                <a:lnTo>
                  <a:pt x="57977" y="3023"/>
                </a:lnTo>
                <a:lnTo>
                  <a:pt x="43027" y="0"/>
                </a:lnTo>
                <a:lnTo>
                  <a:pt x="41501" y="15"/>
                </a:lnTo>
                <a:lnTo>
                  <a:pt x="52910" y="18716"/>
                </a:lnTo>
                <a:lnTo>
                  <a:pt x="59065" y="30326"/>
                </a:lnTo>
                <a:lnTo>
                  <a:pt x="60464" y="45364"/>
                </a:lnTo>
                <a:lnTo>
                  <a:pt x="60330" y="50646"/>
                </a:lnTo>
                <a:lnTo>
                  <a:pt x="57554" y="65626"/>
                </a:lnTo>
                <a:lnTo>
                  <a:pt x="49995" y="75785"/>
                </a:lnTo>
                <a:lnTo>
                  <a:pt x="36080" y="79527"/>
                </a:lnTo>
                <a:lnTo>
                  <a:pt x="28994" y="79527"/>
                </a:lnTo>
                <a:lnTo>
                  <a:pt x="31292" y="92506"/>
                </a:lnTo>
                <a:lnTo>
                  <a:pt x="38595" y="92506"/>
                </a:lnTo>
                <a:lnTo>
                  <a:pt x="52216" y="90522"/>
                </a:lnTo>
                <a:lnTo>
                  <a:pt x="63887" y="83923"/>
                </a:lnTo>
                <a:lnTo>
                  <a:pt x="71806" y="73497"/>
                </a:lnTo>
                <a:lnTo>
                  <a:pt x="76310" y="60072"/>
                </a:lnTo>
                <a:lnTo>
                  <a:pt x="77736" y="44475"/>
                </a:lnTo>
                <a:close/>
              </a:path>
              <a:path w="77736" h="126301">
                <a:moveTo>
                  <a:pt x="29229" y="1877"/>
                </a:moveTo>
                <a:lnTo>
                  <a:pt x="17411" y="8013"/>
                </a:lnTo>
                <a:lnTo>
                  <a:pt x="16535" y="8013"/>
                </a:lnTo>
                <a:lnTo>
                  <a:pt x="16535" y="1790"/>
                </a:lnTo>
                <a:lnTo>
                  <a:pt x="0" y="1790"/>
                </a:lnTo>
                <a:lnTo>
                  <a:pt x="0" y="126301"/>
                </a:lnTo>
                <a:lnTo>
                  <a:pt x="16535" y="126301"/>
                </a:lnTo>
                <a:lnTo>
                  <a:pt x="16535" y="87528"/>
                </a:lnTo>
                <a:lnTo>
                  <a:pt x="17056" y="87172"/>
                </a:lnTo>
                <a:lnTo>
                  <a:pt x="23456" y="90728"/>
                </a:lnTo>
                <a:lnTo>
                  <a:pt x="31292" y="92506"/>
                </a:lnTo>
                <a:lnTo>
                  <a:pt x="28994" y="79527"/>
                </a:lnTo>
                <a:lnTo>
                  <a:pt x="23456" y="78625"/>
                </a:lnTo>
                <a:lnTo>
                  <a:pt x="16535" y="76860"/>
                </a:lnTo>
                <a:lnTo>
                  <a:pt x="16535" y="17259"/>
                </a:lnTo>
                <a:lnTo>
                  <a:pt x="23113" y="15481"/>
                </a:lnTo>
                <a:lnTo>
                  <a:pt x="27558" y="13703"/>
                </a:lnTo>
                <a:lnTo>
                  <a:pt x="39062" y="13722"/>
                </a:lnTo>
                <a:lnTo>
                  <a:pt x="52910" y="18716"/>
                </a:lnTo>
                <a:lnTo>
                  <a:pt x="41501" y="15"/>
                </a:lnTo>
                <a:lnTo>
                  <a:pt x="29229" y="18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1" name="object 1001"/>
          <p:cNvSpPr/>
          <p:nvPr/>
        </p:nvSpPr>
        <p:spPr>
          <a:xfrm>
            <a:off x="598562" y="4440046"/>
            <a:ext cx="45910" cy="90728"/>
          </a:xfrm>
          <a:custGeom>
            <a:avLst/>
            <a:gdLst/>
            <a:ahLst/>
            <a:cxnLst/>
            <a:rect l="l" t="t" r="r" b="b"/>
            <a:pathLst>
              <a:path w="45910" h="90728">
                <a:moveTo>
                  <a:pt x="40944" y="42"/>
                </a:moveTo>
                <a:lnTo>
                  <a:pt x="28621" y="2797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49" y="18341"/>
                </a:lnTo>
                <a:lnTo>
                  <a:pt x="30382" y="15935"/>
                </a:lnTo>
                <a:lnTo>
                  <a:pt x="45910" y="15125"/>
                </a:lnTo>
                <a:lnTo>
                  <a:pt x="45910" y="0"/>
                </a:lnTo>
                <a:lnTo>
                  <a:pt x="40944" y="4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2" name="object 1002"/>
          <p:cNvSpPr/>
          <p:nvPr/>
        </p:nvSpPr>
        <p:spPr>
          <a:xfrm>
            <a:off x="659555" y="4441460"/>
            <a:ext cx="27675" cy="36474"/>
          </a:xfrm>
          <a:custGeom>
            <a:avLst/>
            <a:gdLst/>
            <a:ahLst/>
            <a:cxnLst/>
            <a:rect l="l" t="t" r="r" b="b"/>
            <a:pathLst>
              <a:path w="27675" h="36474">
                <a:moveTo>
                  <a:pt x="19073" y="25911"/>
                </a:moveTo>
                <a:lnTo>
                  <a:pt x="27675" y="0"/>
                </a:lnTo>
                <a:lnTo>
                  <a:pt x="15790" y="5438"/>
                </a:lnTo>
                <a:lnTo>
                  <a:pt x="16890" y="35055"/>
                </a:lnTo>
                <a:lnTo>
                  <a:pt x="19073" y="25911"/>
                </a:lnTo>
                <a:close/>
              </a:path>
              <a:path w="27675" h="36474">
                <a:moveTo>
                  <a:pt x="76752" y="33618"/>
                </a:moveTo>
                <a:lnTo>
                  <a:pt x="73889" y="18823"/>
                </a:lnTo>
                <a:lnTo>
                  <a:pt x="66907" y="7814"/>
                </a:lnTo>
                <a:lnTo>
                  <a:pt x="55619" y="948"/>
                </a:lnTo>
                <a:lnTo>
                  <a:pt x="39839" y="-1418"/>
                </a:lnTo>
                <a:lnTo>
                  <a:pt x="27675" y="0"/>
                </a:lnTo>
                <a:lnTo>
                  <a:pt x="19073" y="25911"/>
                </a:lnTo>
                <a:lnTo>
                  <a:pt x="27181" y="15439"/>
                </a:lnTo>
                <a:lnTo>
                  <a:pt x="39662" y="12284"/>
                </a:lnTo>
                <a:lnTo>
                  <a:pt x="46028" y="12987"/>
                </a:lnTo>
                <a:lnTo>
                  <a:pt x="56494" y="20223"/>
                </a:lnTo>
                <a:lnTo>
                  <a:pt x="60299" y="35055"/>
                </a:lnTo>
                <a:lnTo>
                  <a:pt x="16890" y="35055"/>
                </a:lnTo>
                <a:lnTo>
                  <a:pt x="15790" y="5438"/>
                </a:lnTo>
                <a:lnTo>
                  <a:pt x="7117" y="14852"/>
                </a:lnTo>
                <a:lnTo>
                  <a:pt x="1804" y="28138"/>
                </a:lnTo>
                <a:lnTo>
                  <a:pt x="0" y="45190"/>
                </a:lnTo>
                <a:lnTo>
                  <a:pt x="1613" y="62607"/>
                </a:lnTo>
                <a:lnTo>
                  <a:pt x="6904" y="76241"/>
                </a:lnTo>
                <a:lnTo>
                  <a:pt x="15625" y="85011"/>
                </a:lnTo>
                <a:lnTo>
                  <a:pt x="27516" y="89699"/>
                </a:lnTo>
                <a:lnTo>
                  <a:pt x="42316" y="91087"/>
                </a:lnTo>
                <a:lnTo>
                  <a:pt x="47495" y="90946"/>
                </a:lnTo>
                <a:lnTo>
                  <a:pt x="60344" y="89163"/>
                </a:lnTo>
                <a:lnTo>
                  <a:pt x="71856" y="85398"/>
                </a:lnTo>
                <a:lnTo>
                  <a:pt x="68833" y="73117"/>
                </a:lnTo>
                <a:lnTo>
                  <a:pt x="68487" y="73243"/>
                </a:lnTo>
                <a:lnTo>
                  <a:pt x="56417" y="76320"/>
                </a:lnTo>
                <a:lnTo>
                  <a:pt x="43383" y="77575"/>
                </a:lnTo>
                <a:lnTo>
                  <a:pt x="40832" y="77526"/>
                </a:lnTo>
                <a:lnTo>
                  <a:pt x="28204" y="74717"/>
                </a:lnTo>
                <a:lnTo>
                  <a:pt x="19785" y="65620"/>
                </a:lnTo>
                <a:lnTo>
                  <a:pt x="16548" y="47501"/>
                </a:lnTo>
                <a:lnTo>
                  <a:pt x="75780" y="47501"/>
                </a:lnTo>
                <a:lnTo>
                  <a:pt x="76669" y="43945"/>
                </a:lnTo>
                <a:lnTo>
                  <a:pt x="76847" y="38789"/>
                </a:lnTo>
                <a:lnTo>
                  <a:pt x="76752" y="336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3" name="object 1003"/>
          <p:cNvSpPr/>
          <p:nvPr/>
        </p:nvSpPr>
        <p:spPr>
          <a:xfrm>
            <a:off x="748257" y="4441829"/>
            <a:ext cx="84315" cy="89827"/>
          </a:xfrm>
          <a:custGeom>
            <a:avLst/>
            <a:gdLst/>
            <a:ahLst/>
            <a:cxnLst/>
            <a:rect l="l" t="t" r="r" b="b"/>
            <a:pathLst>
              <a:path w="84315" h="89827">
                <a:moveTo>
                  <a:pt x="50520" y="89827"/>
                </a:moveTo>
                <a:lnTo>
                  <a:pt x="84315" y="0"/>
                </a:lnTo>
                <a:lnTo>
                  <a:pt x="66700" y="0"/>
                </a:lnTo>
                <a:lnTo>
                  <a:pt x="43065" y="69545"/>
                </a:lnTo>
                <a:lnTo>
                  <a:pt x="41998" y="69545"/>
                </a:lnTo>
                <a:lnTo>
                  <a:pt x="18326" y="0"/>
                </a:lnTo>
                <a:lnTo>
                  <a:pt x="0" y="0"/>
                </a:lnTo>
                <a:lnTo>
                  <a:pt x="33807" y="89827"/>
                </a:lnTo>
                <a:lnTo>
                  <a:pt x="50520" y="8982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4" name="object 1004"/>
          <p:cNvSpPr/>
          <p:nvPr/>
        </p:nvSpPr>
        <p:spPr>
          <a:xfrm>
            <a:off x="843555" y="4441464"/>
            <a:ext cx="27684" cy="36474"/>
          </a:xfrm>
          <a:custGeom>
            <a:avLst/>
            <a:gdLst/>
            <a:ahLst/>
            <a:cxnLst/>
            <a:rect l="l" t="t" r="r" b="b"/>
            <a:pathLst>
              <a:path w="27684" h="36474">
                <a:moveTo>
                  <a:pt x="19076" y="25907"/>
                </a:moveTo>
                <a:lnTo>
                  <a:pt x="27684" y="0"/>
                </a:lnTo>
                <a:lnTo>
                  <a:pt x="15799" y="5440"/>
                </a:lnTo>
                <a:lnTo>
                  <a:pt x="16890" y="35051"/>
                </a:lnTo>
                <a:lnTo>
                  <a:pt x="19076" y="25907"/>
                </a:lnTo>
                <a:close/>
              </a:path>
              <a:path w="27684" h="36474">
                <a:moveTo>
                  <a:pt x="76753" y="33636"/>
                </a:moveTo>
                <a:lnTo>
                  <a:pt x="73894" y="18832"/>
                </a:lnTo>
                <a:lnTo>
                  <a:pt x="66917" y="7816"/>
                </a:lnTo>
                <a:lnTo>
                  <a:pt x="55635" y="946"/>
                </a:lnTo>
                <a:lnTo>
                  <a:pt x="39865" y="-1422"/>
                </a:lnTo>
                <a:lnTo>
                  <a:pt x="27684" y="0"/>
                </a:lnTo>
                <a:lnTo>
                  <a:pt x="19076" y="25907"/>
                </a:lnTo>
                <a:lnTo>
                  <a:pt x="27192" y="15435"/>
                </a:lnTo>
                <a:lnTo>
                  <a:pt x="39662" y="12280"/>
                </a:lnTo>
                <a:lnTo>
                  <a:pt x="46030" y="12983"/>
                </a:lnTo>
                <a:lnTo>
                  <a:pt x="56505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9" y="5440"/>
                </a:lnTo>
                <a:lnTo>
                  <a:pt x="7123" y="14855"/>
                </a:lnTo>
                <a:lnTo>
                  <a:pt x="1806" y="28138"/>
                </a:lnTo>
                <a:lnTo>
                  <a:pt x="0" y="45186"/>
                </a:lnTo>
                <a:lnTo>
                  <a:pt x="1617" y="62621"/>
                </a:lnTo>
                <a:lnTo>
                  <a:pt x="6911" y="76246"/>
                </a:lnTo>
                <a:lnTo>
                  <a:pt x="15636" y="85011"/>
                </a:lnTo>
                <a:lnTo>
                  <a:pt x="27532" y="89696"/>
                </a:lnTo>
                <a:lnTo>
                  <a:pt x="42341" y="91084"/>
                </a:lnTo>
                <a:lnTo>
                  <a:pt x="47496" y="90944"/>
                </a:lnTo>
                <a:lnTo>
                  <a:pt x="60344" y="89161"/>
                </a:lnTo>
                <a:lnTo>
                  <a:pt x="71856" y="85394"/>
                </a:lnTo>
                <a:lnTo>
                  <a:pt x="68859" y="73113"/>
                </a:lnTo>
                <a:lnTo>
                  <a:pt x="68511" y="73239"/>
                </a:lnTo>
                <a:lnTo>
                  <a:pt x="56433" y="76316"/>
                </a:lnTo>
                <a:lnTo>
                  <a:pt x="43408" y="77571"/>
                </a:lnTo>
                <a:lnTo>
                  <a:pt x="40839" y="77521"/>
                </a:lnTo>
                <a:lnTo>
                  <a:pt x="28212" y="74709"/>
                </a:lnTo>
                <a:lnTo>
                  <a:pt x="19789" y="65611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3" y="33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5" name="object 1005"/>
          <p:cNvSpPr/>
          <p:nvPr/>
        </p:nvSpPr>
        <p:spPr>
          <a:xfrm>
            <a:off x="945796" y="4440041"/>
            <a:ext cx="74167" cy="90741"/>
          </a:xfrm>
          <a:custGeom>
            <a:avLst/>
            <a:gdLst/>
            <a:ahLst/>
            <a:cxnLst/>
            <a:rect l="l" t="t" r="r" b="b"/>
            <a:pathLst>
              <a:path w="74167" h="90741">
                <a:moveTo>
                  <a:pt x="29870" y="13703"/>
                </a:moveTo>
                <a:lnTo>
                  <a:pt x="42042" y="13738"/>
                </a:lnTo>
                <a:lnTo>
                  <a:pt x="54558" y="19889"/>
                </a:lnTo>
                <a:lnTo>
                  <a:pt x="57619" y="33807"/>
                </a:lnTo>
                <a:lnTo>
                  <a:pt x="57619" y="90741"/>
                </a:lnTo>
                <a:lnTo>
                  <a:pt x="74167" y="90741"/>
                </a:lnTo>
                <a:lnTo>
                  <a:pt x="74167" y="29349"/>
                </a:lnTo>
                <a:lnTo>
                  <a:pt x="74011" y="25346"/>
                </a:lnTo>
                <a:lnTo>
                  <a:pt x="69769" y="11263"/>
                </a:lnTo>
                <a:lnTo>
                  <a:pt x="60110" y="2815"/>
                </a:lnTo>
                <a:lnTo>
                  <a:pt x="45542" y="0"/>
                </a:lnTo>
                <a:lnTo>
                  <a:pt x="41538" y="153"/>
                </a:lnTo>
                <a:lnTo>
                  <a:pt x="29360" y="2727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24" y="16725"/>
                </a:lnTo>
                <a:lnTo>
                  <a:pt x="29870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6" name="object 1006"/>
          <p:cNvSpPr/>
          <p:nvPr/>
        </p:nvSpPr>
        <p:spPr>
          <a:xfrm>
            <a:off x="1043579" y="4440041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1" y="59580"/>
                </a:lnTo>
                <a:lnTo>
                  <a:pt x="4830" y="74390"/>
                </a:lnTo>
                <a:lnTo>
                  <a:pt x="12527" y="84635"/>
                </a:lnTo>
                <a:lnTo>
                  <a:pt x="23694" y="90583"/>
                </a:lnTo>
                <a:lnTo>
                  <a:pt x="38226" y="92506"/>
                </a:lnTo>
                <a:lnTo>
                  <a:pt x="46317" y="92234"/>
                </a:lnTo>
                <a:lnTo>
                  <a:pt x="59912" y="90506"/>
                </a:lnTo>
                <a:lnTo>
                  <a:pt x="70624" y="87172"/>
                </a:lnTo>
                <a:lnTo>
                  <a:pt x="67944" y="74536"/>
                </a:lnTo>
                <a:lnTo>
                  <a:pt x="66750" y="74966"/>
                </a:lnTo>
                <a:lnTo>
                  <a:pt x="54598" y="77894"/>
                </a:lnTo>
                <a:lnTo>
                  <a:pt x="41452" y="78994"/>
                </a:lnTo>
                <a:lnTo>
                  <a:pt x="39652" y="78961"/>
                </a:lnTo>
                <a:lnTo>
                  <a:pt x="25593" y="74820"/>
                </a:lnTo>
                <a:lnTo>
                  <a:pt x="18930" y="64259"/>
                </a:lnTo>
                <a:lnTo>
                  <a:pt x="17246" y="48031"/>
                </a:lnTo>
                <a:lnTo>
                  <a:pt x="17425" y="41667"/>
                </a:lnTo>
                <a:lnTo>
                  <a:pt x="20447" y="26459"/>
                </a:lnTo>
                <a:lnTo>
                  <a:pt x="28238" y="16974"/>
                </a:lnTo>
                <a:lnTo>
                  <a:pt x="42138" y="13703"/>
                </a:lnTo>
                <a:lnTo>
                  <a:pt x="44118" y="13738"/>
                </a:lnTo>
                <a:lnTo>
                  <a:pt x="57761" y="15575"/>
                </a:lnTo>
                <a:lnTo>
                  <a:pt x="68833" y="19037"/>
                </a:lnTo>
                <a:lnTo>
                  <a:pt x="71513" y="6223"/>
                </a:lnTo>
                <a:lnTo>
                  <a:pt x="67543" y="4257"/>
                </a:lnTo>
                <a:lnTo>
                  <a:pt x="54649" y="1002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7" name="object 1007"/>
          <p:cNvSpPr/>
          <p:nvPr/>
        </p:nvSpPr>
        <p:spPr>
          <a:xfrm>
            <a:off x="1137094" y="4408906"/>
            <a:ext cx="20459" cy="121869"/>
          </a:xfrm>
          <a:custGeom>
            <a:avLst/>
            <a:gdLst/>
            <a:ahLst/>
            <a:cxnLst/>
            <a:rect l="l" t="t" r="r" b="b"/>
            <a:pathLst>
              <a:path w="20459" h="121869">
                <a:moveTo>
                  <a:pt x="20459" y="10325"/>
                </a:moveTo>
                <a:lnTo>
                  <a:pt x="20459" y="4635"/>
                </a:lnTo>
                <a:lnTo>
                  <a:pt x="15824" y="0"/>
                </a:lnTo>
                <a:lnTo>
                  <a:pt x="4610" y="0"/>
                </a:lnTo>
                <a:lnTo>
                  <a:pt x="0" y="4635"/>
                </a:lnTo>
                <a:lnTo>
                  <a:pt x="0" y="15836"/>
                </a:lnTo>
                <a:lnTo>
                  <a:pt x="4610" y="20472"/>
                </a:lnTo>
                <a:lnTo>
                  <a:pt x="15824" y="20472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69">
                <a:moveTo>
                  <a:pt x="1955" y="32918"/>
                </a:moveTo>
                <a:lnTo>
                  <a:pt x="1955" y="121869"/>
                </a:lnTo>
                <a:lnTo>
                  <a:pt x="18503" y="121869"/>
                </a:lnTo>
                <a:lnTo>
                  <a:pt x="18503" y="32918"/>
                </a:lnTo>
                <a:lnTo>
                  <a:pt x="1955" y="329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8" name="object 1008"/>
          <p:cNvSpPr/>
          <p:nvPr/>
        </p:nvSpPr>
        <p:spPr>
          <a:xfrm>
            <a:off x="1181364" y="4393614"/>
            <a:ext cx="81292" cy="138938"/>
          </a:xfrm>
          <a:custGeom>
            <a:avLst/>
            <a:gdLst/>
            <a:ahLst/>
            <a:cxnLst/>
            <a:rect l="l" t="t" r="r" b="b"/>
            <a:pathLst>
              <a:path w="81292" h="138938">
                <a:moveTo>
                  <a:pt x="16548" y="94462"/>
                </a:moveTo>
                <a:lnTo>
                  <a:pt x="16836" y="86873"/>
                </a:lnTo>
                <a:lnTo>
                  <a:pt x="20284" y="71842"/>
                </a:lnTo>
                <a:lnTo>
                  <a:pt x="28278" y="62466"/>
                </a:lnTo>
                <a:lnTo>
                  <a:pt x="41630" y="59232"/>
                </a:lnTo>
                <a:lnTo>
                  <a:pt x="43153" y="59261"/>
                </a:lnTo>
                <a:lnTo>
                  <a:pt x="56327" y="63491"/>
                </a:lnTo>
                <a:lnTo>
                  <a:pt x="62935" y="74319"/>
                </a:lnTo>
                <a:lnTo>
                  <a:pt x="64744" y="90906"/>
                </a:lnTo>
                <a:lnTo>
                  <a:pt x="64452" y="98604"/>
                </a:lnTo>
                <a:lnTo>
                  <a:pt x="61013" y="113692"/>
                </a:lnTo>
                <a:lnTo>
                  <a:pt x="53072" y="123082"/>
                </a:lnTo>
                <a:lnTo>
                  <a:pt x="55425" y="136797"/>
                </a:lnTo>
                <a:lnTo>
                  <a:pt x="67165" y="130803"/>
                </a:lnTo>
                <a:lnTo>
                  <a:pt x="75202" y="121073"/>
                </a:lnTo>
                <a:lnTo>
                  <a:pt x="79817" y="107733"/>
                </a:lnTo>
                <a:lnTo>
                  <a:pt x="81292" y="90906"/>
                </a:lnTo>
                <a:lnTo>
                  <a:pt x="80496" y="78938"/>
                </a:lnTo>
                <a:lnTo>
                  <a:pt x="76196" y="64315"/>
                </a:lnTo>
                <a:lnTo>
                  <a:pt x="68321" y="54201"/>
                </a:lnTo>
                <a:lnTo>
                  <a:pt x="57039" y="48329"/>
                </a:lnTo>
                <a:lnTo>
                  <a:pt x="42519" y="46431"/>
                </a:lnTo>
                <a:lnTo>
                  <a:pt x="41608" y="46436"/>
                </a:lnTo>
                <a:lnTo>
                  <a:pt x="25915" y="48602"/>
                </a:lnTo>
                <a:lnTo>
                  <a:pt x="14175" y="54613"/>
                </a:lnTo>
                <a:lnTo>
                  <a:pt x="6121" y="64343"/>
                </a:lnTo>
                <a:lnTo>
                  <a:pt x="1485" y="77667"/>
                </a:lnTo>
                <a:lnTo>
                  <a:pt x="0" y="94462"/>
                </a:lnTo>
                <a:lnTo>
                  <a:pt x="825" y="106560"/>
                </a:lnTo>
                <a:lnTo>
                  <a:pt x="5183" y="121121"/>
                </a:lnTo>
                <a:lnTo>
                  <a:pt x="13117" y="131195"/>
                </a:lnTo>
                <a:lnTo>
                  <a:pt x="16548" y="94462"/>
                </a:lnTo>
                <a:close/>
              </a:path>
              <a:path w="81292" h="138938">
                <a:moveTo>
                  <a:pt x="39839" y="126314"/>
                </a:moveTo>
                <a:lnTo>
                  <a:pt x="37976" y="126271"/>
                </a:lnTo>
                <a:lnTo>
                  <a:pt x="24881" y="121950"/>
                </a:lnTo>
                <a:lnTo>
                  <a:pt x="18333" y="111085"/>
                </a:lnTo>
                <a:lnTo>
                  <a:pt x="16548" y="94462"/>
                </a:lnTo>
                <a:lnTo>
                  <a:pt x="13117" y="131195"/>
                </a:lnTo>
                <a:lnTo>
                  <a:pt x="24435" y="137046"/>
                </a:lnTo>
                <a:lnTo>
                  <a:pt x="38950" y="138938"/>
                </a:lnTo>
                <a:lnTo>
                  <a:pt x="39698" y="138934"/>
                </a:lnTo>
                <a:lnTo>
                  <a:pt x="55425" y="136797"/>
                </a:lnTo>
                <a:lnTo>
                  <a:pt x="53072" y="123082"/>
                </a:lnTo>
                <a:lnTo>
                  <a:pt x="39839" y="126314"/>
                </a:lnTo>
                <a:close/>
              </a:path>
              <a:path w="81292" h="138938">
                <a:moveTo>
                  <a:pt x="57111" y="0"/>
                </a:moveTo>
                <a:lnTo>
                  <a:pt x="29870" y="26149"/>
                </a:lnTo>
                <a:lnTo>
                  <a:pt x="39128" y="35039"/>
                </a:lnTo>
                <a:lnTo>
                  <a:pt x="67944" y="12458"/>
                </a:lnTo>
                <a:lnTo>
                  <a:pt x="57111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9" name="object 1009"/>
          <p:cNvSpPr/>
          <p:nvPr/>
        </p:nvSpPr>
        <p:spPr>
          <a:xfrm>
            <a:off x="1287158" y="4440041"/>
            <a:ext cx="74167" cy="90741"/>
          </a:xfrm>
          <a:custGeom>
            <a:avLst/>
            <a:gdLst/>
            <a:ahLst/>
            <a:cxnLst/>
            <a:rect l="l" t="t" r="r" b="b"/>
            <a:pathLst>
              <a:path w="74167" h="90741">
                <a:moveTo>
                  <a:pt x="29870" y="13703"/>
                </a:moveTo>
                <a:lnTo>
                  <a:pt x="42042" y="13738"/>
                </a:lnTo>
                <a:lnTo>
                  <a:pt x="54558" y="19889"/>
                </a:lnTo>
                <a:lnTo>
                  <a:pt x="57619" y="33807"/>
                </a:lnTo>
                <a:lnTo>
                  <a:pt x="57619" y="90741"/>
                </a:lnTo>
                <a:lnTo>
                  <a:pt x="74167" y="90741"/>
                </a:lnTo>
                <a:lnTo>
                  <a:pt x="74167" y="29349"/>
                </a:lnTo>
                <a:lnTo>
                  <a:pt x="74011" y="25346"/>
                </a:lnTo>
                <a:lnTo>
                  <a:pt x="69769" y="11263"/>
                </a:lnTo>
                <a:lnTo>
                  <a:pt x="60110" y="2815"/>
                </a:lnTo>
                <a:lnTo>
                  <a:pt x="45542" y="0"/>
                </a:lnTo>
                <a:lnTo>
                  <a:pt x="41538" y="153"/>
                </a:lnTo>
                <a:lnTo>
                  <a:pt x="29360" y="2727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24" y="16725"/>
                </a:lnTo>
                <a:lnTo>
                  <a:pt x="29870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0" name="object 1010"/>
          <p:cNvSpPr/>
          <p:nvPr/>
        </p:nvSpPr>
        <p:spPr>
          <a:xfrm>
            <a:off x="1427603" y="4440037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46" y="47155"/>
                </a:moveTo>
                <a:lnTo>
                  <a:pt x="17346" y="42593"/>
                </a:lnTo>
                <a:lnTo>
                  <a:pt x="20021" y="27489"/>
                </a:lnTo>
                <a:lnTo>
                  <a:pt x="27570" y="17386"/>
                </a:lnTo>
                <a:lnTo>
                  <a:pt x="41630" y="13703"/>
                </a:lnTo>
                <a:lnTo>
                  <a:pt x="48742" y="13703"/>
                </a:lnTo>
                <a:lnTo>
                  <a:pt x="46418" y="0"/>
                </a:lnTo>
                <a:lnTo>
                  <a:pt x="39115" y="0"/>
                </a:lnTo>
                <a:lnTo>
                  <a:pt x="25511" y="1980"/>
                </a:lnTo>
                <a:lnTo>
                  <a:pt x="13840" y="8579"/>
                </a:lnTo>
                <a:lnTo>
                  <a:pt x="17246" y="47155"/>
                </a:lnTo>
                <a:close/>
              </a:path>
              <a:path w="48742" h="82727">
                <a:moveTo>
                  <a:pt x="18633" y="62179"/>
                </a:moveTo>
                <a:lnTo>
                  <a:pt x="17246" y="47155"/>
                </a:lnTo>
                <a:lnTo>
                  <a:pt x="13840" y="8579"/>
                </a:lnTo>
                <a:lnTo>
                  <a:pt x="5924" y="19008"/>
                </a:lnTo>
                <a:lnTo>
                  <a:pt x="1424" y="32435"/>
                </a:lnTo>
                <a:lnTo>
                  <a:pt x="0" y="48031"/>
                </a:lnTo>
                <a:lnTo>
                  <a:pt x="333" y="55324"/>
                </a:lnTo>
                <a:lnTo>
                  <a:pt x="3367" y="69630"/>
                </a:lnTo>
                <a:lnTo>
                  <a:pt x="9928" y="81468"/>
                </a:lnTo>
                <a:lnTo>
                  <a:pt x="20457" y="89529"/>
                </a:lnTo>
                <a:lnTo>
                  <a:pt x="35394" y="92506"/>
                </a:lnTo>
                <a:lnTo>
                  <a:pt x="36159" y="92501"/>
                </a:lnTo>
                <a:lnTo>
                  <a:pt x="48188" y="90665"/>
                </a:lnTo>
                <a:lnTo>
                  <a:pt x="60299" y="84518"/>
                </a:lnTo>
                <a:lnTo>
                  <a:pt x="61201" y="84518"/>
                </a:lnTo>
                <a:lnTo>
                  <a:pt x="61201" y="90741"/>
                </a:lnTo>
                <a:lnTo>
                  <a:pt x="77736" y="90741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55" y="5346"/>
                </a:lnTo>
                <a:lnTo>
                  <a:pt x="54254" y="1790"/>
                </a:lnTo>
                <a:lnTo>
                  <a:pt x="46418" y="0"/>
                </a:lnTo>
                <a:lnTo>
                  <a:pt x="48742" y="13703"/>
                </a:lnTo>
                <a:lnTo>
                  <a:pt x="54254" y="14605"/>
                </a:lnTo>
                <a:lnTo>
                  <a:pt x="61201" y="16370"/>
                </a:lnTo>
                <a:lnTo>
                  <a:pt x="61201" y="75438"/>
                </a:lnTo>
                <a:lnTo>
                  <a:pt x="54597" y="77216"/>
                </a:lnTo>
                <a:lnTo>
                  <a:pt x="50152" y="78994"/>
                </a:lnTo>
                <a:lnTo>
                  <a:pt x="38441" y="78966"/>
                </a:lnTo>
                <a:lnTo>
                  <a:pt x="24730" y="73862"/>
                </a:lnTo>
                <a:lnTo>
                  <a:pt x="1863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1" name="object 1011"/>
          <p:cNvSpPr/>
          <p:nvPr/>
        </p:nvSpPr>
        <p:spPr>
          <a:xfrm>
            <a:off x="1529826" y="4441464"/>
            <a:ext cx="27684" cy="36474"/>
          </a:xfrm>
          <a:custGeom>
            <a:avLst/>
            <a:gdLst/>
            <a:ahLst/>
            <a:cxnLst/>
            <a:rect l="l" t="t" r="r" b="b"/>
            <a:pathLst>
              <a:path w="27684" h="36474">
                <a:moveTo>
                  <a:pt x="19076" y="25907"/>
                </a:moveTo>
                <a:lnTo>
                  <a:pt x="27684" y="0"/>
                </a:lnTo>
                <a:lnTo>
                  <a:pt x="15799" y="5440"/>
                </a:lnTo>
                <a:lnTo>
                  <a:pt x="16890" y="35051"/>
                </a:lnTo>
                <a:lnTo>
                  <a:pt x="19076" y="25907"/>
                </a:lnTo>
                <a:close/>
              </a:path>
              <a:path w="27684" h="36474">
                <a:moveTo>
                  <a:pt x="76753" y="33636"/>
                </a:moveTo>
                <a:lnTo>
                  <a:pt x="73894" y="18832"/>
                </a:lnTo>
                <a:lnTo>
                  <a:pt x="66917" y="7816"/>
                </a:lnTo>
                <a:lnTo>
                  <a:pt x="55635" y="946"/>
                </a:lnTo>
                <a:lnTo>
                  <a:pt x="39865" y="-1422"/>
                </a:lnTo>
                <a:lnTo>
                  <a:pt x="27684" y="0"/>
                </a:lnTo>
                <a:lnTo>
                  <a:pt x="19076" y="25907"/>
                </a:lnTo>
                <a:lnTo>
                  <a:pt x="27192" y="15435"/>
                </a:lnTo>
                <a:lnTo>
                  <a:pt x="39662" y="12280"/>
                </a:lnTo>
                <a:lnTo>
                  <a:pt x="46030" y="12983"/>
                </a:lnTo>
                <a:lnTo>
                  <a:pt x="56505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9" y="5440"/>
                </a:lnTo>
                <a:lnTo>
                  <a:pt x="7123" y="14855"/>
                </a:lnTo>
                <a:lnTo>
                  <a:pt x="1806" y="28138"/>
                </a:lnTo>
                <a:lnTo>
                  <a:pt x="0" y="45186"/>
                </a:lnTo>
                <a:lnTo>
                  <a:pt x="1617" y="62621"/>
                </a:lnTo>
                <a:lnTo>
                  <a:pt x="6911" y="76246"/>
                </a:lnTo>
                <a:lnTo>
                  <a:pt x="15636" y="85011"/>
                </a:lnTo>
                <a:lnTo>
                  <a:pt x="27532" y="89696"/>
                </a:lnTo>
                <a:lnTo>
                  <a:pt x="42341" y="91084"/>
                </a:lnTo>
                <a:lnTo>
                  <a:pt x="47496" y="90944"/>
                </a:lnTo>
                <a:lnTo>
                  <a:pt x="60344" y="89161"/>
                </a:lnTo>
                <a:lnTo>
                  <a:pt x="71856" y="85394"/>
                </a:lnTo>
                <a:lnTo>
                  <a:pt x="68859" y="73113"/>
                </a:lnTo>
                <a:lnTo>
                  <a:pt x="68511" y="73239"/>
                </a:lnTo>
                <a:lnTo>
                  <a:pt x="56433" y="76316"/>
                </a:lnTo>
                <a:lnTo>
                  <a:pt x="43408" y="77571"/>
                </a:lnTo>
                <a:lnTo>
                  <a:pt x="40839" y="77521"/>
                </a:lnTo>
                <a:lnTo>
                  <a:pt x="28212" y="74709"/>
                </a:lnTo>
                <a:lnTo>
                  <a:pt x="19789" y="65611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3" y="33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2" name="object 1012"/>
          <p:cNvSpPr/>
          <p:nvPr/>
        </p:nvSpPr>
        <p:spPr>
          <a:xfrm>
            <a:off x="1674012" y="4408906"/>
            <a:ext cx="20472" cy="121869"/>
          </a:xfrm>
          <a:custGeom>
            <a:avLst/>
            <a:gdLst/>
            <a:ahLst/>
            <a:cxnLst/>
            <a:rect l="l" t="t" r="r" b="b"/>
            <a:pathLst>
              <a:path w="20472" h="121869">
                <a:moveTo>
                  <a:pt x="20472" y="10325"/>
                </a:moveTo>
                <a:lnTo>
                  <a:pt x="20472" y="4635"/>
                </a:lnTo>
                <a:lnTo>
                  <a:pt x="15824" y="0"/>
                </a:lnTo>
                <a:lnTo>
                  <a:pt x="4622" y="0"/>
                </a:lnTo>
                <a:lnTo>
                  <a:pt x="0" y="4635"/>
                </a:lnTo>
                <a:lnTo>
                  <a:pt x="0" y="15836"/>
                </a:lnTo>
                <a:lnTo>
                  <a:pt x="4622" y="20472"/>
                </a:lnTo>
                <a:lnTo>
                  <a:pt x="15824" y="20472"/>
                </a:lnTo>
                <a:lnTo>
                  <a:pt x="20472" y="15836"/>
                </a:lnTo>
                <a:lnTo>
                  <a:pt x="20472" y="10325"/>
                </a:lnTo>
                <a:close/>
              </a:path>
              <a:path w="20472" h="121869">
                <a:moveTo>
                  <a:pt x="1955" y="32918"/>
                </a:moveTo>
                <a:lnTo>
                  <a:pt x="1955" y="121869"/>
                </a:lnTo>
                <a:lnTo>
                  <a:pt x="18503" y="121869"/>
                </a:lnTo>
                <a:lnTo>
                  <a:pt x="18503" y="32918"/>
                </a:lnTo>
                <a:lnTo>
                  <a:pt x="1955" y="329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3" name="object 1013"/>
          <p:cNvSpPr/>
          <p:nvPr/>
        </p:nvSpPr>
        <p:spPr>
          <a:xfrm>
            <a:off x="1724515" y="4440041"/>
            <a:ext cx="74167" cy="90741"/>
          </a:xfrm>
          <a:custGeom>
            <a:avLst/>
            <a:gdLst/>
            <a:ahLst/>
            <a:cxnLst/>
            <a:rect l="l" t="t" r="r" b="b"/>
            <a:pathLst>
              <a:path w="74167" h="90741">
                <a:moveTo>
                  <a:pt x="29870" y="13703"/>
                </a:moveTo>
                <a:lnTo>
                  <a:pt x="42042" y="13738"/>
                </a:lnTo>
                <a:lnTo>
                  <a:pt x="54558" y="19889"/>
                </a:lnTo>
                <a:lnTo>
                  <a:pt x="57619" y="33807"/>
                </a:lnTo>
                <a:lnTo>
                  <a:pt x="57619" y="90741"/>
                </a:lnTo>
                <a:lnTo>
                  <a:pt x="74167" y="90741"/>
                </a:lnTo>
                <a:lnTo>
                  <a:pt x="74167" y="29349"/>
                </a:lnTo>
                <a:lnTo>
                  <a:pt x="74011" y="25346"/>
                </a:lnTo>
                <a:lnTo>
                  <a:pt x="69769" y="11263"/>
                </a:lnTo>
                <a:lnTo>
                  <a:pt x="60110" y="2815"/>
                </a:lnTo>
                <a:lnTo>
                  <a:pt x="45542" y="0"/>
                </a:lnTo>
                <a:lnTo>
                  <a:pt x="41538" y="153"/>
                </a:lnTo>
                <a:lnTo>
                  <a:pt x="29360" y="2727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24" y="16725"/>
                </a:lnTo>
                <a:lnTo>
                  <a:pt x="29870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4" name="object 1014"/>
          <p:cNvSpPr/>
          <p:nvPr/>
        </p:nvSpPr>
        <p:spPr>
          <a:xfrm>
            <a:off x="1817317" y="4402684"/>
            <a:ext cx="58686" cy="128092"/>
          </a:xfrm>
          <a:custGeom>
            <a:avLst/>
            <a:gdLst/>
            <a:ahLst/>
            <a:cxnLst/>
            <a:rect l="l" t="t" r="r" b="b"/>
            <a:pathLst>
              <a:path w="58686" h="128092">
                <a:moveTo>
                  <a:pt x="31127" y="15646"/>
                </a:moveTo>
                <a:lnTo>
                  <a:pt x="38417" y="13703"/>
                </a:lnTo>
                <a:lnTo>
                  <a:pt x="48361" y="13703"/>
                </a:lnTo>
                <a:lnTo>
                  <a:pt x="56743" y="15481"/>
                </a:lnTo>
                <a:lnTo>
                  <a:pt x="58686" y="3200"/>
                </a:lnTo>
                <a:lnTo>
                  <a:pt x="51384" y="1066"/>
                </a:lnTo>
                <a:lnTo>
                  <a:pt x="45161" y="0"/>
                </a:lnTo>
                <a:lnTo>
                  <a:pt x="38760" y="0"/>
                </a:lnTo>
                <a:lnTo>
                  <a:pt x="29543" y="1118"/>
                </a:lnTo>
                <a:lnTo>
                  <a:pt x="18693" y="8175"/>
                </a:lnTo>
                <a:lnTo>
                  <a:pt x="14579" y="22961"/>
                </a:lnTo>
                <a:lnTo>
                  <a:pt x="14579" y="39141"/>
                </a:lnTo>
                <a:lnTo>
                  <a:pt x="0" y="39141"/>
                </a:lnTo>
                <a:lnTo>
                  <a:pt x="0" y="52298"/>
                </a:lnTo>
                <a:lnTo>
                  <a:pt x="14579" y="52298"/>
                </a:lnTo>
                <a:lnTo>
                  <a:pt x="14579" y="128092"/>
                </a:lnTo>
                <a:lnTo>
                  <a:pt x="31127" y="128092"/>
                </a:lnTo>
                <a:lnTo>
                  <a:pt x="31127" y="52298"/>
                </a:lnTo>
                <a:lnTo>
                  <a:pt x="54241" y="52298"/>
                </a:lnTo>
                <a:lnTo>
                  <a:pt x="56032" y="39141"/>
                </a:lnTo>
                <a:lnTo>
                  <a:pt x="31127" y="39141"/>
                </a:lnTo>
                <a:lnTo>
                  <a:pt x="31127" y="156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5" name="object 1015"/>
          <p:cNvSpPr/>
          <p:nvPr/>
        </p:nvSpPr>
        <p:spPr>
          <a:xfrm>
            <a:off x="1886295" y="4441464"/>
            <a:ext cx="27684" cy="36474"/>
          </a:xfrm>
          <a:custGeom>
            <a:avLst/>
            <a:gdLst/>
            <a:ahLst/>
            <a:cxnLst/>
            <a:rect l="l" t="t" r="r" b="b"/>
            <a:pathLst>
              <a:path w="27684" h="36474">
                <a:moveTo>
                  <a:pt x="19076" y="25907"/>
                </a:moveTo>
                <a:lnTo>
                  <a:pt x="27684" y="0"/>
                </a:lnTo>
                <a:lnTo>
                  <a:pt x="15799" y="5440"/>
                </a:lnTo>
                <a:lnTo>
                  <a:pt x="16890" y="35051"/>
                </a:lnTo>
                <a:lnTo>
                  <a:pt x="19076" y="25907"/>
                </a:lnTo>
                <a:close/>
              </a:path>
              <a:path w="27684" h="36474">
                <a:moveTo>
                  <a:pt x="76753" y="33636"/>
                </a:moveTo>
                <a:lnTo>
                  <a:pt x="73894" y="18832"/>
                </a:lnTo>
                <a:lnTo>
                  <a:pt x="66917" y="7816"/>
                </a:lnTo>
                <a:lnTo>
                  <a:pt x="55635" y="946"/>
                </a:lnTo>
                <a:lnTo>
                  <a:pt x="39865" y="-1422"/>
                </a:lnTo>
                <a:lnTo>
                  <a:pt x="27684" y="0"/>
                </a:lnTo>
                <a:lnTo>
                  <a:pt x="19076" y="25907"/>
                </a:lnTo>
                <a:lnTo>
                  <a:pt x="27192" y="15435"/>
                </a:lnTo>
                <a:lnTo>
                  <a:pt x="39662" y="12280"/>
                </a:lnTo>
                <a:lnTo>
                  <a:pt x="46030" y="12983"/>
                </a:lnTo>
                <a:lnTo>
                  <a:pt x="56505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9" y="5440"/>
                </a:lnTo>
                <a:lnTo>
                  <a:pt x="7123" y="14855"/>
                </a:lnTo>
                <a:lnTo>
                  <a:pt x="1806" y="28138"/>
                </a:lnTo>
                <a:lnTo>
                  <a:pt x="0" y="45186"/>
                </a:lnTo>
                <a:lnTo>
                  <a:pt x="1617" y="62621"/>
                </a:lnTo>
                <a:lnTo>
                  <a:pt x="6911" y="76246"/>
                </a:lnTo>
                <a:lnTo>
                  <a:pt x="15636" y="85011"/>
                </a:lnTo>
                <a:lnTo>
                  <a:pt x="27532" y="89696"/>
                </a:lnTo>
                <a:lnTo>
                  <a:pt x="42341" y="91084"/>
                </a:lnTo>
                <a:lnTo>
                  <a:pt x="47496" y="90944"/>
                </a:lnTo>
                <a:lnTo>
                  <a:pt x="60344" y="89161"/>
                </a:lnTo>
                <a:lnTo>
                  <a:pt x="71856" y="85394"/>
                </a:lnTo>
                <a:lnTo>
                  <a:pt x="68859" y="73113"/>
                </a:lnTo>
                <a:lnTo>
                  <a:pt x="68511" y="73239"/>
                </a:lnTo>
                <a:lnTo>
                  <a:pt x="56433" y="76316"/>
                </a:lnTo>
                <a:lnTo>
                  <a:pt x="43408" y="77571"/>
                </a:lnTo>
                <a:lnTo>
                  <a:pt x="40839" y="77521"/>
                </a:lnTo>
                <a:lnTo>
                  <a:pt x="28212" y="74709"/>
                </a:lnTo>
                <a:lnTo>
                  <a:pt x="19789" y="65611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3" y="33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6" name="object 1016"/>
          <p:cNvSpPr/>
          <p:nvPr/>
        </p:nvSpPr>
        <p:spPr>
          <a:xfrm>
            <a:off x="1982312" y="4440041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1" y="59580"/>
                </a:lnTo>
                <a:lnTo>
                  <a:pt x="4830" y="74390"/>
                </a:lnTo>
                <a:lnTo>
                  <a:pt x="12527" y="84635"/>
                </a:lnTo>
                <a:lnTo>
                  <a:pt x="23694" y="90583"/>
                </a:lnTo>
                <a:lnTo>
                  <a:pt x="38226" y="92506"/>
                </a:lnTo>
                <a:lnTo>
                  <a:pt x="46317" y="92234"/>
                </a:lnTo>
                <a:lnTo>
                  <a:pt x="59912" y="90506"/>
                </a:lnTo>
                <a:lnTo>
                  <a:pt x="70624" y="87172"/>
                </a:lnTo>
                <a:lnTo>
                  <a:pt x="67944" y="74536"/>
                </a:lnTo>
                <a:lnTo>
                  <a:pt x="66750" y="74966"/>
                </a:lnTo>
                <a:lnTo>
                  <a:pt x="54598" y="77894"/>
                </a:lnTo>
                <a:lnTo>
                  <a:pt x="41452" y="78994"/>
                </a:lnTo>
                <a:lnTo>
                  <a:pt x="39652" y="78961"/>
                </a:lnTo>
                <a:lnTo>
                  <a:pt x="25593" y="74820"/>
                </a:lnTo>
                <a:lnTo>
                  <a:pt x="18930" y="64259"/>
                </a:lnTo>
                <a:lnTo>
                  <a:pt x="17246" y="48031"/>
                </a:lnTo>
                <a:lnTo>
                  <a:pt x="17425" y="41667"/>
                </a:lnTo>
                <a:lnTo>
                  <a:pt x="20447" y="26459"/>
                </a:lnTo>
                <a:lnTo>
                  <a:pt x="28238" y="16974"/>
                </a:lnTo>
                <a:lnTo>
                  <a:pt x="42138" y="13703"/>
                </a:lnTo>
                <a:lnTo>
                  <a:pt x="44118" y="13738"/>
                </a:lnTo>
                <a:lnTo>
                  <a:pt x="57761" y="15575"/>
                </a:lnTo>
                <a:lnTo>
                  <a:pt x="68833" y="19037"/>
                </a:lnTo>
                <a:lnTo>
                  <a:pt x="71513" y="6223"/>
                </a:lnTo>
                <a:lnTo>
                  <a:pt x="67543" y="4257"/>
                </a:lnTo>
                <a:lnTo>
                  <a:pt x="54649" y="1002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7" name="object 1017"/>
          <p:cNvSpPr/>
          <p:nvPr/>
        </p:nvSpPr>
        <p:spPr>
          <a:xfrm>
            <a:off x="2070319" y="4440041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1" y="59580"/>
                </a:lnTo>
                <a:lnTo>
                  <a:pt x="4830" y="74390"/>
                </a:lnTo>
                <a:lnTo>
                  <a:pt x="12527" y="84635"/>
                </a:lnTo>
                <a:lnTo>
                  <a:pt x="23694" y="90583"/>
                </a:lnTo>
                <a:lnTo>
                  <a:pt x="38226" y="92506"/>
                </a:lnTo>
                <a:lnTo>
                  <a:pt x="46317" y="92234"/>
                </a:lnTo>
                <a:lnTo>
                  <a:pt x="59912" y="90506"/>
                </a:lnTo>
                <a:lnTo>
                  <a:pt x="70624" y="87172"/>
                </a:lnTo>
                <a:lnTo>
                  <a:pt x="67944" y="74536"/>
                </a:lnTo>
                <a:lnTo>
                  <a:pt x="66750" y="74966"/>
                </a:lnTo>
                <a:lnTo>
                  <a:pt x="54598" y="77894"/>
                </a:lnTo>
                <a:lnTo>
                  <a:pt x="41452" y="78994"/>
                </a:lnTo>
                <a:lnTo>
                  <a:pt x="39652" y="78961"/>
                </a:lnTo>
                <a:lnTo>
                  <a:pt x="25593" y="74820"/>
                </a:lnTo>
                <a:lnTo>
                  <a:pt x="18930" y="64259"/>
                </a:lnTo>
                <a:lnTo>
                  <a:pt x="17246" y="48031"/>
                </a:lnTo>
                <a:lnTo>
                  <a:pt x="17425" y="41667"/>
                </a:lnTo>
                <a:lnTo>
                  <a:pt x="20447" y="26459"/>
                </a:lnTo>
                <a:lnTo>
                  <a:pt x="28238" y="16974"/>
                </a:lnTo>
                <a:lnTo>
                  <a:pt x="42138" y="13703"/>
                </a:lnTo>
                <a:lnTo>
                  <a:pt x="44118" y="13738"/>
                </a:lnTo>
                <a:lnTo>
                  <a:pt x="57761" y="15575"/>
                </a:lnTo>
                <a:lnTo>
                  <a:pt x="68833" y="19037"/>
                </a:lnTo>
                <a:lnTo>
                  <a:pt x="71513" y="6223"/>
                </a:lnTo>
                <a:lnTo>
                  <a:pt x="67543" y="4257"/>
                </a:lnTo>
                <a:lnTo>
                  <a:pt x="54649" y="1002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8" name="object 1018"/>
          <p:cNvSpPr/>
          <p:nvPr/>
        </p:nvSpPr>
        <p:spPr>
          <a:xfrm>
            <a:off x="2163838" y="4408906"/>
            <a:ext cx="20459" cy="121869"/>
          </a:xfrm>
          <a:custGeom>
            <a:avLst/>
            <a:gdLst/>
            <a:ahLst/>
            <a:cxnLst/>
            <a:rect l="l" t="t" r="r" b="b"/>
            <a:pathLst>
              <a:path w="20459" h="121869">
                <a:moveTo>
                  <a:pt x="20459" y="10325"/>
                </a:moveTo>
                <a:lnTo>
                  <a:pt x="20459" y="4635"/>
                </a:lnTo>
                <a:lnTo>
                  <a:pt x="15824" y="0"/>
                </a:lnTo>
                <a:lnTo>
                  <a:pt x="4610" y="0"/>
                </a:lnTo>
                <a:lnTo>
                  <a:pt x="0" y="4635"/>
                </a:lnTo>
                <a:lnTo>
                  <a:pt x="0" y="15836"/>
                </a:lnTo>
                <a:lnTo>
                  <a:pt x="4610" y="20472"/>
                </a:lnTo>
                <a:lnTo>
                  <a:pt x="15824" y="20472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69">
                <a:moveTo>
                  <a:pt x="1955" y="32918"/>
                </a:moveTo>
                <a:lnTo>
                  <a:pt x="1955" y="121869"/>
                </a:lnTo>
                <a:lnTo>
                  <a:pt x="18503" y="121869"/>
                </a:lnTo>
                <a:lnTo>
                  <a:pt x="18503" y="32918"/>
                </a:lnTo>
                <a:lnTo>
                  <a:pt x="1955" y="329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9" name="object 1019"/>
          <p:cNvSpPr/>
          <p:nvPr/>
        </p:nvSpPr>
        <p:spPr>
          <a:xfrm>
            <a:off x="2208107" y="4440041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48" y="48031"/>
                </a:moveTo>
                <a:lnTo>
                  <a:pt x="16835" y="40458"/>
                </a:lnTo>
                <a:lnTo>
                  <a:pt x="20282" y="25427"/>
                </a:lnTo>
                <a:lnTo>
                  <a:pt x="28276" y="16049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2" y="52173"/>
                </a:lnTo>
                <a:lnTo>
                  <a:pt x="61009" y="67261"/>
                </a:lnTo>
                <a:lnTo>
                  <a:pt x="53066" y="76650"/>
                </a:lnTo>
                <a:lnTo>
                  <a:pt x="55425" y="90366"/>
                </a:lnTo>
                <a:lnTo>
                  <a:pt x="67165" y="84371"/>
                </a:lnTo>
                <a:lnTo>
                  <a:pt x="75202" y="74642"/>
                </a:lnTo>
                <a:lnTo>
                  <a:pt x="79817" y="61302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48" y="48031"/>
                </a:lnTo>
                <a:close/>
              </a:path>
              <a:path w="81292" h="92506">
                <a:moveTo>
                  <a:pt x="39839" y="79883"/>
                </a:moveTo>
                <a:lnTo>
                  <a:pt x="37976" y="79840"/>
                </a:lnTo>
                <a:lnTo>
                  <a:pt x="24881" y="75521"/>
                </a:lnTo>
                <a:lnTo>
                  <a:pt x="18333" y="64659"/>
                </a:lnTo>
                <a:lnTo>
                  <a:pt x="16548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6"/>
                </a:lnTo>
                <a:lnTo>
                  <a:pt x="53066" y="76650"/>
                </a:lnTo>
                <a:lnTo>
                  <a:pt x="39839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0" name="object 1020"/>
          <p:cNvSpPr/>
          <p:nvPr/>
        </p:nvSpPr>
        <p:spPr>
          <a:xfrm>
            <a:off x="2313899" y="4440041"/>
            <a:ext cx="74167" cy="90741"/>
          </a:xfrm>
          <a:custGeom>
            <a:avLst/>
            <a:gdLst/>
            <a:ahLst/>
            <a:cxnLst/>
            <a:rect l="l" t="t" r="r" b="b"/>
            <a:pathLst>
              <a:path w="74167" h="90741">
                <a:moveTo>
                  <a:pt x="29870" y="13703"/>
                </a:moveTo>
                <a:lnTo>
                  <a:pt x="42042" y="13738"/>
                </a:lnTo>
                <a:lnTo>
                  <a:pt x="54558" y="19889"/>
                </a:lnTo>
                <a:lnTo>
                  <a:pt x="57619" y="33807"/>
                </a:lnTo>
                <a:lnTo>
                  <a:pt x="57619" y="90741"/>
                </a:lnTo>
                <a:lnTo>
                  <a:pt x="74167" y="90741"/>
                </a:lnTo>
                <a:lnTo>
                  <a:pt x="74167" y="29349"/>
                </a:lnTo>
                <a:lnTo>
                  <a:pt x="74011" y="25346"/>
                </a:lnTo>
                <a:lnTo>
                  <a:pt x="69769" y="11263"/>
                </a:lnTo>
                <a:lnTo>
                  <a:pt x="60110" y="2815"/>
                </a:lnTo>
                <a:lnTo>
                  <a:pt x="45542" y="0"/>
                </a:lnTo>
                <a:lnTo>
                  <a:pt x="41538" y="153"/>
                </a:lnTo>
                <a:lnTo>
                  <a:pt x="29360" y="2727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24" y="16725"/>
                </a:lnTo>
                <a:lnTo>
                  <a:pt x="29870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1" name="object 1021"/>
          <p:cNvSpPr/>
          <p:nvPr/>
        </p:nvSpPr>
        <p:spPr>
          <a:xfrm>
            <a:off x="2411682" y="4441460"/>
            <a:ext cx="27675" cy="36474"/>
          </a:xfrm>
          <a:custGeom>
            <a:avLst/>
            <a:gdLst/>
            <a:ahLst/>
            <a:cxnLst/>
            <a:rect l="l" t="t" r="r" b="b"/>
            <a:pathLst>
              <a:path w="27675" h="36474">
                <a:moveTo>
                  <a:pt x="19073" y="25911"/>
                </a:moveTo>
                <a:lnTo>
                  <a:pt x="27675" y="0"/>
                </a:lnTo>
                <a:lnTo>
                  <a:pt x="15790" y="5438"/>
                </a:lnTo>
                <a:lnTo>
                  <a:pt x="16890" y="35055"/>
                </a:lnTo>
                <a:lnTo>
                  <a:pt x="19073" y="25911"/>
                </a:lnTo>
                <a:close/>
              </a:path>
              <a:path w="27675" h="36474">
                <a:moveTo>
                  <a:pt x="76752" y="33618"/>
                </a:moveTo>
                <a:lnTo>
                  <a:pt x="73889" y="18823"/>
                </a:lnTo>
                <a:lnTo>
                  <a:pt x="66907" y="7814"/>
                </a:lnTo>
                <a:lnTo>
                  <a:pt x="55619" y="948"/>
                </a:lnTo>
                <a:lnTo>
                  <a:pt x="39839" y="-1418"/>
                </a:lnTo>
                <a:lnTo>
                  <a:pt x="27675" y="0"/>
                </a:lnTo>
                <a:lnTo>
                  <a:pt x="19073" y="25911"/>
                </a:lnTo>
                <a:lnTo>
                  <a:pt x="27181" y="15439"/>
                </a:lnTo>
                <a:lnTo>
                  <a:pt x="39662" y="12284"/>
                </a:lnTo>
                <a:lnTo>
                  <a:pt x="46028" y="12987"/>
                </a:lnTo>
                <a:lnTo>
                  <a:pt x="56494" y="20223"/>
                </a:lnTo>
                <a:lnTo>
                  <a:pt x="60299" y="35055"/>
                </a:lnTo>
                <a:lnTo>
                  <a:pt x="16890" y="35055"/>
                </a:lnTo>
                <a:lnTo>
                  <a:pt x="15790" y="5438"/>
                </a:lnTo>
                <a:lnTo>
                  <a:pt x="7117" y="14852"/>
                </a:lnTo>
                <a:lnTo>
                  <a:pt x="1804" y="28138"/>
                </a:lnTo>
                <a:lnTo>
                  <a:pt x="0" y="45190"/>
                </a:lnTo>
                <a:lnTo>
                  <a:pt x="1613" y="62607"/>
                </a:lnTo>
                <a:lnTo>
                  <a:pt x="6904" y="76241"/>
                </a:lnTo>
                <a:lnTo>
                  <a:pt x="15625" y="85011"/>
                </a:lnTo>
                <a:lnTo>
                  <a:pt x="27516" y="89699"/>
                </a:lnTo>
                <a:lnTo>
                  <a:pt x="42316" y="91087"/>
                </a:lnTo>
                <a:lnTo>
                  <a:pt x="47495" y="90946"/>
                </a:lnTo>
                <a:lnTo>
                  <a:pt x="60344" y="89163"/>
                </a:lnTo>
                <a:lnTo>
                  <a:pt x="71856" y="85398"/>
                </a:lnTo>
                <a:lnTo>
                  <a:pt x="68833" y="73117"/>
                </a:lnTo>
                <a:lnTo>
                  <a:pt x="68487" y="73243"/>
                </a:lnTo>
                <a:lnTo>
                  <a:pt x="56417" y="76320"/>
                </a:lnTo>
                <a:lnTo>
                  <a:pt x="43383" y="77575"/>
                </a:lnTo>
                <a:lnTo>
                  <a:pt x="40832" y="77526"/>
                </a:lnTo>
                <a:lnTo>
                  <a:pt x="28204" y="74717"/>
                </a:lnTo>
                <a:lnTo>
                  <a:pt x="19785" y="65620"/>
                </a:lnTo>
                <a:lnTo>
                  <a:pt x="16548" y="47501"/>
                </a:lnTo>
                <a:lnTo>
                  <a:pt x="75780" y="47501"/>
                </a:lnTo>
                <a:lnTo>
                  <a:pt x="76669" y="43945"/>
                </a:lnTo>
                <a:lnTo>
                  <a:pt x="76847" y="38789"/>
                </a:lnTo>
                <a:lnTo>
                  <a:pt x="76752" y="336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2" name="object 1022"/>
          <p:cNvSpPr/>
          <p:nvPr/>
        </p:nvSpPr>
        <p:spPr>
          <a:xfrm>
            <a:off x="2508018" y="4440039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1" y="77389"/>
                </a:moveTo>
                <a:lnTo>
                  <a:pt x="2857" y="74193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1" y="91793"/>
                </a:lnTo>
                <a:lnTo>
                  <a:pt x="52043" y="87425"/>
                </a:lnTo>
                <a:lnTo>
                  <a:pt x="61476" y="78730"/>
                </a:lnTo>
                <a:lnTo>
                  <a:pt x="64947" y="65303"/>
                </a:lnTo>
                <a:lnTo>
                  <a:pt x="64945" y="64898"/>
                </a:lnTo>
                <a:lnTo>
                  <a:pt x="60847" y="50988"/>
                </a:lnTo>
                <a:lnTo>
                  <a:pt x="50750" y="43112"/>
                </a:lnTo>
                <a:lnTo>
                  <a:pt x="37363" y="38608"/>
                </a:lnTo>
                <a:lnTo>
                  <a:pt x="27762" y="35941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703"/>
                </a:lnTo>
                <a:lnTo>
                  <a:pt x="40932" y="13703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13"/>
                </a:lnTo>
                <a:lnTo>
                  <a:pt x="60095" y="4678"/>
                </a:lnTo>
                <a:lnTo>
                  <a:pt x="47984" y="1482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5" y="38161"/>
                </a:lnTo>
                <a:lnTo>
                  <a:pt x="13685" y="46653"/>
                </a:lnTo>
                <a:lnTo>
                  <a:pt x="27241" y="51422"/>
                </a:lnTo>
                <a:lnTo>
                  <a:pt x="28028" y="51619"/>
                </a:lnTo>
                <a:lnTo>
                  <a:pt x="42353" y="56600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9" y="78989"/>
                </a:lnTo>
                <a:lnTo>
                  <a:pt x="14701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3" name="object 1023"/>
          <p:cNvSpPr/>
          <p:nvPr/>
        </p:nvSpPr>
        <p:spPr>
          <a:xfrm>
            <a:off x="2642270" y="4440046"/>
            <a:ext cx="45885" cy="90728"/>
          </a:xfrm>
          <a:custGeom>
            <a:avLst/>
            <a:gdLst/>
            <a:ahLst/>
            <a:cxnLst/>
            <a:rect l="l" t="t" r="r" b="b"/>
            <a:pathLst>
              <a:path w="45885" h="90728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26" y="18346"/>
                </a:lnTo>
                <a:lnTo>
                  <a:pt x="30358" y="15936"/>
                </a:lnTo>
                <a:lnTo>
                  <a:pt x="45885" y="15125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4" name="object 1024"/>
          <p:cNvSpPr/>
          <p:nvPr/>
        </p:nvSpPr>
        <p:spPr>
          <a:xfrm>
            <a:off x="2703238" y="4441464"/>
            <a:ext cx="27684" cy="36474"/>
          </a:xfrm>
          <a:custGeom>
            <a:avLst/>
            <a:gdLst/>
            <a:ahLst/>
            <a:cxnLst/>
            <a:rect l="l" t="t" r="r" b="b"/>
            <a:pathLst>
              <a:path w="27684" h="36474">
                <a:moveTo>
                  <a:pt x="19076" y="25907"/>
                </a:moveTo>
                <a:lnTo>
                  <a:pt x="27684" y="0"/>
                </a:lnTo>
                <a:lnTo>
                  <a:pt x="15799" y="5440"/>
                </a:lnTo>
                <a:lnTo>
                  <a:pt x="16890" y="35051"/>
                </a:lnTo>
                <a:lnTo>
                  <a:pt x="19076" y="25907"/>
                </a:lnTo>
                <a:close/>
              </a:path>
              <a:path w="27684" h="36474">
                <a:moveTo>
                  <a:pt x="76753" y="33636"/>
                </a:moveTo>
                <a:lnTo>
                  <a:pt x="73894" y="18832"/>
                </a:lnTo>
                <a:lnTo>
                  <a:pt x="66917" y="7816"/>
                </a:lnTo>
                <a:lnTo>
                  <a:pt x="55635" y="946"/>
                </a:lnTo>
                <a:lnTo>
                  <a:pt x="39865" y="-1422"/>
                </a:lnTo>
                <a:lnTo>
                  <a:pt x="27684" y="0"/>
                </a:lnTo>
                <a:lnTo>
                  <a:pt x="19076" y="25907"/>
                </a:lnTo>
                <a:lnTo>
                  <a:pt x="27192" y="15435"/>
                </a:lnTo>
                <a:lnTo>
                  <a:pt x="39662" y="12280"/>
                </a:lnTo>
                <a:lnTo>
                  <a:pt x="46030" y="12983"/>
                </a:lnTo>
                <a:lnTo>
                  <a:pt x="56505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9" y="5440"/>
                </a:lnTo>
                <a:lnTo>
                  <a:pt x="7123" y="14855"/>
                </a:lnTo>
                <a:lnTo>
                  <a:pt x="1806" y="28138"/>
                </a:lnTo>
                <a:lnTo>
                  <a:pt x="0" y="45186"/>
                </a:lnTo>
                <a:lnTo>
                  <a:pt x="1617" y="62621"/>
                </a:lnTo>
                <a:lnTo>
                  <a:pt x="6911" y="76246"/>
                </a:lnTo>
                <a:lnTo>
                  <a:pt x="15636" y="85011"/>
                </a:lnTo>
                <a:lnTo>
                  <a:pt x="27532" y="89696"/>
                </a:lnTo>
                <a:lnTo>
                  <a:pt x="42341" y="91084"/>
                </a:lnTo>
                <a:lnTo>
                  <a:pt x="47496" y="90944"/>
                </a:lnTo>
                <a:lnTo>
                  <a:pt x="60344" y="89161"/>
                </a:lnTo>
                <a:lnTo>
                  <a:pt x="71856" y="85394"/>
                </a:lnTo>
                <a:lnTo>
                  <a:pt x="68859" y="73113"/>
                </a:lnTo>
                <a:lnTo>
                  <a:pt x="68511" y="73239"/>
                </a:lnTo>
                <a:lnTo>
                  <a:pt x="56433" y="76316"/>
                </a:lnTo>
                <a:lnTo>
                  <a:pt x="43408" y="77571"/>
                </a:lnTo>
                <a:lnTo>
                  <a:pt x="40839" y="77521"/>
                </a:lnTo>
                <a:lnTo>
                  <a:pt x="28212" y="74709"/>
                </a:lnTo>
                <a:lnTo>
                  <a:pt x="19789" y="65611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3" y="33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5" name="object 1025"/>
          <p:cNvSpPr/>
          <p:nvPr/>
        </p:nvSpPr>
        <p:spPr>
          <a:xfrm>
            <a:off x="2799598" y="4440039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12" y="77391"/>
                </a:moveTo>
                <a:lnTo>
                  <a:pt x="2857" y="74193"/>
                </a:lnTo>
                <a:lnTo>
                  <a:pt x="0" y="87884"/>
                </a:lnTo>
                <a:lnTo>
                  <a:pt x="2502" y="88640"/>
                </a:lnTo>
                <a:lnTo>
                  <a:pt x="15387" y="91379"/>
                </a:lnTo>
                <a:lnTo>
                  <a:pt x="27939" y="92506"/>
                </a:lnTo>
                <a:lnTo>
                  <a:pt x="38121" y="91793"/>
                </a:lnTo>
                <a:lnTo>
                  <a:pt x="52043" y="87425"/>
                </a:lnTo>
                <a:lnTo>
                  <a:pt x="61476" y="78730"/>
                </a:lnTo>
                <a:lnTo>
                  <a:pt x="64947" y="65303"/>
                </a:lnTo>
                <a:lnTo>
                  <a:pt x="64945" y="64898"/>
                </a:lnTo>
                <a:lnTo>
                  <a:pt x="60847" y="50988"/>
                </a:lnTo>
                <a:lnTo>
                  <a:pt x="50750" y="43112"/>
                </a:lnTo>
                <a:lnTo>
                  <a:pt x="37363" y="38608"/>
                </a:lnTo>
                <a:lnTo>
                  <a:pt x="27762" y="35941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703"/>
                </a:lnTo>
                <a:lnTo>
                  <a:pt x="40906" y="13703"/>
                </a:lnTo>
                <a:lnTo>
                  <a:pt x="49263" y="15481"/>
                </a:lnTo>
                <a:lnTo>
                  <a:pt x="57454" y="18503"/>
                </a:lnTo>
                <a:lnTo>
                  <a:pt x="60477" y="4813"/>
                </a:lnTo>
                <a:lnTo>
                  <a:pt x="60091" y="4684"/>
                </a:lnTo>
                <a:lnTo>
                  <a:pt x="47993" y="1484"/>
                </a:lnTo>
                <a:lnTo>
                  <a:pt x="35051" y="0"/>
                </a:lnTo>
                <a:lnTo>
                  <a:pt x="28383" y="261"/>
                </a:lnTo>
                <a:lnTo>
                  <a:pt x="13480" y="3789"/>
                </a:lnTo>
                <a:lnTo>
                  <a:pt x="3904" y="11919"/>
                </a:lnTo>
                <a:lnTo>
                  <a:pt x="520" y="25260"/>
                </a:lnTo>
                <a:lnTo>
                  <a:pt x="3970" y="38161"/>
                </a:lnTo>
                <a:lnTo>
                  <a:pt x="13660" y="46653"/>
                </a:lnTo>
                <a:lnTo>
                  <a:pt x="27216" y="51422"/>
                </a:lnTo>
                <a:lnTo>
                  <a:pt x="28029" y="51626"/>
                </a:lnTo>
                <a:lnTo>
                  <a:pt x="42350" y="56605"/>
                </a:lnTo>
                <a:lnTo>
                  <a:pt x="48399" y="66535"/>
                </a:lnTo>
                <a:lnTo>
                  <a:pt x="48399" y="75438"/>
                </a:lnTo>
                <a:lnTo>
                  <a:pt x="39662" y="78994"/>
                </a:lnTo>
                <a:lnTo>
                  <a:pt x="27868" y="78989"/>
                </a:lnTo>
                <a:lnTo>
                  <a:pt x="14712" y="77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6" name="object 1026"/>
          <p:cNvSpPr/>
          <p:nvPr/>
        </p:nvSpPr>
        <p:spPr>
          <a:xfrm>
            <a:off x="2889921" y="4440043"/>
            <a:ext cx="77736" cy="126301"/>
          </a:xfrm>
          <a:custGeom>
            <a:avLst/>
            <a:gdLst/>
            <a:ahLst/>
            <a:cxnLst/>
            <a:rect l="l" t="t" r="r" b="b"/>
            <a:pathLst>
              <a:path w="77736" h="126301">
                <a:moveTo>
                  <a:pt x="77736" y="44475"/>
                </a:moveTo>
                <a:lnTo>
                  <a:pt x="77466" y="37660"/>
                </a:lnTo>
                <a:lnTo>
                  <a:pt x="74657" y="23199"/>
                </a:lnTo>
                <a:lnTo>
                  <a:pt x="68353" y="11206"/>
                </a:lnTo>
                <a:lnTo>
                  <a:pt x="58002" y="3025"/>
                </a:lnTo>
                <a:lnTo>
                  <a:pt x="43052" y="0"/>
                </a:lnTo>
                <a:lnTo>
                  <a:pt x="41523" y="15"/>
                </a:lnTo>
                <a:lnTo>
                  <a:pt x="52921" y="18709"/>
                </a:lnTo>
                <a:lnTo>
                  <a:pt x="59070" y="30321"/>
                </a:lnTo>
                <a:lnTo>
                  <a:pt x="60464" y="45364"/>
                </a:lnTo>
                <a:lnTo>
                  <a:pt x="60331" y="50628"/>
                </a:lnTo>
                <a:lnTo>
                  <a:pt x="57566" y="65617"/>
                </a:lnTo>
                <a:lnTo>
                  <a:pt x="50018" y="75783"/>
                </a:lnTo>
                <a:lnTo>
                  <a:pt x="36106" y="79527"/>
                </a:lnTo>
                <a:lnTo>
                  <a:pt x="28994" y="79527"/>
                </a:lnTo>
                <a:lnTo>
                  <a:pt x="31292" y="92506"/>
                </a:lnTo>
                <a:lnTo>
                  <a:pt x="38595" y="92506"/>
                </a:lnTo>
                <a:lnTo>
                  <a:pt x="52225" y="90522"/>
                </a:lnTo>
                <a:lnTo>
                  <a:pt x="63898" y="83923"/>
                </a:lnTo>
                <a:lnTo>
                  <a:pt x="71813" y="73497"/>
                </a:lnTo>
                <a:lnTo>
                  <a:pt x="76312" y="60072"/>
                </a:lnTo>
                <a:lnTo>
                  <a:pt x="77736" y="44475"/>
                </a:lnTo>
                <a:close/>
              </a:path>
              <a:path w="77736" h="126301">
                <a:moveTo>
                  <a:pt x="29236" y="1877"/>
                </a:moveTo>
                <a:lnTo>
                  <a:pt x="17437" y="8013"/>
                </a:lnTo>
                <a:lnTo>
                  <a:pt x="16535" y="8013"/>
                </a:lnTo>
                <a:lnTo>
                  <a:pt x="16535" y="1790"/>
                </a:lnTo>
                <a:lnTo>
                  <a:pt x="0" y="1790"/>
                </a:lnTo>
                <a:lnTo>
                  <a:pt x="0" y="126301"/>
                </a:lnTo>
                <a:lnTo>
                  <a:pt x="16535" y="126301"/>
                </a:lnTo>
                <a:lnTo>
                  <a:pt x="16535" y="87528"/>
                </a:lnTo>
                <a:lnTo>
                  <a:pt x="17081" y="87172"/>
                </a:lnTo>
                <a:lnTo>
                  <a:pt x="23482" y="90728"/>
                </a:lnTo>
                <a:lnTo>
                  <a:pt x="31292" y="92506"/>
                </a:lnTo>
                <a:lnTo>
                  <a:pt x="28994" y="79527"/>
                </a:lnTo>
                <a:lnTo>
                  <a:pt x="23482" y="78625"/>
                </a:lnTo>
                <a:lnTo>
                  <a:pt x="16535" y="76860"/>
                </a:lnTo>
                <a:lnTo>
                  <a:pt x="16535" y="17259"/>
                </a:lnTo>
                <a:lnTo>
                  <a:pt x="23113" y="15481"/>
                </a:lnTo>
                <a:lnTo>
                  <a:pt x="27584" y="13703"/>
                </a:lnTo>
                <a:lnTo>
                  <a:pt x="39066" y="13722"/>
                </a:lnTo>
                <a:lnTo>
                  <a:pt x="52921" y="18709"/>
                </a:lnTo>
                <a:lnTo>
                  <a:pt x="41523" y="15"/>
                </a:lnTo>
                <a:lnTo>
                  <a:pt x="29236" y="18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7" name="object 1027"/>
          <p:cNvSpPr/>
          <p:nvPr/>
        </p:nvSpPr>
        <p:spPr>
          <a:xfrm>
            <a:off x="2991446" y="4408906"/>
            <a:ext cx="20459" cy="121869"/>
          </a:xfrm>
          <a:custGeom>
            <a:avLst/>
            <a:gdLst/>
            <a:ahLst/>
            <a:cxnLst/>
            <a:rect l="l" t="t" r="r" b="b"/>
            <a:pathLst>
              <a:path w="20459" h="121869">
                <a:moveTo>
                  <a:pt x="20459" y="10325"/>
                </a:moveTo>
                <a:lnTo>
                  <a:pt x="20459" y="4635"/>
                </a:lnTo>
                <a:lnTo>
                  <a:pt x="15824" y="0"/>
                </a:lnTo>
                <a:lnTo>
                  <a:pt x="4610" y="0"/>
                </a:lnTo>
                <a:lnTo>
                  <a:pt x="0" y="4635"/>
                </a:lnTo>
                <a:lnTo>
                  <a:pt x="0" y="15836"/>
                </a:lnTo>
                <a:lnTo>
                  <a:pt x="4610" y="20472"/>
                </a:lnTo>
                <a:lnTo>
                  <a:pt x="15824" y="20472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69">
                <a:moveTo>
                  <a:pt x="1955" y="32918"/>
                </a:moveTo>
                <a:lnTo>
                  <a:pt x="1955" y="121869"/>
                </a:lnTo>
                <a:lnTo>
                  <a:pt x="18503" y="121869"/>
                </a:lnTo>
                <a:lnTo>
                  <a:pt x="18503" y="32918"/>
                </a:lnTo>
                <a:lnTo>
                  <a:pt x="1955" y="329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8" name="object 1028"/>
          <p:cNvSpPr/>
          <p:nvPr/>
        </p:nvSpPr>
        <p:spPr>
          <a:xfrm>
            <a:off x="3043189" y="4440046"/>
            <a:ext cx="45885" cy="90728"/>
          </a:xfrm>
          <a:custGeom>
            <a:avLst/>
            <a:gdLst/>
            <a:ahLst/>
            <a:cxnLst/>
            <a:rect l="l" t="t" r="r" b="b"/>
            <a:pathLst>
              <a:path w="45885" h="90728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26" y="18346"/>
                </a:lnTo>
                <a:lnTo>
                  <a:pt x="30358" y="15936"/>
                </a:lnTo>
                <a:lnTo>
                  <a:pt x="45885" y="15125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9" name="object 1029"/>
          <p:cNvSpPr/>
          <p:nvPr/>
        </p:nvSpPr>
        <p:spPr>
          <a:xfrm>
            <a:off x="3102374" y="4440037"/>
            <a:ext cx="84162" cy="92506"/>
          </a:xfrm>
          <a:custGeom>
            <a:avLst/>
            <a:gdLst/>
            <a:ahLst/>
            <a:cxnLst/>
            <a:rect l="l" t="t" r="r" b="b"/>
            <a:pathLst>
              <a:path w="84162" h="92506">
                <a:moveTo>
                  <a:pt x="30761" y="92401"/>
                </a:moveTo>
                <a:lnTo>
                  <a:pt x="43378" y="90023"/>
                </a:lnTo>
                <a:lnTo>
                  <a:pt x="54965" y="84518"/>
                </a:lnTo>
                <a:lnTo>
                  <a:pt x="55854" y="84518"/>
                </a:lnTo>
                <a:lnTo>
                  <a:pt x="56400" y="89484"/>
                </a:lnTo>
                <a:lnTo>
                  <a:pt x="61556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62" y="88417"/>
                </a:lnTo>
                <a:lnTo>
                  <a:pt x="84162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62" y="205"/>
                </a:lnTo>
                <a:lnTo>
                  <a:pt x="18499" y="1914"/>
                </a:lnTo>
                <a:lnTo>
                  <a:pt x="7111" y="5346"/>
                </a:lnTo>
                <a:lnTo>
                  <a:pt x="9791" y="18148"/>
                </a:lnTo>
                <a:lnTo>
                  <a:pt x="10572" y="17914"/>
                </a:lnTo>
                <a:lnTo>
                  <a:pt x="22363" y="14857"/>
                </a:lnTo>
                <a:lnTo>
                  <a:pt x="35585" y="13703"/>
                </a:lnTo>
                <a:lnTo>
                  <a:pt x="38468" y="13788"/>
                </a:lnTo>
                <a:lnTo>
                  <a:pt x="51718" y="18790"/>
                </a:lnTo>
                <a:lnTo>
                  <a:pt x="55854" y="32029"/>
                </a:lnTo>
                <a:lnTo>
                  <a:pt x="55854" y="44310"/>
                </a:lnTo>
                <a:lnTo>
                  <a:pt x="55333" y="44310"/>
                </a:lnTo>
                <a:lnTo>
                  <a:pt x="47320" y="42341"/>
                </a:lnTo>
                <a:lnTo>
                  <a:pt x="37718" y="41643"/>
                </a:lnTo>
                <a:lnTo>
                  <a:pt x="30949" y="41643"/>
                </a:lnTo>
                <a:lnTo>
                  <a:pt x="30251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6" y="75619"/>
                </a:lnTo>
                <a:lnTo>
                  <a:pt x="43492" y="77892"/>
                </a:lnTo>
                <a:lnTo>
                  <a:pt x="29705" y="78994"/>
                </a:lnTo>
                <a:lnTo>
                  <a:pt x="27406" y="92506"/>
                </a:lnTo>
                <a:lnTo>
                  <a:pt x="30761" y="92401"/>
                </a:lnTo>
                <a:close/>
              </a:path>
              <a:path w="84162" h="92506">
                <a:moveTo>
                  <a:pt x="29705" y="78994"/>
                </a:moveTo>
                <a:lnTo>
                  <a:pt x="21348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51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30" y="81440"/>
                </a:lnTo>
                <a:lnTo>
                  <a:pt x="13303" y="89918"/>
                </a:lnTo>
                <a:lnTo>
                  <a:pt x="27406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0" name="object 1030"/>
          <p:cNvSpPr/>
          <p:nvPr/>
        </p:nvSpPr>
        <p:spPr>
          <a:xfrm>
            <a:off x="3196426" y="4413364"/>
            <a:ext cx="57645" cy="119189"/>
          </a:xfrm>
          <a:custGeom>
            <a:avLst/>
            <a:gdLst/>
            <a:ahLst/>
            <a:cxnLst/>
            <a:rect l="l" t="t" r="r" b="b"/>
            <a:pathLst>
              <a:path w="57645" h="119189">
                <a:moveTo>
                  <a:pt x="31305" y="28460"/>
                </a:moveTo>
                <a:lnTo>
                  <a:pt x="31305" y="0"/>
                </a:lnTo>
                <a:lnTo>
                  <a:pt x="14757" y="1778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17"/>
                </a:lnTo>
                <a:lnTo>
                  <a:pt x="14757" y="41617"/>
                </a:lnTo>
                <a:lnTo>
                  <a:pt x="14757" y="96418"/>
                </a:lnTo>
                <a:lnTo>
                  <a:pt x="16409" y="106263"/>
                </a:lnTo>
                <a:lnTo>
                  <a:pt x="24995" y="116066"/>
                </a:lnTo>
                <a:lnTo>
                  <a:pt x="39141" y="119189"/>
                </a:lnTo>
                <a:lnTo>
                  <a:pt x="45542" y="119189"/>
                </a:lnTo>
                <a:lnTo>
                  <a:pt x="51942" y="117754"/>
                </a:lnTo>
                <a:lnTo>
                  <a:pt x="57645" y="116878"/>
                </a:lnTo>
                <a:lnTo>
                  <a:pt x="55689" y="104241"/>
                </a:lnTo>
                <a:lnTo>
                  <a:pt x="47497" y="105841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17"/>
                </a:lnTo>
                <a:lnTo>
                  <a:pt x="54444" y="41617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1" name="object 1031"/>
          <p:cNvSpPr/>
          <p:nvPr/>
        </p:nvSpPr>
        <p:spPr>
          <a:xfrm>
            <a:off x="3268631" y="4440041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48" y="48031"/>
                </a:moveTo>
                <a:lnTo>
                  <a:pt x="16835" y="40458"/>
                </a:lnTo>
                <a:lnTo>
                  <a:pt x="20282" y="25427"/>
                </a:lnTo>
                <a:lnTo>
                  <a:pt x="28276" y="16049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2" y="52173"/>
                </a:lnTo>
                <a:lnTo>
                  <a:pt x="61009" y="67261"/>
                </a:lnTo>
                <a:lnTo>
                  <a:pt x="53066" y="76650"/>
                </a:lnTo>
                <a:lnTo>
                  <a:pt x="55425" y="90366"/>
                </a:lnTo>
                <a:lnTo>
                  <a:pt x="67165" y="84371"/>
                </a:lnTo>
                <a:lnTo>
                  <a:pt x="75202" y="74642"/>
                </a:lnTo>
                <a:lnTo>
                  <a:pt x="79817" y="61302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48" y="48031"/>
                </a:lnTo>
                <a:close/>
              </a:path>
              <a:path w="81292" h="92506">
                <a:moveTo>
                  <a:pt x="39839" y="79883"/>
                </a:moveTo>
                <a:lnTo>
                  <a:pt x="37976" y="79840"/>
                </a:lnTo>
                <a:lnTo>
                  <a:pt x="24881" y="75521"/>
                </a:lnTo>
                <a:lnTo>
                  <a:pt x="18333" y="64659"/>
                </a:lnTo>
                <a:lnTo>
                  <a:pt x="16548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6"/>
                </a:lnTo>
                <a:lnTo>
                  <a:pt x="53066" y="76650"/>
                </a:lnTo>
                <a:lnTo>
                  <a:pt x="39839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2" name="object 1032"/>
          <p:cNvSpPr/>
          <p:nvPr/>
        </p:nvSpPr>
        <p:spPr>
          <a:xfrm>
            <a:off x="3375670" y="4440046"/>
            <a:ext cx="45885" cy="90728"/>
          </a:xfrm>
          <a:custGeom>
            <a:avLst/>
            <a:gdLst/>
            <a:ahLst/>
            <a:cxnLst/>
            <a:rect l="l" t="t" r="r" b="b"/>
            <a:pathLst>
              <a:path w="45885" h="90728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78"/>
                </a:lnTo>
                <a:lnTo>
                  <a:pt x="0" y="1778"/>
                </a:lnTo>
                <a:lnTo>
                  <a:pt x="0" y="90728"/>
                </a:lnTo>
                <a:lnTo>
                  <a:pt x="16535" y="90728"/>
                </a:lnTo>
                <a:lnTo>
                  <a:pt x="16535" y="19392"/>
                </a:lnTo>
                <a:lnTo>
                  <a:pt x="19226" y="18346"/>
                </a:lnTo>
                <a:lnTo>
                  <a:pt x="30358" y="15936"/>
                </a:lnTo>
                <a:lnTo>
                  <a:pt x="45885" y="15125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3" name="object 1033"/>
          <p:cNvSpPr/>
          <p:nvPr/>
        </p:nvSpPr>
        <p:spPr>
          <a:xfrm>
            <a:off x="3442144" y="4408906"/>
            <a:ext cx="20459" cy="121869"/>
          </a:xfrm>
          <a:custGeom>
            <a:avLst/>
            <a:gdLst/>
            <a:ahLst/>
            <a:cxnLst/>
            <a:rect l="l" t="t" r="r" b="b"/>
            <a:pathLst>
              <a:path w="20459" h="121869">
                <a:moveTo>
                  <a:pt x="20459" y="10325"/>
                </a:moveTo>
                <a:lnTo>
                  <a:pt x="20459" y="4635"/>
                </a:lnTo>
                <a:lnTo>
                  <a:pt x="15849" y="0"/>
                </a:lnTo>
                <a:lnTo>
                  <a:pt x="4635" y="0"/>
                </a:lnTo>
                <a:lnTo>
                  <a:pt x="0" y="4635"/>
                </a:lnTo>
                <a:lnTo>
                  <a:pt x="0" y="15836"/>
                </a:lnTo>
                <a:lnTo>
                  <a:pt x="4635" y="20472"/>
                </a:lnTo>
                <a:lnTo>
                  <a:pt x="15849" y="20472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69">
                <a:moveTo>
                  <a:pt x="1955" y="32918"/>
                </a:moveTo>
                <a:lnTo>
                  <a:pt x="1955" y="121869"/>
                </a:lnTo>
                <a:lnTo>
                  <a:pt x="18503" y="121869"/>
                </a:lnTo>
                <a:lnTo>
                  <a:pt x="18503" y="32918"/>
                </a:lnTo>
                <a:lnTo>
                  <a:pt x="1955" y="329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4" name="object 1034"/>
          <p:cNvSpPr/>
          <p:nvPr/>
        </p:nvSpPr>
        <p:spPr>
          <a:xfrm>
            <a:off x="3484639" y="4440037"/>
            <a:ext cx="84162" cy="92506"/>
          </a:xfrm>
          <a:custGeom>
            <a:avLst/>
            <a:gdLst/>
            <a:ahLst/>
            <a:cxnLst/>
            <a:rect l="l" t="t" r="r" b="b"/>
            <a:pathLst>
              <a:path w="84162" h="92506">
                <a:moveTo>
                  <a:pt x="30761" y="92401"/>
                </a:moveTo>
                <a:lnTo>
                  <a:pt x="43378" y="90023"/>
                </a:lnTo>
                <a:lnTo>
                  <a:pt x="54965" y="84518"/>
                </a:lnTo>
                <a:lnTo>
                  <a:pt x="55854" y="84518"/>
                </a:lnTo>
                <a:lnTo>
                  <a:pt x="56400" y="89484"/>
                </a:lnTo>
                <a:lnTo>
                  <a:pt x="61556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62" y="88417"/>
                </a:lnTo>
                <a:lnTo>
                  <a:pt x="84162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62" y="205"/>
                </a:lnTo>
                <a:lnTo>
                  <a:pt x="18499" y="1914"/>
                </a:lnTo>
                <a:lnTo>
                  <a:pt x="7111" y="5346"/>
                </a:lnTo>
                <a:lnTo>
                  <a:pt x="9791" y="18148"/>
                </a:lnTo>
                <a:lnTo>
                  <a:pt x="10572" y="17914"/>
                </a:lnTo>
                <a:lnTo>
                  <a:pt x="22363" y="14857"/>
                </a:lnTo>
                <a:lnTo>
                  <a:pt x="35585" y="13703"/>
                </a:lnTo>
                <a:lnTo>
                  <a:pt x="38468" y="13788"/>
                </a:lnTo>
                <a:lnTo>
                  <a:pt x="51718" y="18790"/>
                </a:lnTo>
                <a:lnTo>
                  <a:pt x="55854" y="32029"/>
                </a:lnTo>
                <a:lnTo>
                  <a:pt x="55854" y="44310"/>
                </a:lnTo>
                <a:lnTo>
                  <a:pt x="55333" y="44310"/>
                </a:lnTo>
                <a:lnTo>
                  <a:pt x="47320" y="42341"/>
                </a:lnTo>
                <a:lnTo>
                  <a:pt x="37718" y="41643"/>
                </a:lnTo>
                <a:lnTo>
                  <a:pt x="30949" y="41643"/>
                </a:lnTo>
                <a:lnTo>
                  <a:pt x="30251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6" y="75619"/>
                </a:lnTo>
                <a:lnTo>
                  <a:pt x="43492" y="77892"/>
                </a:lnTo>
                <a:lnTo>
                  <a:pt x="29705" y="78994"/>
                </a:lnTo>
                <a:lnTo>
                  <a:pt x="27406" y="92506"/>
                </a:lnTo>
                <a:lnTo>
                  <a:pt x="30761" y="92401"/>
                </a:lnTo>
                <a:close/>
              </a:path>
              <a:path w="84162" h="92506">
                <a:moveTo>
                  <a:pt x="29705" y="78994"/>
                </a:moveTo>
                <a:lnTo>
                  <a:pt x="21348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51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30" y="81440"/>
                </a:lnTo>
                <a:lnTo>
                  <a:pt x="13303" y="89918"/>
                </a:lnTo>
                <a:lnTo>
                  <a:pt x="27406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5" name="object 1035"/>
          <p:cNvSpPr/>
          <p:nvPr/>
        </p:nvSpPr>
        <p:spPr>
          <a:xfrm>
            <a:off x="3583674" y="4440039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12" y="77391"/>
                </a:moveTo>
                <a:lnTo>
                  <a:pt x="2857" y="74193"/>
                </a:lnTo>
                <a:lnTo>
                  <a:pt x="0" y="87884"/>
                </a:lnTo>
                <a:lnTo>
                  <a:pt x="2502" y="88640"/>
                </a:lnTo>
                <a:lnTo>
                  <a:pt x="15387" y="91379"/>
                </a:lnTo>
                <a:lnTo>
                  <a:pt x="27939" y="92506"/>
                </a:lnTo>
                <a:lnTo>
                  <a:pt x="38121" y="91793"/>
                </a:lnTo>
                <a:lnTo>
                  <a:pt x="52043" y="87425"/>
                </a:lnTo>
                <a:lnTo>
                  <a:pt x="61476" y="78730"/>
                </a:lnTo>
                <a:lnTo>
                  <a:pt x="64947" y="65303"/>
                </a:lnTo>
                <a:lnTo>
                  <a:pt x="64945" y="64898"/>
                </a:lnTo>
                <a:lnTo>
                  <a:pt x="60847" y="50988"/>
                </a:lnTo>
                <a:lnTo>
                  <a:pt x="50750" y="43112"/>
                </a:lnTo>
                <a:lnTo>
                  <a:pt x="37363" y="38608"/>
                </a:lnTo>
                <a:lnTo>
                  <a:pt x="27762" y="35941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703"/>
                </a:lnTo>
                <a:lnTo>
                  <a:pt x="40906" y="13703"/>
                </a:lnTo>
                <a:lnTo>
                  <a:pt x="49263" y="15481"/>
                </a:lnTo>
                <a:lnTo>
                  <a:pt x="57454" y="18503"/>
                </a:lnTo>
                <a:lnTo>
                  <a:pt x="60477" y="4813"/>
                </a:lnTo>
                <a:lnTo>
                  <a:pt x="60091" y="4684"/>
                </a:lnTo>
                <a:lnTo>
                  <a:pt x="47993" y="1484"/>
                </a:lnTo>
                <a:lnTo>
                  <a:pt x="35051" y="0"/>
                </a:lnTo>
                <a:lnTo>
                  <a:pt x="28383" y="261"/>
                </a:lnTo>
                <a:lnTo>
                  <a:pt x="13480" y="3789"/>
                </a:lnTo>
                <a:lnTo>
                  <a:pt x="3904" y="11919"/>
                </a:lnTo>
                <a:lnTo>
                  <a:pt x="520" y="25260"/>
                </a:lnTo>
                <a:lnTo>
                  <a:pt x="3970" y="38161"/>
                </a:lnTo>
                <a:lnTo>
                  <a:pt x="13660" y="46653"/>
                </a:lnTo>
                <a:lnTo>
                  <a:pt x="27216" y="51422"/>
                </a:lnTo>
                <a:lnTo>
                  <a:pt x="28029" y="51626"/>
                </a:lnTo>
                <a:lnTo>
                  <a:pt x="42350" y="56605"/>
                </a:lnTo>
                <a:lnTo>
                  <a:pt x="48399" y="66535"/>
                </a:lnTo>
                <a:lnTo>
                  <a:pt x="48399" y="75438"/>
                </a:lnTo>
                <a:lnTo>
                  <a:pt x="39662" y="78994"/>
                </a:lnTo>
                <a:lnTo>
                  <a:pt x="27868" y="78989"/>
                </a:lnTo>
                <a:lnTo>
                  <a:pt x="14712" y="77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6" name="object 1036"/>
          <p:cNvSpPr/>
          <p:nvPr/>
        </p:nvSpPr>
        <p:spPr>
          <a:xfrm>
            <a:off x="3715956" y="4408906"/>
            <a:ext cx="20472" cy="121869"/>
          </a:xfrm>
          <a:custGeom>
            <a:avLst/>
            <a:gdLst/>
            <a:ahLst/>
            <a:cxnLst/>
            <a:rect l="l" t="t" r="r" b="b"/>
            <a:pathLst>
              <a:path w="20472" h="121869">
                <a:moveTo>
                  <a:pt x="20472" y="10325"/>
                </a:moveTo>
                <a:lnTo>
                  <a:pt x="20472" y="4635"/>
                </a:lnTo>
                <a:lnTo>
                  <a:pt x="15836" y="0"/>
                </a:lnTo>
                <a:lnTo>
                  <a:pt x="4622" y="0"/>
                </a:lnTo>
                <a:lnTo>
                  <a:pt x="0" y="4635"/>
                </a:lnTo>
                <a:lnTo>
                  <a:pt x="0" y="15836"/>
                </a:lnTo>
                <a:lnTo>
                  <a:pt x="4622" y="20472"/>
                </a:lnTo>
                <a:lnTo>
                  <a:pt x="15836" y="20472"/>
                </a:lnTo>
                <a:lnTo>
                  <a:pt x="20472" y="15836"/>
                </a:lnTo>
                <a:lnTo>
                  <a:pt x="20472" y="10325"/>
                </a:lnTo>
                <a:close/>
              </a:path>
              <a:path w="20472" h="121869">
                <a:moveTo>
                  <a:pt x="1968" y="32918"/>
                </a:moveTo>
                <a:lnTo>
                  <a:pt x="1968" y="121869"/>
                </a:lnTo>
                <a:lnTo>
                  <a:pt x="18516" y="121869"/>
                </a:lnTo>
                <a:lnTo>
                  <a:pt x="18516" y="32918"/>
                </a:lnTo>
                <a:lnTo>
                  <a:pt x="1968" y="329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7" name="object 1037"/>
          <p:cNvSpPr/>
          <p:nvPr/>
        </p:nvSpPr>
        <p:spPr>
          <a:xfrm>
            <a:off x="3766461" y="4440041"/>
            <a:ext cx="74167" cy="90741"/>
          </a:xfrm>
          <a:custGeom>
            <a:avLst/>
            <a:gdLst/>
            <a:ahLst/>
            <a:cxnLst/>
            <a:rect l="l" t="t" r="r" b="b"/>
            <a:pathLst>
              <a:path w="74167" h="90741">
                <a:moveTo>
                  <a:pt x="29870" y="13703"/>
                </a:moveTo>
                <a:lnTo>
                  <a:pt x="42042" y="13738"/>
                </a:lnTo>
                <a:lnTo>
                  <a:pt x="54558" y="19889"/>
                </a:lnTo>
                <a:lnTo>
                  <a:pt x="57619" y="33807"/>
                </a:lnTo>
                <a:lnTo>
                  <a:pt x="57619" y="90741"/>
                </a:lnTo>
                <a:lnTo>
                  <a:pt x="74167" y="90741"/>
                </a:lnTo>
                <a:lnTo>
                  <a:pt x="74167" y="29349"/>
                </a:lnTo>
                <a:lnTo>
                  <a:pt x="74011" y="25346"/>
                </a:lnTo>
                <a:lnTo>
                  <a:pt x="69769" y="11263"/>
                </a:lnTo>
                <a:lnTo>
                  <a:pt x="60110" y="2815"/>
                </a:lnTo>
                <a:lnTo>
                  <a:pt x="45542" y="0"/>
                </a:lnTo>
                <a:lnTo>
                  <a:pt x="41538" y="153"/>
                </a:lnTo>
                <a:lnTo>
                  <a:pt x="29360" y="2727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24" y="16725"/>
                </a:lnTo>
                <a:lnTo>
                  <a:pt x="29870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8" name="object 1038"/>
          <p:cNvSpPr/>
          <p:nvPr/>
        </p:nvSpPr>
        <p:spPr>
          <a:xfrm>
            <a:off x="3864244" y="4440041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1" y="59580"/>
                </a:lnTo>
                <a:lnTo>
                  <a:pt x="4830" y="74390"/>
                </a:lnTo>
                <a:lnTo>
                  <a:pt x="12527" y="84635"/>
                </a:lnTo>
                <a:lnTo>
                  <a:pt x="23694" y="90583"/>
                </a:lnTo>
                <a:lnTo>
                  <a:pt x="38226" y="92506"/>
                </a:lnTo>
                <a:lnTo>
                  <a:pt x="46317" y="92234"/>
                </a:lnTo>
                <a:lnTo>
                  <a:pt x="59912" y="90506"/>
                </a:lnTo>
                <a:lnTo>
                  <a:pt x="70624" y="87172"/>
                </a:lnTo>
                <a:lnTo>
                  <a:pt x="67944" y="74536"/>
                </a:lnTo>
                <a:lnTo>
                  <a:pt x="66750" y="74966"/>
                </a:lnTo>
                <a:lnTo>
                  <a:pt x="54598" y="77894"/>
                </a:lnTo>
                <a:lnTo>
                  <a:pt x="41452" y="78994"/>
                </a:lnTo>
                <a:lnTo>
                  <a:pt x="39652" y="78961"/>
                </a:lnTo>
                <a:lnTo>
                  <a:pt x="25593" y="74820"/>
                </a:lnTo>
                <a:lnTo>
                  <a:pt x="18930" y="64259"/>
                </a:lnTo>
                <a:lnTo>
                  <a:pt x="17246" y="48031"/>
                </a:lnTo>
                <a:lnTo>
                  <a:pt x="17425" y="41667"/>
                </a:lnTo>
                <a:lnTo>
                  <a:pt x="20447" y="26459"/>
                </a:lnTo>
                <a:lnTo>
                  <a:pt x="28238" y="16974"/>
                </a:lnTo>
                <a:lnTo>
                  <a:pt x="42138" y="13703"/>
                </a:lnTo>
                <a:lnTo>
                  <a:pt x="44118" y="13738"/>
                </a:lnTo>
                <a:lnTo>
                  <a:pt x="57761" y="15575"/>
                </a:lnTo>
                <a:lnTo>
                  <a:pt x="68833" y="19037"/>
                </a:lnTo>
                <a:lnTo>
                  <a:pt x="71513" y="6223"/>
                </a:lnTo>
                <a:lnTo>
                  <a:pt x="67543" y="4257"/>
                </a:lnTo>
                <a:lnTo>
                  <a:pt x="54649" y="1002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9" name="object 1039"/>
          <p:cNvSpPr/>
          <p:nvPr/>
        </p:nvSpPr>
        <p:spPr>
          <a:xfrm>
            <a:off x="3958102" y="4404475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65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0" name="object 1040"/>
          <p:cNvSpPr/>
          <p:nvPr/>
        </p:nvSpPr>
        <p:spPr>
          <a:xfrm>
            <a:off x="4003796" y="4441829"/>
            <a:ext cx="74193" cy="90716"/>
          </a:xfrm>
          <a:custGeom>
            <a:avLst/>
            <a:gdLst/>
            <a:ahLst/>
            <a:cxnLst/>
            <a:rect l="l" t="t" r="r" b="b"/>
            <a:pathLst>
              <a:path w="74193" h="90716">
                <a:moveTo>
                  <a:pt x="158" y="65554"/>
                </a:moveTo>
                <a:lnTo>
                  <a:pt x="4456" y="79580"/>
                </a:lnTo>
                <a:lnTo>
                  <a:pt x="14198" y="87943"/>
                </a:lnTo>
                <a:lnTo>
                  <a:pt x="28816" y="90716"/>
                </a:lnTo>
                <a:lnTo>
                  <a:pt x="32664" y="90578"/>
                </a:lnTo>
                <a:lnTo>
                  <a:pt x="44847" y="88063"/>
                </a:lnTo>
                <a:lnTo>
                  <a:pt x="56756" y="82181"/>
                </a:lnTo>
                <a:lnTo>
                  <a:pt x="57645" y="82181"/>
                </a:lnTo>
                <a:lnTo>
                  <a:pt x="57645" y="88950"/>
                </a:lnTo>
                <a:lnTo>
                  <a:pt x="74193" y="88950"/>
                </a:lnTo>
                <a:lnTo>
                  <a:pt x="74193" y="0"/>
                </a:lnTo>
                <a:lnTo>
                  <a:pt x="57645" y="0"/>
                </a:lnTo>
                <a:lnTo>
                  <a:pt x="57645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4" y="77196"/>
                </a:lnTo>
                <a:lnTo>
                  <a:pt x="19840" y="71698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8" y="6555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1" name="object 1041"/>
          <p:cNvSpPr/>
          <p:nvPr/>
        </p:nvSpPr>
        <p:spPr>
          <a:xfrm>
            <a:off x="4102811" y="4440039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1" y="77389"/>
                </a:moveTo>
                <a:lnTo>
                  <a:pt x="2857" y="74193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1" y="91793"/>
                </a:lnTo>
                <a:lnTo>
                  <a:pt x="52043" y="87425"/>
                </a:lnTo>
                <a:lnTo>
                  <a:pt x="61476" y="78730"/>
                </a:lnTo>
                <a:lnTo>
                  <a:pt x="64947" y="65303"/>
                </a:lnTo>
                <a:lnTo>
                  <a:pt x="64945" y="64898"/>
                </a:lnTo>
                <a:lnTo>
                  <a:pt x="60847" y="50988"/>
                </a:lnTo>
                <a:lnTo>
                  <a:pt x="50750" y="43112"/>
                </a:lnTo>
                <a:lnTo>
                  <a:pt x="37363" y="38608"/>
                </a:lnTo>
                <a:lnTo>
                  <a:pt x="27762" y="35941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703"/>
                </a:lnTo>
                <a:lnTo>
                  <a:pt x="40932" y="13703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13"/>
                </a:lnTo>
                <a:lnTo>
                  <a:pt x="60095" y="4678"/>
                </a:lnTo>
                <a:lnTo>
                  <a:pt x="47984" y="1482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5" y="38161"/>
                </a:lnTo>
                <a:lnTo>
                  <a:pt x="13685" y="46653"/>
                </a:lnTo>
                <a:lnTo>
                  <a:pt x="27241" y="51422"/>
                </a:lnTo>
                <a:lnTo>
                  <a:pt x="28028" y="51619"/>
                </a:lnTo>
                <a:lnTo>
                  <a:pt x="42353" y="56600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9" y="78989"/>
                </a:lnTo>
                <a:lnTo>
                  <a:pt x="14701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2" name="object 1042"/>
          <p:cNvSpPr/>
          <p:nvPr/>
        </p:nvSpPr>
        <p:spPr>
          <a:xfrm>
            <a:off x="4186925" y="4440041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48" y="48031"/>
                </a:moveTo>
                <a:lnTo>
                  <a:pt x="16835" y="40458"/>
                </a:lnTo>
                <a:lnTo>
                  <a:pt x="20282" y="25427"/>
                </a:lnTo>
                <a:lnTo>
                  <a:pt x="28276" y="16049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2" y="52173"/>
                </a:lnTo>
                <a:lnTo>
                  <a:pt x="61009" y="67261"/>
                </a:lnTo>
                <a:lnTo>
                  <a:pt x="53066" y="76650"/>
                </a:lnTo>
                <a:lnTo>
                  <a:pt x="55425" y="90366"/>
                </a:lnTo>
                <a:lnTo>
                  <a:pt x="67165" y="84371"/>
                </a:lnTo>
                <a:lnTo>
                  <a:pt x="75202" y="74642"/>
                </a:lnTo>
                <a:lnTo>
                  <a:pt x="79817" y="61302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48" y="48031"/>
                </a:lnTo>
                <a:close/>
              </a:path>
              <a:path w="81292" h="92506">
                <a:moveTo>
                  <a:pt x="39839" y="79883"/>
                </a:moveTo>
                <a:lnTo>
                  <a:pt x="37976" y="79840"/>
                </a:lnTo>
                <a:lnTo>
                  <a:pt x="24881" y="75521"/>
                </a:lnTo>
                <a:lnTo>
                  <a:pt x="18333" y="64659"/>
                </a:lnTo>
                <a:lnTo>
                  <a:pt x="16548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6"/>
                </a:lnTo>
                <a:lnTo>
                  <a:pt x="53066" y="76650"/>
                </a:lnTo>
                <a:lnTo>
                  <a:pt x="39839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3" name="object 1043"/>
          <p:cNvSpPr/>
          <p:nvPr/>
        </p:nvSpPr>
        <p:spPr>
          <a:xfrm>
            <a:off x="4329158" y="4440041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1" y="59580"/>
                </a:lnTo>
                <a:lnTo>
                  <a:pt x="4830" y="74390"/>
                </a:lnTo>
                <a:lnTo>
                  <a:pt x="12527" y="84635"/>
                </a:lnTo>
                <a:lnTo>
                  <a:pt x="23694" y="90583"/>
                </a:lnTo>
                <a:lnTo>
                  <a:pt x="38226" y="92506"/>
                </a:lnTo>
                <a:lnTo>
                  <a:pt x="46317" y="92234"/>
                </a:lnTo>
                <a:lnTo>
                  <a:pt x="59912" y="90506"/>
                </a:lnTo>
                <a:lnTo>
                  <a:pt x="70624" y="87172"/>
                </a:lnTo>
                <a:lnTo>
                  <a:pt x="67944" y="74536"/>
                </a:lnTo>
                <a:lnTo>
                  <a:pt x="66750" y="74966"/>
                </a:lnTo>
                <a:lnTo>
                  <a:pt x="54598" y="77894"/>
                </a:lnTo>
                <a:lnTo>
                  <a:pt x="41452" y="78994"/>
                </a:lnTo>
                <a:lnTo>
                  <a:pt x="39652" y="78961"/>
                </a:lnTo>
                <a:lnTo>
                  <a:pt x="25593" y="74820"/>
                </a:lnTo>
                <a:lnTo>
                  <a:pt x="18930" y="64259"/>
                </a:lnTo>
                <a:lnTo>
                  <a:pt x="17246" y="48031"/>
                </a:lnTo>
                <a:lnTo>
                  <a:pt x="17425" y="41667"/>
                </a:lnTo>
                <a:lnTo>
                  <a:pt x="20447" y="26459"/>
                </a:lnTo>
                <a:lnTo>
                  <a:pt x="28238" y="16974"/>
                </a:lnTo>
                <a:lnTo>
                  <a:pt x="42138" y="13703"/>
                </a:lnTo>
                <a:lnTo>
                  <a:pt x="44118" y="13738"/>
                </a:lnTo>
                <a:lnTo>
                  <a:pt x="57761" y="15575"/>
                </a:lnTo>
                <a:lnTo>
                  <a:pt x="68833" y="19037"/>
                </a:lnTo>
                <a:lnTo>
                  <a:pt x="71513" y="6223"/>
                </a:lnTo>
                <a:lnTo>
                  <a:pt x="67543" y="4257"/>
                </a:lnTo>
                <a:lnTo>
                  <a:pt x="54649" y="1002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4" name="object 1044"/>
          <p:cNvSpPr/>
          <p:nvPr/>
        </p:nvSpPr>
        <p:spPr>
          <a:xfrm>
            <a:off x="4422500" y="4441829"/>
            <a:ext cx="74167" cy="90716"/>
          </a:xfrm>
          <a:custGeom>
            <a:avLst/>
            <a:gdLst/>
            <a:ahLst/>
            <a:cxnLst/>
            <a:rect l="l" t="t" r="r" b="b"/>
            <a:pathLst>
              <a:path w="74167" h="90716">
                <a:moveTo>
                  <a:pt x="158" y="65554"/>
                </a:moveTo>
                <a:lnTo>
                  <a:pt x="4456" y="79580"/>
                </a:lnTo>
                <a:lnTo>
                  <a:pt x="14198" y="87943"/>
                </a:lnTo>
                <a:lnTo>
                  <a:pt x="28816" y="90716"/>
                </a:lnTo>
                <a:lnTo>
                  <a:pt x="32657" y="90578"/>
                </a:lnTo>
                <a:lnTo>
                  <a:pt x="44839" y="88063"/>
                </a:lnTo>
                <a:lnTo>
                  <a:pt x="56756" y="82181"/>
                </a:lnTo>
                <a:lnTo>
                  <a:pt x="57619" y="82181"/>
                </a:lnTo>
                <a:lnTo>
                  <a:pt x="57619" y="88950"/>
                </a:lnTo>
                <a:lnTo>
                  <a:pt x="74167" y="88950"/>
                </a:lnTo>
                <a:lnTo>
                  <a:pt x="74167" y="0"/>
                </a:lnTo>
                <a:lnTo>
                  <a:pt x="57619" y="0"/>
                </a:lnTo>
                <a:lnTo>
                  <a:pt x="57619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6" y="77197"/>
                </a:lnTo>
                <a:lnTo>
                  <a:pt x="19842" y="71705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8" y="6555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5" name="object 1045"/>
          <p:cNvSpPr/>
          <p:nvPr/>
        </p:nvSpPr>
        <p:spPr>
          <a:xfrm>
            <a:off x="4519391" y="4440037"/>
            <a:ext cx="84137" cy="92506"/>
          </a:xfrm>
          <a:custGeom>
            <a:avLst/>
            <a:gdLst/>
            <a:ahLst/>
            <a:cxnLst/>
            <a:rect l="l" t="t" r="r" b="b"/>
            <a:pathLst>
              <a:path w="84137" h="92506">
                <a:moveTo>
                  <a:pt x="30765" y="92400"/>
                </a:moveTo>
                <a:lnTo>
                  <a:pt x="43376" y="90019"/>
                </a:lnTo>
                <a:lnTo>
                  <a:pt x="54965" y="84518"/>
                </a:lnTo>
                <a:lnTo>
                  <a:pt x="55854" y="84518"/>
                </a:lnTo>
                <a:lnTo>
                  <a:pt x="56375" y="89484"/>
                </a:lnTo>
                <a:lnTo>
                  <a:pt x="61531" y="92506"/>
                </a:lnTo>
                <a:lnTo>
                  <a:pt x="73291" y="92506"/>
                </a:lnTo>
                <a:lnTo>
                  <a:pt x="77381" y="91274"/>
                </a:lnTo>
                <a:lnTo>
                  <a:pt x="84137" y="88417"/>
                </a:lnTo>
                <a:lnTo>
                  <a:pt x="84137" y="78460"/>
                </a:lnTo>
                <a:lnTo>
                  <a:pt x="72402" y="78460"/>
                </a:lnTo>
                <a:lnTo>
                  <a:pt x="72402" y="29184"/>
                </a:lnTo>
                <a:lnTo>
                  <a:pt x="71477" y="20363"/>
                </a:lnTo>
                <a:lnTo>
                  <a:pt x="65209" y="8537"/>
                </a:lnTo>
                <a:lnTo>
                  <a:pt x="53817" y="2006"/>
                </a:lnTo>
                <a:lnTo>
                  <a:pt x="38239" y="0"/>
                </a:lnTo>
                <a:lnTo>
                  <a:pt x="31350" y="205"/>
                </a:lnTo>
                <a:lnTo>
                  <a:pt x="18481" y="1914"/>
                </a:lnTo>
                <a:lnTo>
                  <a:pt x="7111" y="5346"/>
                </a:lnTo>
                <a:lnTo>
                  <a:pt x="9766" y="18148"/>
                </a:lnTo>
                <a:lnTo>
                  <a:pt x="10549" y="17914"/>
                </a:lnTo>
                <a:lnTo>
                  <a:pt x="22356" y="14857"/>
                </a:lnTo>
                <a:lnTo>
                  <a:pt x="35559" y="13703"/>
                </a:lnTo>
                <a:lnTo>
                  <a:pt x="38473" y="13790"/>
                </a:lnTo>
                <a:lnTo>
                  <a:pt x="51721" y="18797"/>
                </a:lnTo>
                <a:lnTo>
                  <a:pt x="55854" y="32029"/>
                </a:lnTo>
                <a:lnTo>
                  <a:pt x="55854" y="44310"/>
                </a:lnTo>
                <a:lnTo>
                  <a:pt x="55308" y="44310"/>
                </a:lnTo>
                <a:lnTo>
                  <a:pt x="47320" y="42341"/>
                </a:lnTo>
                <a:lnTo>
                  <a:pt x="37693" y="41643"/>
                </a:lnTo>
                <a:lnTo>
                  <a:pt x="30949" y="41643"/>
                </a:lnTo>
                <a:lnTo>
                  <a:pt x="30225" y="55156"/>
                </a:lnTo>
                <a:lnTo>
                  <a:pt x="55854" y="55156"/>
                </a:lnTo>
                <a:lnTo>
                  <a:pt x="55854" y="75438"/>
                </a:lnTo>
                <a:lnTo>
                  <a:pt x="55063" y="75619"/>
                </a:lnTo>
                <a:lnTo>
                  <a:pt x="43473" y="77892"/>
                </a:lnTo>
                <a:lnTo>
                  <a:pt x="29705" y="78994"/>
                </a:lnTo>
                <a:lnTo>
                  <a:pt x="27381" y="92506"/>
                </a:lnTo>
                <a:lnTo>
                  <a:pt x="30765" y="92400"/>
                </a:lnTo>
                <a:close/>
              </a:path>
              <a:path w="84137" h="92506">
                <a:moveTo>
                  <a:pt x="29705" y="78994"/>
                </a:moveTo>
                <a:lnTo>
                  <a:pt x="21323" y="78994"/>
                </a:lnTo>
                <a:lnTo>
                  <a:pt x="16535" y="76149"/>
                </a:lnTo>
                <a:lnTo>
                  <a:pt x="16535" y="61023"/>
                </a:lnTo>
                <a:lnTo>
                  <a:pt x="18668" y="55156"/>
                </a:lnTo>
                <a:lnTo>
                  <a:pt x="30225" y="55156"/>
                </a:lnTo>
                <a:lnTo>
                  <a:pt x="30949" y="41643"/>
                </a:lnTo>
                <a:lnTo>
                  <a:pt x="27993" y="41701"/>
                </a:lnTo>
                <a:lnTo>
                  <a:pt x="12844" y="44784"/>
                </a:lnTo>
                <a:lnTo>
                  <a:pt x="3311" y="53063"/>
                </a:lnTo>
                <a:lnTo>
                  <a:pt x="0" y="67246"/>
                </a:lnTo>
                <a:lnTo>
                  <a:pt x="3422" y="81428"/>
                </a:lnTo>
                <a:lnTo>
                  <a:pt x="13289" y="89915"/>
                </a:lnTo>
                <a:lnTo>
                  <a:pt x="27381" y="92506"/>
                </a:lnTo>
                <a:lnTo>
                  <a:pt x="29705" y="789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6" name="object 1046"/>
          <p:cNvSpPr/>
          <p:nvPr/>
        </p:nvSpPr>
        <p:spPr>
          <a:xfrm>
            <a:off x="4624282" y="4440041"/>
            <a:ext cx="74193" cy="90741"/>
          </a:xfrm>
          <a:custGeom>
            <a:avLst/>
            <a:gdLst/>
            <a:ahLst/>
            <a:cxnLst/>
            <a:rect l="l" t="t" r="r" b="b"/>
            <a:pathLst>
              <a:path w="74193" h="90741">
                <a:moveTo>
                  <a:pt x="29895" y="13703"/>
                </a:moveTo>
                <a:lnTo>
                  <a:pt x="42068" y="13739"/>
                </a:lnTo>
                <a:lnTo>
                  <a:pt x="54585" y="19895"/>
                </a:lnTo>
                <a:lnTo>
                  <a:pt x="57645" y="33807"/>
                </a:lnTo>
                <a:lnTo>
                  <a:pt x="57645" y="90741"/>
                </a:lnTo>
                <a:lnTo>
                  <a:pt x="74193" y="90741"/>
                </a:lnTo>
                <a:lnTo>
                  <a:pt x="74193" y="29349"/>
                </a:lnTo>
                <a:lnTo>
                  <a:pt x="74035" y="25324"/>
                </a:lnTo>
                <a:lnTo>
                  <a:pt x="69787" y="11253"/>
                </a:lnTo>
                <a:lnTo>
                  <a:pt x="60122" y="2813"/>
                </a:lnTo>
                <a:lnTo>
                  <a:pt x="45542" y="0"/>
                </a:lnTo>
                <a:lnTo>
                  <a:pt x="41568" y="152"/>
                </a:lnTo>
                <a:lnTo>
                  <a:pt x="29393" y="2723"/>
                </a:lnTo>
                <a:lnTo>
                  <a:pt x="17437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50" y="16725"/>
                </a:lnTo>
                <a:lnTo>
                  <a:pt x="29895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7" name="object 1047"/>
          <p:cNvSpPr/>
          <p:nvPr/>
        </p:nvSpPr>
        <p:spPr>
          <a:xfrm>
            <a:off x="4722061" y="4440037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71" y="47155"/>
                </a:moveTo>
                <a:lnTo>
                  <a:pt x="17370" y="42611"/>
                </a:lnTo>
                <a:lnTo>
                  <a:pt x="20042" y="27498"/>
                </a:lnTo>
                <a:lnTo>
                  <a:pt x="27584" y="17388"/>
                </a:lnTo>
                <a:lnTo>
                  <a:pt x="41630" y="13703"/>
                </a:lnTo>
                <a:lnTo>
                  <a:pt x="48742" y="13703"/>
                </a:lnTo>
                <a:lnTo>
                  <a:pt x="46443" y="0"/>
                </a:lnTo>
                <a:lnTo>
                  <a:pt x="39141" y="0"/>
                </a:lnTo>
                <a:lnTo>
                  <a:pt x="25520" y="1985"/>
                </a:lnTo>
                <a:lnTo>
                  <a:pt x="13849" y="8586"/>
                </a:lnTo>
                <a:lnTo>
                  <a:pt x="17271" y="47155"/>
                </a:lnTo>
                <a:close/>
              </a:path>
              <a:path w="48742" h="82727">
                <a:moveTo>
                  <a:pt x="18653" y="62179"/>
                </a:moveTo>
                <a:lnTo>
                  <a:pt x="17271" y="47155"/>
                </a:lnTo>
                <a:lnTo>
                  <a:pt x="13849" y="8586"/>
                </a:lnTo>
                <a:lnTo>
                  <a:pt x="5930" y="19014"/>
                </a:lnTo>
                <a:lnTo>
                  <a:pt x="1426" y="32439"/>
                </a:lnTo>
                <a:lnTo>
                  <a:pt x="0" y="48031"/>
                </a:lnTo>
                <a:lnTo>
                  <a:pt x="333" y="55324"/>
                </a:lnTo>
                <a:lnTo>
                  <a:pt x="3367" y="69630"/>
                </a:lnTo>
                <a:lnTo>
                  <a:pt x="9928" y="81468"/>
                </a:lnTo>
                <a:lnTo>
                  <a:pt x="20457" y="89529"/>
                </a:lnTo>
                <a:lnTo>
                  <a:pt x="35394" y="92506"/>
                </a:lnTo>
                <a:lnTo>
                  <a:pt x="36162" y="92501"/>
                </a:lnTo>
                <a:lnTo>
                  <a:pt x="48207" y="90665"/>
                </a:lnTo>
                <a:lnTo>
                  <a:pt x="60299" y="84518"/>
                </a:lnTo>
                <a:lnTo>
                  <a:pt x="61201" y="84518"/>
                </a:lnTo>
                <a:lnTo>
                  <a:pt x="61201" y="90741"/>
                </a:lnTo>
                <a:lnTo>
                  <a:pt x="77736" y="90741"/>
                </a:lnTo>
                <a:lnTo>
                  <a:pt x="77736" y="-35572"/>
                </a:lnTo>
                <a:lnTo>
                  <a:pt x="61201" y="-33794"/>
                </a:lnTo>
                <a:lnTo>
                  <a:pt x="61201" y="4991"/>
                </a:lnTo>
                <a:lnTo>
                  <a:pt x="60680" y="5346"/>
                </a:lnTo>
                <a:lnTo>
                  <a:pt x="54254" y="1790"/>
                </a:lnTo>
                <a:lnTo>
                  <a:pt x="46443" y="0"/>
                </a:lnTo>
                <a:lnTo>
                  <a:pt x="48742" y="13703"/>
                </a:lnTo>
                <a:lnTo>
                  <a:pt x="54254" y="14605"/>
                </a:lnTo>
                <a:lnTo>
                  <a:pt x="61201" y="16370"/>
                </a:lnTo>
                <a:lnTo>
                  <a:pt x="61201" y="75438"/>
                </a:lnTo>
                <a:lnTo>
                  <a:pt x="54622" y="77216"/>
                </a:lnTo>
                <a:lnTo>
                  <a:pt x="50164" y="78994"/>
                </a:lnTo>
                <a:lnTo>
                  <a:pt x="38465" y="78966"/>
                </a:lnTo>
                <a:lnTo>
                  <a:pt x="24744" y="73862"/>
                </a:lnTo>
                <a:lnTo>
                  <a:pt x="18653" y="62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8" name="object 1048"/>
          <p:cNvSpPr/>
          <p:nvPr/>
        </p:nvSpPr>
        <p:spPr>
          <a:xfrm>
            <a:off x="4824307" y="4440041"/>
            <a:ext cx="81292" cy="92506"/>
          </a:xfrm>
          <a:custGeom>
            <a:avLst/>
            <a:gdLst/>
            <a:ahLst/>
            <a:cxnLst/>
            <a:rect l="l" t="t" r="r" b="b"/>
            <a:pathLst>
              <a:path w="81292" h="92506">
                <a:moveTo>
                  <a:pt x="16548" y="48031"/>
                </a:moveTo>
                <a:lnTo>
                  <a:pt x="16835" y="40458"/>
                </a:lnTo>
                <a:lnTo>
                  <a:pt x="20282" y="25427"/>
                </a:lnTo>
                <a:lnTo>
                  <a:pt x="28276" y="16049"/>
                </a:lnTo>
                <a:lnTo>
                  <a:pt x="41630" y="12814"/>
                </a:lnTo>
                <a:lnTo>
                  <a:pt x="43140" y="12842"/>
                </a:lnTo>
                <a:lnTo>
                  <a:pt x="56322" y="17065"/>
                </a:lnTo>
                <a:lnTo>
                  <a:pt x="62934" y="27887"/>
                </a:lnTo>
                <a:lnTo>
                  <a:pt x="64744" y="44475"/>
                </a:lnTo>
                <a:lnTo>
                  <a:pt x="64452" y="52173"/>
                </a:lnTo>
                <a:lnTo>
                  <a:pt x="61009" y="67261"/>
                </a:lnTo>
                <a:lnTo>
                  <a:pt x="53066" y="76650"/>
                </a:lnTo>
                <a:lnTo>
                  <a:pt x="55425" y="90366"/>
                </a:lnTo>
                <a:lnTo>
                  <a:pt x="67165" y="84371"/>
                </a:lnTo>
                <a:lnTo>
                  <a:pt x="75202" y="74642"/>
                </a:lnTo>
                <a:lnTo>
                  <a:pt x="79817" y="61302"/>
                </a:lnTo>
                <a:lnTo>
                  <a:pt x="81292" y="44475"/>
                </a:lnTo>
                <a:lnTo>
                  <a:pt x="80496" y="32511"/>
                </a:lnTo>
                <a:lnTo>
                  <a:pt x="76196" y="17889"/>
                </a:lnTo>
                <a:lnTo>
                  <a:pt x="68321" y="7774"/>
                </a:lnTo>
                <a:lnTo>
                  <a:pt x="57039" y="1899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1"/>
                </a:lnTo>
                <a:lnTo>
                  <a:pt x="14175" y="8182"/>
                </a:lnTo>
                <a:lnTo>
                  <a:pt x="6121" y="17912"/>
                </a:lnTo>
                <a:lnTo>
                  <a:pt x="1485" y="31236"/>
                </a:lnTo>
                <a:lnTo>
                  <a:pt x="0" y="48031"/>
                </a:lnTo>
                <a:lnTo>
                  <a:pt x="825" y="60129"/>
                </a:lnTo>
                <a:lnTo>
                  <a:pt x="5183" y="74690"/>
                </a:lnTo>
                <a:lnTo>
                  <a:pt x="13117" y="84764"/>
                </a:lnTo>
                <a:lnTo>
                  <a:pt x="16548" y="48031"/>
                </a:lnTo>
                <a:close/>
              </a:path>
              <a:path w="81292" h="92506">
                <a:moveTo>
                  <a:pt x="39839" y="79883"/>
                </a:moveTo>
                <a:lnTo>
                  <a:pt x="37976" y="79840"/>
                </a:lnTo>
                <a:lnTo>
                  <a:pt x="24881" y="75521"/>
                </a:lnTo>
                <a:lnTo>
                  <a:pt x="18333" y="64659"/>
                </a:lnTo>
                <a:lnTo>
                  <a:pt x="16548" y="48031"/>
                </a:lnTo>
                <a:lnTo>
                  <a:pt x="13117" y="84764"/>
                </a:lnTo>
                <a:lnTo>
                  <a:pt x="24435" y="90615"/>
                </a:lnTo>
                <a:lnTo>
                  <a:pt x="38950" y="92506"/>
                </a:lnTo>
                <a:lnTo>
                  <a:pt x="39698" y="92503"/>
                </a:lnTo>
                <a:lnTo>
                  <a:pt x="55425" y="90366"/>
                </a:lnTo>
                <a:lnTo>
                  <a:pt x="53066" y="76650"/>
                </a:lnTo>
                <a:lnTo>
                  <a:pt x="39839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9" name="object 1049"/>
          <p:cNvSpPr/>
          <p:nvPr/>
        </p:nvSpPr>
        <p:spPr>
          <a:xfrm>
            <a:off x="4972391" y="4404475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65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0" name="object 1050"/>
          <p:cNvSpPr/>
          <p:nvPr/>
        </p:nvSpPr>
        <p:spPr>
          <a:xfrm>
            <a:off x="5018627" y="4404475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65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1" name="object 1051"/>
          <p:cNvSpPr/>
          <p:nvPr/>
        </p:nvSpPr>
        <p:spPr>
          <a:xfrm>
            <a:off x="5058989" y="4441460"/>
            <a:ext cx="27675" cy="36474"/>
          </a:xfrm>
          <a:custGeom>
            <a:avLst/>
            <a:gdLst/>
            <a:ahLst/>
            <a:cxnLst/>
            <a:rect l="l" t="t" r="r" b="b"/>
            <a:pathLst>
              <a:path w="27675" h="36474">
                <a:moveTo>
                  <a:pt x="19073" y="25911"/>
                </a:moveTo>
                <a:lnTo>
                  <a:pt x="27675" y="0"/>
                </a:lnTo>
                <a:lnTo>
                  <a:pt x="15790" y="5438"/>
                </a:lnTo>
                <a:lnTo>
                  <a:pt x="16890" y="35055"/>
                </a:lnTo>
                <a:lnTo>
                  <a:pt x="19073" y="25911"/>
                </a:lnTo>
                <a:close/>
              </a:path>
              <a:path w="27675" h="36474">
                <a:moveTo>
                  <a:pt x="76752" y="33618"/>
                </a:moveTo>
                <a:lnTo>
                  <a:pt x="73889" y="18823"/>
                </a:lnTo>
                <a:lnTo>
                  <a:pt x="66907" y="7814"/>
                </a:lnTo>
                <a:lnTo>
                  <a:pt x="55619" y="948"/>
                </a:lnTo>
                <a:lnTo>
                  <a:pt x="39839" y="-1418"/>
                </a:lnTo>
                <a:lnTo>
                  <a:pt x="27675" y="0"/>
                </a:lnTo>
                <a:lnTo>
                  <a:pt x="19073" y="25911"/>
                </a:lnTo>
                <a:lnTo>
                  <a:pt x="27181" y="15439"/>
                </a:lnTo>
                <a:lnTo>
                  <a:pt x="39662" y="12284"/>
                </a:lnTo>
                <a:lnTo>
                  <a:pt x="46028" y="12987"/>
                </a:lnTo>
                <a:lnTo>
                  <a:pt x="56494" y="20223"/>
                </a:lnTo>
                <a:lnTo>
                  <a:pt x="60299" y="35055"/>
                </a:lnTo>
                <a:lnTo>
                  <a:pt x="16890" y="35055"/>
                </a:lnTo>
                <a:lnTo>
                  <a:pt x="15790" y="5438"/>
                </a:lnTo>
                <a:lnTo>
                  <a:pt x="7117" y="14852"/>
                </a:lnTo>
                <a:lnTo>
                  <a:pt x="1804" y="28138"/>
                </a:lnTo>
                <a:lnTo>
                  <a:pt x="0" y="45190"/>
                </a:lnTo>
                <a:lnTo>
                  <a:pt x="1613" y="62607"/>
                </a:lnTo>
                <a:lnTo>
                  <a:pt x="6904" y="76241"/>
                </a:lnTo>
                <a:lnTo>
                  <a:pt x="15625" y="85011"/>
                </a:lnTo>
                <a:lnTo>
                  <a:pt x="27516" y="89699"/>
                </a:lnTo>
                <a:lnTo>
                  <a:pt x="42316" y="91087"/>
                </a:lnTo>
                <a:lnTo>
                  <a:pt x="47495" y="90946"/>
                </a:lnTo>
                <a:lnTo>
                  <a:pt x="60344" y="89163"/>
                </a:lnTo>
                <a:lnTo>
                  <a:pt x="71856" y="85398"/>
                </a:lnTo>
                <a:lnTo>
                  <a:pt x="68833" y="73117"/>
                </a:lnTo>
                <a:lnTo>
                  <a:pt x="68487" y="73243"/>
                </a:lnTo>
                <a:lnTo>
                  <a:pt x="56417" y="76320"/>
                </a:lnTo>
                <a:lnTo>
                  <a:pt x="43383" y="77575"/>
                </a:lnTo>
                <a:lnTo>
                  <a:pt x="40832" y="77526"/>
                </a:lnTo>
                <a:lnTo>
                  <a:pt x="28204" y="74717"/>
                </a:lnTo>
                <a:lnTo>
                  <a:pt x="19785" y="65620"/>
                </a:lnTo>
                <a:lnTo>
                  <a:pt x="16548" y="47501"/>
                </a:lnTo>
                <a:lnTo>
                  <a:pt x="75780" y="47501"/>
                </a:lnTo>
                <a:lnTo>
                  <a:pt x="76669" y="43945"/>
                </a:lnTo>
                <a:lnTo>
                  <a:pt x="76847" y="38789"/>
                </a:lnTo>
                <a:lnTo>
                  <a:pt x="76752" y="336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2" name="object 1052"/>
          <p:cNvSpPr/>
          <p:nvPr/>
        </p:nvSpPr>
        <p:spPr>
          <a:xfrm>
            <a:off x="5154085" y="4475089"/>
            <a:ext cx="72461" cy="150139"/>
          </a:xfrm>
          <a:custGeom>
            <a:avLst/>
            <a:gdLst/>
            <a:ahLst/>
            <a:cxnLst/>
            <a:rect l="l" t="t" r="r" b="b"/>
            <a:pathLst>
              <a:path w="72461" h="150139">
                <a:moveTo>
                  <a:pt x="20660" y="13459"/>
                </a:moveTo>
                <a:lnTo>
                  <a:pt x="17614" y="0"/>
                </a:lnTo>
                <a:lnTo>
                  <a:pt x="19049" y="59956"/>
                </a:lnTo>
                <a:lnTo>
                  <a:pt x="23317" y="55689"/>
                </a:lnTo>
                <a:lnTo>
                  <a:pt x="20660" y="13459"/>
                </a:lnTo>
                <a:close/>
              </a:path>
              <a:path w="72461" h="150139">
                <a:moveTo>
                  <a:pt x="75984" y="-12446"/>
                </a:moveTo>
                <a:lnTo>
                  <a:pt x="72948" y="-18503"/>
                </a:lnTo>
                <a:lnTo>
                  <a:pt x="68859" y="-23660"/>
                </a:lnTo>
                <a:lnTo>
                  <a:pt x="86652" y="-38252"/>
                </a:lnTo>
                <a:lnTo>
                  <a:pt x="75437" y="-50698"/>
                </a:lnTo>
                <a:lnTo>
                  <a:pt x="59956" y="-30962"/>
                </a:lnTo>
                <a:lnTo>
                  <a:pt x="54800" y="-33794"/>
                </a:lnTo>
                <a:lnTo>
                  <a:pt x="47853" y="-35052"/>
                </a:lnTo>
                <a:lnTo>
                  <a:pt x="37611" y="-35011"/>
                </a:lnTo>
                <a:lnTo>
                  <a:pt x="21583" y="-32596"/>
                </a:lnTo>
                <a:lnTo>
                  <a:pt x="10044" y="-26223"/>
                </a:lnTo>
                <a:lnTo>
                  <a:pt x="3066" y="-15580"/>
                </a:lnTo>
                <a:lnTo>
                  <a:pt x="723" y="-355"/>
                </a:lnTo>
                <a:lnTo>
                  <a:pt x="1547" y="8177"/>
                </a:lnTo>
                <a:lnTo>
                  <a:pt x="7052" y="20129"/>
                </a:lnTo>
                <a:lnTo>
                  <a:pt x="16725" y="27571"/>
                </a:lnTo>
                <a:lnTo>
                  <a:pt x="12826" y="30416"/>
                </a:lnTo>
                <a:lnTo>
                  <a:pt x="10871" y="33794"/>
                </a:lnTo>
                <a:lnTo>
                  <a:pt x="10325" y="37350"/>
                </a:lnTo>
                <a:lnTo>
                  <a:pt x="9258" y="42875"/>
                </a:lnTo>
                <a:lnTo>
                  <a:pt x="11214" y="48031"/>
                </a:lnTo>
                <a:lnTo>
                  <a:pt x="14960" y="50876"/>
                </a:lnTo>
                <a:lnTo>
                  <a:pt x="11181" y="53253"/>
                </a:lnTo>
                <a:lnTo>
                  <a:pt x="1835" y="64666"/>
                </a:lnTo>
                <a:lnTo>
                  <a:pt x="0" y="74891"/>
                </a:lnTo>
                <a:lnTo>
                  <a:pt x="1094" y="81498"/>
                </a:lnTo>
                <a:lnTo>
                  <a:pt x="8551" y="91369"/>
                </a:lnTo>
                <a:lnTo>
                  <a:pt x="21327" y="97399"/>
                </a:lnTo>
                <a:lnTo>
                  <a:pt x="20011" y="81307"/>
                </a:lnTo>
                <a:lnTo>
                  <a:pt x="16370" y="72758"/>
                </a:lnTo>
                <a:lnTo>
                  <a:pt x="16370" y="64579"/>
                </a:lnTo>
                <a:lnTo>
                  <a:pt x="19049" y="59956"/>
                </a:lnTo>
                <a:lnTo>
                  <a:pt x="17614" y="0"/>
                </a:lnTo>
                <a:lnTo>
                  <a:pt x="18155" y="-7354"/>
                </a:lnTo>
                <a:lnTo>
                  <a:pt x="24241" y="-18503"/>
                </a:lnTo>
                <a:lnTo>
                  <a:pt x="39319" y="-22237"/>
                </a:lnTo>
                <a:lnTo>
                  <a:pt x="43480" y="-22058"/>
                </a:lnTo>
                <a:lnTo>
                  <a:pt x="56280" y="-16132"/>
                </a:lnTo>
                <a:lnTo>
                  <a:pt x="59435" y="-2844"/>
                </a:lnTo>
                <a:lnTo>
                  <a:pt x="58773" y="5002"/>
                </a:lnTo>
                <a:lnTo>
                  <a:pt x="52369" y="15892"/>
                </a:lnTo>
                <a:lnTo>
                  <a:pt x="37185" y="19570"/>
                </a:lnTo>
                <a:lnTo>
                  <a:pt x="33443" y="19420"/>
                </a:lnTo>
                <a:lnTo>
                  <a:pt x="20660" y="13459"/>
                </a:lnTo>
                <a:lnTo>
                  <a:pt x="23317" y="55689"/>
                </a:lnTo>
                <a:lnTo>
                  <a:pt x="65658" y="55689"/>
                </a:lnTo>
                <a:lnTo>
                  <a:pt x="69748" y="63334"/>
                </a:lnTo>
                <a:lnTo>
                  <a:pt x="67970" y="71691"/>
                </a:lnTo>
                <a:lnTo>
                  <a:pt x="72461" y="90352"/>
                </a:lnTo>
                <a:lnTo>
                  <a:pt x="80754" y="81910"/>
                </a:lnTo>
                <a:lnTo>
                  <a:pt x="84861" y="71513"/>
                </a:lnTo>
                <a:lnTo>
                  <a:pt x="85279" y="66887"/>
                </a:lnTo>
                <a:lnTo>
                  <a:pt x="82855" y="55219"/>
                </a:lnTo>
                <a:lnTo>
                  <a:pt x="74141" y="45944"/>
                </a:lnTo>
                <a:lnTo>
                  <a:pt x="57480" y="42164"/>
                </a:lnTo>
                <a:lnTo>
                  <a:pt x="26695" y="42164"/>
                </a:lnTo>
                <a:lnTo>
                  <a:pt x="24218" y="38785"/>
                </a:lnTo>
                <a:lnTo>
                  <a:pt x="25450" y="32550"/>
                </a:lnTo>
                <a:lnTo>
                  <a:pt x="26873" y="30594"/>
                </a:lnTo>
                <a:lnTo>
                  <a:pt x="29717" y="31127"/>
                </a:lnTo>
                <a:lnTo>
                  <a:pt x="32740" y="31483"/>
                </a:lnTo>
                <a:lnTo>
                  <a:pt x="39152" y="31433"/>
                </a:lnTo>
                <a:lnTo>
                  <a:pt x="54771" y="29021"/>
                </a:lnTo>
                <a:lnTo>
                  <a:pt x="66336" y="22691"/>
                </a:lnTo>
                <a:lnTo>
                  <a:pt x="73517" y="12029"/>
                </a:lnTo>
                <a:lnTo>
                  <a:pt x="75984" y="-3378"/>
                </a:lnTo>
                <a:lnTo>
                  <a:pt x="75984" y="-12446"/>
                </a:lnTo>
                <a:close/>
              </a:path>
              <a:path w="72461" h="150139">
                <a:moveTo>
                  <a:pt x="20011" y="81307"/>
                </a:moveTo>
                <a:lnTo>
                  <a:pt x="21327" y="97399"/>
                </a:lnTo>
                <a:lnTo>
                  <a:pt x="37363" y="99441"/>
                </a:lnTo>
                <a:lnTo>
                  <a:pt x="43768" y="99230"/>
                </a:lnTo>
                <a:lnTo>
                  <a:pt x="60095" y="96303"/>
                </a:lnTo>
                <a:lnTo>
                  <a:pt x="72461" y="90352"/>
                </a:lnTo>
                <a:lnTo>
                  <a:pt x="67970" y="71691"/>
                </a:lnTo>
                <a:lnTo>
                  <a:pt x="65441" y="77193"/>
                </a:lnTo>
                <a:lnTo>
                  <a:pt x="54388" y="84389"/>
                </a:lnTo>
                <a:lnTo>
                  <a:pt x="39865" y="86817"/>
                </a:lnTo>
                <a:lnTo>
                  <a:pt x="35827" y="86690"/>
                </a:lnTo>
                <a:lnTo>
                  <a:pt x="20011" y="8130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3" name="object 1053"/>
          <p:cNvSpPr/>
          <p:nvPr/>
        </p:nvSpPr>
        <p:spPr>
          <a:xfrm>
            <a:off x="5258641" y="4441829"/>
            <a:ext cx="74193" cy="90716"/>
          </a:xfrm>
          <a:custGeom>
            <a:avLst/>
            <a:gdLst/>
            <a:ahLst/>
            <a:cxnLst/>
            <a:rect l="l" t="t" r="r" b="b"/>
            <a:pathLst>
              <a:path w="74193" h="90716">
                <a:moveTo>
                  <a:pt x="158" y="65554"/>
                </a:moveTo>
                <a:lnTo>
                  <a:pt x="4456" y="79580"/>
                </a:lnTo>
                <a:lnTo>
                  <a:pt x="14198" y="87943"/>
                </a:lnTo>
                <a:lnTo>
                  <a:pt x="28816" y="90716"/>
                </a:lnTo>
                <a:lnTo>
                  <a:pt x="32664" y="90578"/>
                </a:lnTo>
                <a:lnTo>
                  <a:pt x="44847" y="88063"/>
                </a:lnTo>
                <a:lnTo>
                  <a:pt x="56756" y="82181"/>
                </a:lnTo>
                <a:lnTo>
                  <a:pt x="57645" y="82181"/>
                </a:lnTo>
                <a:lnTo>
                  <a:pt x="57645" y="88950"/>
                </a:lnTo>
                <a:lnTo>
                  <a:pt x="74193" y="88950"/>
                </a:lnTo>
                <a:lnTo>
                  <a:pt x="74193" y="0"/>
                </a:lnTo>
                <a:lnTo>
                  <a:pt x="57645" y="0"/>
                </a:lnTo>
                <a:lnTo>
                  <a:pt x="57645" y="71869"/>
                </a:lnTo>
                <a:lnTo>
                  <a:pt x="51942" y="74180"/>
                </a:lnTo>
                <a:lnTo>
                  <a:pt x="44475" y="77203"/>
                </a:lnTo>
                <a:lnTo>
                  <a:pt x="33124" y="77196"/>
                </a:lnTo>
                <a:lnTo>
                  <a:pt x="19840" y="71698"/>
                </a:lnTo>
                <a:lnTo>
                  <a:pt x="16548" y="57988"/>
                </a:lnTo>
                <a:lnTo>
                  <a:pt x="16548" y="0"/>
                </a:lnTo>
                <a:lnTo>
                  <a:pt x="0" y="0"/>
                </a:lnTo>
                <a:lnTo>
                  <a:pt x="0" y="61556"/>
                </a:lnTo>
                <a:lnTo>
                  <a:pt x="158" y="6555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4" name="object 1054"/>
          <p:cNvSpPr/>
          <p:nvPr/>
        </p:nvSpPr>
        <p:spPr>
          <a:xfrm>
            <a:off x="5357314" y="4441464"/>
            <a:ext cx="27684" cy="36474"/>
          </a:xfrm>
          <a:custGeom>
            <a:avLst/>
            <a:gdLst/>
            <a:ahLst/>
            <a:cxnLst/>
            <a:rect l="l" t="t" r="r" b="b"/>
            <a:pathLst>
              <a:path w="27684" h="36474">
                <a:moveTo>
                  <a:pt x="19076" y="25907"/>
                </a:moveTo>
                <a:lnTo>
                  <a:pt x="27684" y="0"/>
                </a:lnTo>
                <a:lnTo>
                  <a:pt x="15799" y="5440"/>
                </a:lnTo>
                <a:lnTo>
                  <a:pt x="16890" y="35051"/>
                </a:lnTo>
                <a:lnTo>
                  <a:pt x="19076" y="25907"/>
                </a:lnTo>
                <a:close/>
              </a:path>
              <a:path w="27684" h="36474">
                <a:moveTo>
                  <a:pt x="76753" y="33636"/>
                </a:moveTo>
                <a:lnTo>
                  <a:pt x="73894" y="18832"/>
                </a:lnTo>
                <a:lnTo>
                  <a:pt x="66917" y="7816"/>
                </a:lnTo>
                <a:lnTo>
                  <a:pt x="55635" y="946"/>
                </a:lnTo>
                <a:lnTo>
                  <a:pt x="39865" y="-1422"/>
                </a:lnTo>
                <a:lnTo>
                  <a:pt x="27684" y="0"/>
                </a:lnTo>
                <a:lnTo>
                  <a:pt x="19076" y="25907"/>
                </a:lnTo>
                <a:lnTo>
                  <a:pt x="27192" y="15435"/>
                </a:lnTo>
                <a:lnTo>
                  <a:pt x="39662" y="12280"/>
                </a:lnTo>
                <a:lnTo>
                  <a:pt x="46030" y="12983"/>
                </a:lnTo>
                <a:lnTo>
                  <a:pt x="56505" y="20219"/>
                </a:lnTo>
                <a:lnTo>
                  <a:pt x="60299" y="35051"/>
                </a:lnTo>
                <a:lnTo>
                  <a:pt x="16890" y="35051"/>
                </a:lnTo>
                <a:lnTo>
                  <a:pt x="15799" y="5440"/>
                </a:lnTo>
                <a:lnTo>
                  <a:pt x="7123" y="14855"/>
                </a:lnTo>
                <a:lnTo>
                  <a:pt x="1806" y="28138"/>
                </a:lnTo>
                <a:lnTo>
                  <a:pt x="0" y="45186"/>
                </a:lnTo>
                <a:lnTo>
                  <a:pt x="1617" y="62621"/>
                </a:lnTo>
                <a:lnTo>
                  <a:pt x="6911" y="76246"/>
                </a:lnTo>
                <a:lnTo>
                  <a:pt x="15636" y="85011"/>
                </a:lnTo>
                <a:lnTo>
                  <a:pt x="27532" y="89696"/>
                </a:lnTo>
                <a:lnTo>
                  <a:pt x="42341" y="91084"/>
                </a:lnTo>
                <a:lnTo>
                  <a:pt x="47496" y="90944"/>
                </a:lnTo>
                <a:lnTo>
                  <a:pt x="60344" y="89161"/>
                </a:lnTo>
                <a:lnTo>
                  <a:pt x="71856" y="85394"/>
                </a:lnTo>
                <a:lnTo>
                  <a:pt x="68859" y="73113"/>
                </a:lnTo>
                <a:lnTo>
                  <a:pt x="68511" y="73239"/>
                </a:lnTo>
                <a:lnTo>
                  <a:pt x="56433" y="76316"/>
                </a:lnTo>
                <a:lnTo>
                  <a:pt x="43408" y="77571"/>
                </a:lnTo>
                <a:lnTo>
                  <a:pt x="40839" y="77521"/>
                </a:lnTo>
                <a:lnTo>
                  <a:pt x="28212" y="74709"/>
                </a:lnTo>
                <a:lnTo>
                  <a:pt x="19789" y="65611"/>
                </a:lnTo>
                <a:lnTo>
                  <a:pt x="16548" y="47497"/>
                </a:lnTo>
                <a:lnTo>
                  <a:pt x="75780" y="47497"/>
                </a:lnTo>
                <a:lnTo>
                  <a:pt x="76669" y="43941"/>
                </a:lnTo>
                <a:lnTo>
                  <a:pt x="76847" y="38785"/>
                </a:lnTo>
                <a:lnTo>
                  <a:pt x="76753" y="33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5" name="object 1055"/>
          <p:cNvSpPr/>
          <p:nvPr/>
        </p:nvSpPr>
        <p:spPr>
          <a:xfrm>
            <a:off x="5459554" y="4440041"/>
            <a:ext cx="74167" cy="90741"/>
          </a:xfrm>
          <a:custGeom>
            <a:avLst/>
            <a:gdLst/>
            <a:ahLst/>
            <a:cxnLst/>
            <a:rect l="l" t="t" r="r" b="b"/>
            <a:pathLst>
              <a:path w="74167" h="90741">
                <a:moveTo>
                  <a:pt x="29870" y="13703"/>
                </a:moveTo>
                <a:lnTo>
                  <a:pt x="42042" y="13738"/>
                </a:lnTo>
                <a:lnTo>
                  <a:pt x="54558" y="19889"/>
                </a:lnTo>
                <a:lnTo>
                  <a:pt x="57619" y="33807"/>
                </a:lnTo>
                <a:lnTo>
                  <a:pt x="57619" y="90741"/>
                </a:lnTo>
                <a:lnTo>
                  <a:pt x="74167" y="90741"/>
                </a:lnTo>
                <a:lnTo>
                  <a:pt x="74167" y="29349"/>
                </a:lnTo>
                <a:lnTo>
                  <a:pt x="74011" y="25346"/>
                </a:lnTo>
                <a:lnTo>
                  <a:pt x="69769" y="11263"/>
                </a:lnTo>
                <a:lnTo>
                  <a:pt x="60110" y="2815"/>
                </a:lnTo>
                <a:lnTo>
                  <a:pt x="45542" y="0"/>
                </a:lnTo>
                <a:lnTo>
                  <a:pt x="41538" y="153"/>
                </a:lnTo>
                <a:lnTo>
                  <a:pt x="29360" y="2727"/>
                </a:lnTo>
                <a:lnTo>
                  <a:pt x="17411" y="8724"/>
                </a:lnTo>
                <a:lnTo>
                  <a:pt x="16548" y="8724"/>
                </a:lnTo>
                <a:lnTo>
                  <a:pt x="16548" y="1790"/>
                </a:lnTo>
                <a:lnTo>
                  <a:pt x="0" y="1790"/>
                </a:lnTo>
                <a:lnTo>
                  <a:pt x="0" y="90741"/>
                </a:lnTo>
                <a:lnTo>
                  <a:pt x="16548" y="90741"/>
                </a:lnTo>
                <a:lnTo>
                  <a:pt x="16548" y="19037"/>
                </a:lnTo>
                <a:lnTo>
                  <a:pt x="22224" y="16725"/>
                </a:lnTo>
                <a:lnTo>
                  <a:pt x="29870" y="1370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6" name="object 1056"/>
          <p:cNvSpPr/>
          <p:nvPr/>
        </p:nvSpPr>
        <p:spPr>
          <a:xfrm>
            <a:off x="5605853" y="4404475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65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7" name="object 1057"/>
          <p:cNvSpPr/>
          <p:nvPr/>
        </p:nvSpPr>
        <p:spPr>
          <a:xfrm>
            <a:off x="5646209" y="4440041"/>
            <a:ext cx="81318" cy="92506"/>
          </a:xfrm>
          <a:custGeom>
            <a:avLst/>
            <a:gdLst/>
            <a:ahLst/>
            <a:cxnLst/>
            <a:rect l="l" t="t" r="r" b="b"/>
            <a:pathLst>
              <a:path w="81318" h="92506">
                <a:moveTo>
                  <a:pt x="16548" y="48031"/>
                </a:moveTo>
                <a:lnTo>
                  <a:pt x="16835" y="40458"/>
                </a:lnTo>
                <a:lnTo>
                  <a:pt x="20282" y="25427"/>
                </a:lnTo>
                <a:lnTo>
                  <a:pt x="28276" y="16049"/>
                </a:lnTo>
                <a:lnTo>
                  <a:pt x="41630" y="12814"/>
                </a:lnTo>
                <a:lnTo>
                  <a:pt x="43161" y="12843"/>
                </a:lnTo>
                <a:lnTo>
                  <a:pt x="56348" y="17071"/>
                </a:lnTo>
                <a:lnTo>
                  <a:pt x="62960" y="27892"/>
                </a:lnTo>
                <a:lnTo>
                  <a:pt x="64769" y="44475"/>
                </a:lnTo>
                <a:lnTo>
                  <a:pt x="64476" y="52173"/>
                </a:lnTo>
                <a:lnTo>
                  <a:pt x="61027" y="67261"/>
                </a:lnTo>
                <a:lnTo>
                  <a:pt x="53080" y="76650"/>
                </a:lnTo>
                <a:lnTo>
                  <a:pt x="55450" y="90366"/>
                </a:lnTo>
                <a:lnTo>
                  <a:pt x="67191" y="84371"/>
                </a:lnTo>
                <a:lnTo>
                  <a:pt x="75227" y="74642"/>
                </a:lnTo>
                <a:lnTo>
                  <a:pt x="79842" y="61302"/>
                </a:lnTo>
                <a:lnTo>
                  <a:pt x="81318" y="44475"/>
                </a:lnTo>
                <a:lnTo>
                  <a:pt x="80517" y="32491"/>
                </a:lnTo>
                <a:lnTo>
                  <a:pt x="76209" y="17879"/>
                </a:lnTo>
                <a:lnTo>
                  <a:pt x="68325" y="7769"/>
                </a:lnTo>
                <a:lnTo>
                  <a:pt x="57038" y="1898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1"/>
                </a:lnTo>
                <a:lnTo>
                  <a:pt x="14186" y="8182"/>
                </a:lnTo>
                <a:lnTo>
                  <a:pt x="6128" y="17912"/>
                </a:lnTo>
                <a:lnTo>
                  <a:pt x="1488" y="31236"/>
                </a:lnTo>
                <a:lnTo>
                  <a:pt x="0" y="48031"/>
                </a:lnTo>
                <a:lnTo>
                  <a:pt x="829" y="60148"/>
                </a:lnTo>
                <a:lnTo>
                  <a:pt x="5196" y="74700"/>
                </a:lnTo>
                <a:lnTo>
                  <a:pt x="13137" y="84768"/>
                </a:lnTo>
                <a:lnTo>
                  <a:pt x="16548" y="48031"/>
                </a:lnTo>
                <a:close/>
              </a:path>
              <a:path w="81318" h="92506">
                <a:moveTo>
                  <a:pt x="39865" y="79883"/>
                </a:moveTo>
                <a:lnTo>
                  <a:pt x="37982" y="79839"/>
                </a:lnTo>
                <a:lnTo>
                  <a:pt x="24891" y="75516"/>
                </a:lnTo>
                <a:lnTo>
                  <a:pt x="18338" y="64654"/>
                </a:lnTo>
                <a:lnTo>
                  <a:pt x="16548" y="48031"/>
                </a:lnTo>
                <a:lnTo>
                  <a:pt x="13137" y="84768"/>
                </a:lnTo>
                <a:lnTo>
                  <a:pt x="24462" y="90616"/>
                </a:lnTo>
                <a:lnTo>
                  <a:pt x="38976" y="92506"/>
                </a:lnTo>
                <a:lnTo>
                  <a:pt x="39723" y="92503"/>
                </a:lnTo>
                <a:lnTo>
                  <a:pt x="55450" y="90366"/>
                </a:lnTo>
                <a:lnTo>
                  <a:pt x="53080" y="76650"/>
                </a:lnTo>
                <a:lnTo>
                  <a:pt x="39865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8" name="object 1058"/>
          <p:cNvSpPr/>
          <p:nvPr/>
        </p:nvSpPr>
        <p:spPr>
          <a:xfrm>
            <a:off x="5746122" y="4440039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1" y="77389"/>
                </a:moveTo>
                <a:lnTo>
                  <a:pt x="2857" y="74193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1" y="91793"/>
                </a:lnTo>
                <a:lnTo>
                  <a:pt x="52043" y="87425"/>
                </a:lnTo>
                <a:lnTo>
                  <a:pt x="61476" y="78730"/>
                </a:lnTo>
                <a:lnTo>
                  <a:pt x="64947" y="65303"/>
                </a:lnTo>
                <a:lnTo>
                  <a:pt x="64945" y="64898"/>
                </a:lnTo>
                <a:lnTo>
                  <a:pt x="60847" y="50988"/>
                </a:lnTo>
                <a:lnTo>
                  <a:pt x="50750" y="43112"/>
                </a:lnTo>
                <a:lnTo>
                  <a:pt x="37363" y="38608"/>
                </a:lnTo>
                <a:lnTo>
                  <a:pt x="27762" y="35941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703"/>
                </a:lnTo>
                <a:lnTo>
                  <a:pt x="40932" y="13703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13"/>
                </a:lnTo>
                <a:lnTo>
                  <a:pt x="60095" y="4678"/>
                </a:lnTo>
                <a:lnTo>
                  <a:pt x="47984" y="1482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5" y="38161"/>
                </a:lnTo>
                <a:lnTo>
                  <a:pt x="13685" y="46653"/>
                </a:lnTo>
                <a:lnTo>
                  <a:pt x="27241" y="51422"/>
                </a:lnTo>
                <a:lnTo>
                  <a:pt x="28028" y="51619"/>
                </a:lnTo>
                <a:lnTo>
                  <a:pt x="42353" y="56600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9" y="78989"/>
                </a:lnTo>
                <a:lnTo>
                  <a:pt x="14701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9" name="object 1059"/>
          <p:cNvSpPr/>
          <p:nvPr/>
        </p:nvSpPr>
        <p:spPr>
          <a:xfrm>
            <a:off x="5879134" y="4440043"/>
            <a:ext cx="77736" cy="126301"/>
          </a:xfrm>
          <a:custGeom>
            <a:avLst/>
            <a:gdLst/>
            <a:ahLst/>
            <a:cxnLst/>
            <a:rect l="l" t="t" r="r" b="b"/>
            <a:pathLst>
              <a:path w="77736" h="126301">
                <a:moveTo>
                  <a:pt x="77736" y="44475"/>
                </a:moveTo>
                <a:lnTo>
                  <a:pt x="77464" y="37643"/>
                </a:lnTo>
                <a:lnTo>
                  <a:pt x="74647" y="23187"/>
                </a:lnTo>
                <a:lnTo>
                  <a:pt x="68334" y="11200"/>
                </a:lnTo>
                <a:lnTo>
                  <a:pt x="57977" y="3023"/>
                </a:lnTo>
                <a:lnTo>
                  <a:pt x="43027" y="0"/>
                </a:lnTo>
                <a:lnTo>
                  <a:pt x="41501" y="15"/>
                </a:lnTo>
                <a:lnTo>
                  <a:pt x="52910" y="18716"/>
                </a:lnTo>
                <a:lnTo>
                  <a:pt x="59065" y="30326"/>
                </a:lnTo>
                <a:lnTo>
                  <a:pt x="60464" y="45364"/>
                </a:lnTo>
                <a:lnTo>
                  <a:pt x="60330" y="50646"/>
                </a:lnTo>
                <a:lnTo>
                  <a:pt x="57554" y="65626"/>
                </a:lnTo>
                <a:lnTo>
                  <a:pt x="49995" y="75785"/>
                </a:lnTo>
                <a:lnTo>
                  <a:pt x="36080" y="79527"/>
                </a:lnTo>
                <a:lnTo>
                  <a:pt x="28994" y="79527"/>
                </a:lnTo>
                <a:lnTo>
                  <a:pt x="31292" y="92506"/>
                </a:lnTo>
                <a:lnTo>
                  <a:pt x="38595" y="92506"/>
                </a:lnTo>
                <a:lnTo>
                  <a:pt x="52216" y="90522"/>
                </a:lnTo>
                <a:lnTo>
                  <a:pt x="63887" y="83923"/>
                </a:lnTo>
                <a:lnTo>
                  <a:pt x="71806" y="73497"/>
                </a:lnTo>
                <a:lnTo>
                  <a:pt x="76310" y="60072"/>
                </a:lnTo>
                <a:lnTo>
                  <a:pt x="77736" y="44475"/>
                </a:lnTo>
                <a:close/>
              </a:path>
              <a:path w="77736" h="126301">
                <a:moveTo>
                  <a:pt x="29229" y="1877"/>
                </a:moveTo>
                <a:lnTo>
                  <a:pt x="17411" y="8013"/>
                </a:lnTo>
                <a:lnTo>
                  <a:pt x="16535" y="8013"/>
                </a:lnTo>
                <a:lnTo>
                  <a:pt x="16535" y="1790"/>
                </a:lnTo>
                <a:lnTo>
                  <a:pt x="0" y="1790"/>
                </a:lnTo>
                <a:lnTo>
                  <a:pt x="0" y="126301"/>
                </a:lnTo>
                <a:lnTo>
                  <a:pt x="16535" y="126301"/>
                </a:lnTo>
                <a:lnTo>
                  <a:pt x="16535" y="87528"/>
                </a:lnTo>
                <a:lnTo>
                  <a:pt x="17056" y="87172"/>
                </a:lnTo>
                <a:lnTo>
                  <a:pt x="23456" y="90728"/>
                </a:lnTo>
                <a:lnTo>
                  <a:pt x="31292" y="92506"/>
                </a:lnTo>
                <a:lnTo>
                  <a:pt x="28994" y="79527"/>
                </a:lnTo>
                <a:lnTo>
                  <a:pt x="23456" y="78625"/>
                </a:lnTo>
                <a:lnTo>
                  <a:pt x="16535" y="76860"/>
                </a:lnTo>
                <a:lnTo>
                  <a:pt x="16535" y="17259"/>
                </a:lnTo>
                <a:lnTo>
                  <a:pt x="23113" y="15481"/>
                </a:lnTo>
                <a:lnTo>
                  <a:pt x="27558" y="13703"/>
                </a:lnTo>
                <a:lnTo>
                  <a:pt x="39062" y="13722"/>
                </a:lnTo>
                <a:lnTo>
                  <a:pt x="52910" y="18716"/>
                </a:lnTo>
                <a:lnTo>
                  <a:pt x="41501" y="15"/>
                </a:lnTo>
                <a:lnTo>
                  <a:pt x="29229" y="18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0" name="object 1060"/>
          <p:cNvSpPr/>
          <p:nvPr/>
        </p:nvSpPr>
        <p:spPr>
          <a:xfrm>
            <a:off x="5980633" y="4408906"/>
            <a:ext cx="20459" cy="121869"/>
          </a:xfrm>
          <a:custGeom>
            <a:avLst/>
            <a:gdLst/>
            <a:ahLst/>
            <a:cxnLst/>
            <a:rect l="l" t="t" r="r" b="b"/>
            <a:pathLst>
              <a:path w="20459" h="121869">
                <a:moveTo>
                  <a:pt x="20459" y="10325"/>
                </a:moveTo>
                <a:lnTo>
                  <a:pt x="20459" y="4635"/>
                </a:lnTo>
                <a:lnTo>
                  <a:pt x="15849" y="0"/>
                </a:lnTo>
                <a:lnTo>
                  <a:pt x="4635" y="0"/>
                </a:lnTo>
                <a:lnTo>
                  <a:pt x="0" y="4635"/>
                </a:lnTo>
                <a:lnTo>
                  <a:pt x="0" y="15836"/>
                </a:lnTo>
                <a:lnTo>
                  <a:pt x="4635" y="20472"/>
                </a:lnTo>
                <a:lnTo>
                  <a:pt x="15849" y="20472"/>
                </a:lnTo>
                <a:lnTo>
                  <a:pt x="20459" y="15836"/>
                </a:lnTo>
                <a:lnTo>
                  <a:pt x="20459" y="10325"/>
                </a:lnTo>
                <a:close/>
              </a:path>
              <a:path w="20459" h="121869">
                <a:moveTo>
                  <a:pt x="1955" y="32918"/>
                </a:moveTo>
                <a:lnTo>
                  <a:pt x="1955" y="121869"/>
                </a:lnTo>
                <a:lnTo>
                  <a:pt x="18503" y="121869"/>
                </a:lnTo>
                <a:lnTo>
                  <a:pt x="18503" y="32918"/>
                </a:lnTo>
                <a:lnTo>
                  <a:pt x="1955" y="329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1" name="object 1061"/>
          <p:cNvSpPr/>
          <p:nvPr/>
        </p:nvSpPr>
        <p:spPr>
          <a:xfrm>
            <a:off x="6024905" y="4440041"/>
            <a:ext cx="71513" cy="92506"/>
          </a:xfrm>
          <a:custGeom>
            <a:avLst/>
            <a:gdLst/>
            <a:ahLst/>
            <a:cxnLst/>
            <a:rect l="l" t="t" r="r" b="b"/>
            <a:pathLst>
              <a:path w="71513" h="92506">
                <a:moveTo>
                  <a:pt x="0" y="48031"/>
                </a:moveTo>
                <a:lnTo>
                  <a:pt x="715" y="59600"/>
                </a:lnTo>
                <a:lnTo>
                  <a:pt x="4842" y="74401"/>
                </a:lnTo>
                <a:lnTo>
                  <a:pt x="12547" y="84639"/>
                </a:lnTo>
                <a:lnTo>
                  <a:pt x="23720" y="90585"/>
                </a:lnTo>
                <a:lnTo>
                  <a:pt x="38252" y="92506"/>
                </a:lnTo>
                <a:lnTo>
                  <a:pt x="46307" y="92236"/>
                </a:lnTo>
                <a:lnTo>
                  <a:pt x="59904" y="90508"/>
                </a:lnTo>
                <a:lnTo>
                  <a:pt x="70624" y="87172"/>
                </a:lnTo>
                <a:lnTo>
                  <a:pt x="67970" y="74536"/>
                </a:lnTo>
                <a:lnTo>
                  <a:pt x="66756" y="74973"/>
                </a:lnTo>
                <a:lnTo>
                  <a:pt x="54607" y="77896"/>
                </a:lnTo>
                <a:lnTo>
                  <a:pt x="41452" y="78994"/>
                </a:lnTo>
                <a:lnTo>
                  <a:pt x="39676" y="78962"/>
                </a:lnTo>
                <a:lnTo>
                  <a:pt x="25619" y="74826"/>
                </a:lnTo>
                <a:lnTo>
                  <a:pt x="18956" y="64265"/>
                </a:lnTo>
                <a:lnTo>
                  <a:pt x="17271" y="48031"/>
                </a:lnTo>
                <a:lnTo>
                  <a:pt x="17450" y="41667"/>
                </a:lnTo>
                <a:lnTo>
                  <a:pt x="20465" y="26459"/>
                </a:lnTo>
                <a:lnTo>
                  <a:pt x="28252" y="16974"/>
                </a:lnTo>
                <a:lnTo>
                  <a:pt x="42163" y="13703"/>
                </a:lnTo>
                <a:lnTo>
                  <a:pt x="44139" y="13738"/>
                </a:lnTo>
                <a:lnTo>
                  <a:pt x="57777" y="15575"/>
                </a:lnTo>
                <a:lnTo>
                  <a:pt x="68859" y="19037"/>
                </a:lnTo>
                <a:lnTo>
                  <a:pt x="71513" y="6223"/>
                </a:lnTo>
                <a:lnTo>
                  <a:pt x="67543" y="4257"/>
                </a:lnTo>
                <a:lnTo>
                  <a:pt x="54649" y="1002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9"/>
                </a:lnTo>
                <a:lnTo>
                  <a:pt x="13941" y="8005"/>
                </a:lnTo>
                <a:lnTo>
                  <a:pt x="5970" y="17739"/>
                </a:lnTo>
                <a:lnTo>
                  <a:pt x="1435" y="31123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2" name="object 1062"/>
          <p:cNvSpPr/>
          <p:nvPr/>
        </p:nvSpPr>
        <p:spPr>
          <a:xfrm>
            <a:off x="6112909" y="4440041"/>
            <a:ext cx="81318" cy="92506"/>
          </a:xfrm>
          <a:custGeom>
            <a:avLst/>
            <a:gdLst/>
            <a:ahLst/>
            <a:cxnLst/>
            <a:rect l="l" t="t" r="r" b="b"/>
            <a:pathLst>
              <a:path w="81318" h="92506">
                <a:moveTo>
                  <a:pt x="16548" y="48031"/>
                </a:moveTo>
                <a:lnTo>
                  <a:pt x="16835" y="40458"/>
                </a:lnTo>
                <a:lnTo>
                  <a:pt x="20282" y="25427"/>
                </a:lnTo>
                <a:lnTo>
                  <a:pt x="28276" y="16049"/>
                </a:lnTo>
                <a:lnTo>
                  <a:pt x="41630" y="12814"/>
                </a:lnTo>
                <a:lnTo>
                  <a:pt x="43161" y="12843"/>
                </a:lnTo>
                <a:lnTo>
                  <a:pt x="56348" y="17071"/>
                </a:lnTo>
                <a:lnTo>
                  <a:pt x="62960" y="27892"/>
                </a:lnTo>
                <a:lnTo>
                  <a:pt x="64769" y="44475"/>
                </a:lnTo>
                <a:lnTo>
                  <a:pt x="64476" y="52173"/>
                </a:lnTo>
                <a:lnTo>
                  <a:pt x="61027" y="67261"/>
                </a:lnTo>
                <a:lnTo>
                  <a:pt x="53080" y="76650"/>
                </a:lnTo>
                <a:lnTo>
                  <a:pt x="55450" y="90366"/>
                </a:lnTo>
                <a:lnTo>
                  <a:pt x="67191" y="84371"/>
                </a:lnTo>
                <a:lnTo>
                  <a:pt x="75227" y="74642"/>
                </a:lnTo>
                <a:lnTo>
                  <a:pt x="79842" y="61302"/>
                </a:lnTo>
                <a:lnTo>
                  <a:pt x="81318" y="44475"/>
                </a:lnTo>
                <a:lnTo>
                  <a:pt x="80517" y="32491"/>
                </a:lnTo>
                <a:lnTo>
                  <a:pt x="76209" y="17879"/>
                </a:lnTo>
                <a:lnTo>
                  <a:pt x="68325" y="7769"/>
                </a:lnTo>
                <a:lnTo>
                  <a:pt x="57038" y="1898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1"/>
                </a:lnTo>
                <a:lnTo>
                  <a:pt x="14186" y="8182"/>
                </a:lnTo>
                <a:lnTo>
                  <a:pt x="6128" y="17912"/>
                </a:lnTo>
                <a:lnTo>
                  <a:pt x="1488" y="31236"/>
                </a:lnTo>
                <a:lnTo>
                  <a:pt x="0" y="48031"/>
                </a:lnTo>
                <a:lnTo>
                  <a:pt x="829" y="60148"/>
                </a:lnTo>
                <a:lnTo>
                  <a:pt x="5196" y="74700"/>
                </a:lnTo>
                <a:lnTo>
                  <a:pt x="13137" y="84768"/>
                </a:lnTo>
                <a:lnTo>
                  <a:pt x="16548" y="48031"/>
                </a:lnTo>
                <a:close/>
              </a:path>
              <a:path w="81318" h="92506">
                <a:moveTo>
                  <a:pt x="39865" y="79883"/>
                </a:moveTo>
                <a:lnTo>
                  <a:pt x="37982" y="79839"/>
                </a:lnTo>
                <a:lnTo>
                  <a:pt x="24891" y="75516"/>
                </a:lnTo>
                <a:lnTo>
                  <a:pt x="18338" y="64654"/>
                </a:lnTo>
                <a:lnTo>
                  <a:pt x="16548" y="48031"/>
                </a:lnTo>
                <a:lnTo>
                  <a:pt x="13137" y="84768"/>
                </a:lnTo>
                <a:lnTo>
                  <a:pt x="24462" y="90616"/>
                </a:lnTo>
                <a:lnTo>
                  <a:pt x="38976" y="92506"/>
                </a:lnTo>
                <a:lnTo>
                  <a:pt x="39723" y="92503"/>
                </a:lnTo>
                <a:lnTo>
                  <a:pt x="55450" y="90366"/>
                </a:lnTo>
                <a:lnTo>
                  <a:pt x="53080" y="76650"/>
                </a:lnTo>
                <a:lnTo>
                  <a:pt x="39865" y="798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3" name="object 1063"/>
          <p:cNvSpPr/>
          <p:nvPr/>
        </p:nvSpPr>
        <p:spPr>
          <a:xfrm>
            <a:off x="6212822" y="4440039"/>
            <a:ext cx="64947" cy="92506"/>
          </a:xfrm>
          <a:custGeom>
            <a:avLst/>
            <a:gdLst/>
            <a:ahLst/>
            <a:cxnLst/>
            <a:rect l="l" t="t" r="r" b="b"/>
            <a:pathLst>
              <a:path w="64947" h="92506">
                <a:moveTo>
                  <a:pt x="14701" y="77389"/>
                </a:moveTo>
                <a:lnTo>
                  <a:pt x="2857" y="74193"/>
                </a:lnTo>
                <a:lnTo>
                  <a:pt x="0" y="87884"/>
                </a:lnTo>
                <a:lnTo>
                  <a:pt x="2509" y="88640"/>
                </a:lnTo>
                <a:lnTo>
                  <a:pt x="15406" y="91379"/>
                </a:lnTo>
                <a:lnTo>
                  <a:pt x="27939" y="92506"/>
                </a:lnTo>
                <a:lnTo>
                  <a:pt x="38121" y="91793"/>
                </a:lnTo>
                <a:lnTo>
                  <a:pt x="52043" y="87425"/>
                </a:lnTo>
                <a:lnTo>
                  <a:pt x="61476" y="78730"/>
                </a:lnTo>
                <a:lnTo>
                  <a:pt x="64947" y="65303"/>
                </a:lnTo>
                <a:lnTo>
                  <a:pt x="64945" y="64898"/>
                </a:lnTo>
                <a:lnTo>
                  <a:pt x="60847" y="50988"/>
                </a:lnTo>
                <a:lnTo>
                  <a:pt x="50750" y="43112"/>
                </a:lnTo>
                <a:lnTo>
                  <a:pt x="37363" y="38608"/>
                </a:lnTo>
                <a:lnTo>
                  <a:pt x="27762" y="35941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703"/>
                </a:lnTo>
                <a:lnTo>
                  <a:pt x="40932" y="13703"/>
                </a:lnTo>
                <a:lnTo>
                  <a:pt x="49288" y="15481"/>
                </a:lnTo>
                <a:lnTo>
                  <a:pt x="57480" y="18503"/>
                </a:lnTo>
                <a:lnTo>
                  <a:pt x="60502" y="4813"/>
                </a:lnTo>
                <a:lnTo>
                  <a:pt x="60095" y="4678"/>
                </a:lnTo>
                <a:lnTo>
                  <a:pt x="47984" y="1482"/>
                </a:lnTo>
                <a:lnTo>
                  <a:pt x="35051" y="0"/>
                </a:lnTo>
                <a:lnTo>
                  <a:pt x="28415" y="259"/>
                </a:lnTo>
                <a:lnTo>
                  <a:pt x="13512" y="3784"/>
                </a:lnTo>
                <a:lnTo>
                  <a:pt x="3932" y="11914"/>
                </a:lnTo>
                <a:lnTo>
                  <a:pt x="546" y="25260"/>
                </a:lnTo>
                <a:lnTo>
                  <a:pt x="3995" y="38161"/>
                </a:lnTo>
                <a:lnTo>
                  <a:pt x="13685" y="46653"/>
                </a:lnTo>
                <a:lnTo>
                  <a:pt x="27241" y="51422"/>
                </a:lnTo>
                <a:lnTo>
                  <a:pt x="28028" y="51619"/>
                </a:lnTo>
                <a:lnTo>
                  <a:pt x="42353" y="56600"/>
                </a:lnTo>
                <a:lnTo>
                  <a:pt x="48399" y="66535"/>
                </a:lnTo>
                <a:lnTo>
                  <a:pt x="48399" y="75438"/>
                </a:lnTo>
                <a:lnTo>
                  <a:pt x="39687" y="78994"/>
                </a:lnTo>
                <a:lnTo>
                  <a:pt x="27869" y="78989"/>
                </a:lnTo>
                <a:lnTo>
                  <a:pt x="14701" y="773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4" name="object 1064"/>
          <p:cNvSpPr/>
          <p:nvPr/>
        </p:nvSpPr>
        <p:spPr>
          <a:xfrm>
            <a:off x="496342" y="4630546"/>
            <a:ext cx="45885" cy="90716"/>
          </a:xfrm>
          <a:custGeom>
            <a:avLst/>
            <a:gdLst/>
            <a:ahLst/>
            <a:cxnLst/>
            <a:rect l="l" t="t" r="r" b="b"/>
            <a:pathLst>
              <a:path w="45885" h="90716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24" y="18335"/>
                </a:lnTo>
                <a:lnTo>
                  <a:pt x="30356" y="15929"/>
                </a:lnTo>
                <a:lnTo>
                  <a:pt x="45885" y="15113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5" name="object 1065"/>
          <p:cNvSpPr/>
          <p:nvPr/>
        </p:nvSpPr>
        <p:spPr>
          <a:xfrm>
            <a:off x="557310" y="4631964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1"/>
                </a:lnTo>
                <a:lnTo>
                  <a:pt x="56505" y="20207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5" y="62606"/>
                </a:lnTo>
                <a:lnTo>
                  <a:pt x="6908" y="76233"/>
                </a:lnTo>
                <a:lnTo>
                  <a:pt x="15633" y="84998"/>
                </a:lnTo>
                <a:lnTo>
                  <a:pt x="27530" y="89684"/>
                </a:lnTo>
                <a:lnTo>
                  <a:pt x="42341" y="91072"/>
                </a:lnTo>
                <a:lnTo>
                  <a:pt x="47496" y="90933"/>
                </a:lnTo>
                <a:lnTo>
                  <a:pt x="60344" y="89155"/>
                </a:lnTo>
                <a:lnTo>
                  <a:pt x="71856" y="85382"/>
                </a:lnTo>
                <a:lnTo>
                  <a:pt x="68859" y="73114"/>
                </a:lnTo>
                <a:lnTo>
                  <a:pt x="68513" y="73240"/>
                </a:lnTo>
                <a:lnTo>
                  <a:pt x="56434" y="76310"/>
                </a:lnTo>
                <a:lnTo>
                  <a:pt x="43408" y="77559"/>
                </a:lnTo>
                <a:lnTo>
                  <a:pt x="40839" y="77510"/>
                </a:lnTo>
                <a:lnTo>
                  <a:pt x="28212" y="74697"/>
                </a:lnTo>
                <a:lnTo>
                  <a:pt x="19789" y="65599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30"/>
                </a:lnTo>
                <a:lnTo>
                  <a:pt x="76847" y="38773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6" name="object 1066"/>
          <p:cNvSpPr/>
          <p:nvPr/>
        </p:nvSpPr>
        <p:spPr>
          <a:xfrm>
            <a:off x="653670" y="4630539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12" y="77379"/>
                </a:moveTo>
                <a:lnTo>
                  <a:pt x="2857" y="74180"/>
                </a:lnTo>
                <a:lnTo>
                  <a:pt x="0" y="87871"/>
                </a:lnTo>
                <a:lnTo>
                  <a:pt x="2502" y="88627"/>
                </a:lnTo>
                <a:lnTo>
                  <a:pt x="15387" y="91367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5"/>
                </a:lnTo>
                <a:lnTo>
                  <a:pt x="50750" y="43099"/>
                </a:lnTo>
                <a:lnTo>
                  <a:pt x="37363" y="38595"/>
                </a:lnTo>
                <a:lnTo>
                  <a:pt x="27762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690"/>
                </a:lnTo>
                <a:lnTo>
                  <a:pt x="40906" y="13690"/>
                </a:lnTo>
                <a:lnTo>
                  <a:pt x="49263" y="15481"/>
                </a:lnTo>
                <a:lnTo>
                  <a:pt x="57454" y="18491"/>
                </a:lnTo>
                <a:lnTo>
                  <a:pt x="60477" y="4800"/>
                </a:lnTo>
                <a:lnTo>
                  <a:pt x="60093" y="4673"/>
                </a:lnTo>
                <a:lnTo>
                  <a:pt x="47994" y="1483"/>
                </a:lnTo>
                <a:lnTo>
                  <a:pt x="35051" y="0"/>
                </a:lnTo>
                <a:lnTo>
                  <a:pt x="28383" y="260"/>
                </a:lnTo>
                <a:lnTo>
                  <a:pt x="13480" y="3785"/>
                </a:lnTo>
                <a:lnTo>
                  <a:pt x="3904" y="11913"/>
                </a:lnTo>
                <a:lnTo>
                  <a:pt x="520" y="25260"/>
                </a:lnTo>
                <a:lnTo>
                  <a:pt x="3966" y="38150"/>
                </a:lnTo>
                <a:lnTo>
                  <a:pt x="13657" y="46645"/>
                </a:lnTo>
                <a:lnTo>
                  <a:pt x="27216" y="51409"/>
                </a:lnTo>
                <a:lnTo>
                  <a:pt x="28029" y="51614"/>
                </a:lnTo>
                <a:lnTo>
                  <a:pt x="42350" y="56602"/>
                </a:lnTo>
                <a:lnTo>
                  <a:pt x="48399" y="66522"/>
                </a:lnTo>
                <a:lnTo>
                  <a:pt x="48399" y="75425"/>
                </a:lnTo>
                <a:lnTo>
                  <a:pt x="39662" y="78981"/>
                </a:lnTo>
                <a:lnTo>
                  <a:pt x="27868" y="78976"/>
                </a:lnTo>
                <a:lnTo>
                  <a:pt x="14712" y="773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7" name="object 1067"/>
          <p:cNvSpPr/>
          <p:nvPr/>
        </p:nvSpPr>
        <p:spPr>
          <a:xfrm>
            <a:off x="743993" y="4630543"/>
            <a:ext cx="77736" cy="126301"/>
          </a:xfrm>
          <a:custGeom>
            <a:avLst/>
            <a:gdLst/>
            <a:ahLst/>
            <a:cxnLst/>
            <a:rect l="l" t="t" r="r" b="b"/>
            <a:pathLst>
              <a:path w="77736" h="126301">
                <a:moveTo>
                  <a:pt x="77736" y="44475"/>
                </a:moveTo>
                <a:lnTo>
                  <a:pt x="77466" y="37657"/>
                </a:lnTo>
                <a:lnTo>
                  <a:pt x="74657" y="23193"/>
                </a:lnTo>
                <a:lnTo>
                  <a:pt x="68353" y="11201"/>
                </a:lnTo>
                <a:lnTo>
                  <a:pt x="58002" y="3023"/>
                </a:lnTo>
                <a:lnTo>
                  <a:pt x="43052" y="0"/>
                </a:lnTo>
                <a:lnTo>
                  <a:pt x="41526" y="15"/>
                </a:lnTo>
                <a:lnTo>
                  <a:pt x="52921" y="18696"/>
                </a:lnTo>
                <a:lnTo>
                  <a:pt x="59070" y="30309"/>
                </a:lnTo>
                <a:lnTo>
                  <a:pt x="60464" y="45351"/>
                </a:lnTo>
                <a:lnTo>
                  <a:pt x="60331" y="50616"/>
                </a:lnTo>
                <a:lnTo>
                  <a:pt x="57566" y="65604"/>
                </a:lnTo>
                <a:lnTo>
                  <a:pt x="50018" y="75770"/>
                </a:lnTo>
                <a:lnTo>
                  <a:pt x="36106" y="79514"/>
                </a:lnTo>
                <a:lnTo>
                  <a:pt x="28994" y="79514"/>
                </a:lnTo>
                <a:lnTo>
                  <a:pt x="31292" y="92494"/>
                </a:lnTo>
                <a:lnTo>
                  <a:pt x="38595" y="92494"/>
                </a:lnTo>
                <a:lnTo>
                  <a:pt x="52216" y="90512"/>
                </a:lnTo>
                <a:lnTo>
                  <a:pt x="63893" y="83915"/>
                </a:lnTo>
                <a:lnTo>
                  <a:pt x="71811" y="73491"/>
                </a:lnTo>
                <a:lnTo>
                  <a:pt x="76312" y="60068"/>
                </a:lnTo>
                <a:lnTo>
                  <a:pt x="77736" y="44475"/>
                </a:lnTo>
                <a:close/>
              </a:path>
              <a:path w="77736" h="126301">
                <a:moveTo>
                  <a:pt x="29237" y="1869"/>
                </a:moveTo>
                <a:lnTo>
                  <a:pt x="17437" y="8001"/>
                </a:lnTo>
                <a:lnTo>
                  <a:pt x="16535" y="8001"/>
                </a:lnTo>
                <a:lnTo>
                  <a:pt x="16535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35" y="126301"/>
                </a:lnTo>
                <a:lnTo>
                  <a:pt x="16535" y="87515"/>
                </a:lnTo>
                <a:lnTo>
                  <a:pt x="17081" y="87160"/>
                </a:lnTo>
                <a:lnTo>
                  <a:pt x="23482" y="90716"/>
                </a:lnTo>
                <a:lnTo>
                  <a:pt x="31292" y="92494"/>
                </a:lnTo>
                <a:lnTo>
                  <a:pt x="28994" y="79514"/>
                </a:lnTo>
                <a:lnTo>
                  <a:pt x="23482" y="78625"/>
                </a:lnTo>
                <a:lnTo>
                  <a:pt x="16535" y="76847"/>
                </a:lnTo>
                <a:lnTo>
                  <a:pt x="16535" y="17246"/>
                </a:lnTo>
                <a:lnTo>
                  <a:pt x="23113" y="15481"/>
                </a:lnTo>
                <a:lnTo>
                  <a:pt x="27584" y="13690"/>
                </a:lnTo>
                <a:lnTo>
                  <a:pt x="39066" y="13709"/>
                </a:lnTo>
                <a:lnTo>
                  <a:pt x="52921" y="18696"/>
                </a:lnTo>
                <a:lnTo>
                  <a:pt x="41526" y="15"/>
                </a:lnTo>
                <a:lnTo>
                  <a:pt x="29237" y="18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8" name="object 1068"/>
          <p:cNvSpPr/>
          <p:nvPr/>
        </p:nvSpPr>
        <p:spPr>
          <a:xfrm>
            <a:off x="845515" y="4599406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35"/>
                </a:lnTo>
                <a:lnTo>
                  <a:pt x="15824" y="0"/>
                </a:lnTo>
                <a:lnTo>
                  <a:pt x="4610" y="0"/>
                </a:lnTo>
                <a:lnTo>
                  <a:pt x="0" y="4635"/>
                </a:lnTo>
                <a:lnTo>
                  <a:pt x="0" y="15824"/>
                </a:lnTo>
                <a:lnTo>
                  <a:pt x="4610" y="20459"/>
                </a:lnTo>
                <a:lnTo>
                  <a:pt x="15824" y="20459"/>
                </a:lnTo>
                <a:lnTo>
                  <a:pt x="20459" y="15824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9" name="object 1069"/>
          <p:cNvSpPr/>
          <p:nvPr/>
        </p:nvSpPr>
        <p:spPr>
          <a:xfrm>
            <a:off x="897261" y="4630546"/>
            <a:ext cx="45885" cy="90716"/>
          </a:xfrm>
          <a:custGeom>
            <a:avLst/>
            <a:gdLst/>
            <a:ahLst/>
            <a:cxnLst/>
            <a:rect l="l" t="t" r="r" b="b"/>
            <a:pathLst>
              <a:path w="45885" h="90716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24" y="18335"/>
                </a:lnTo>
                <a:lnTo>
                  <a:pt x="30356" y="15929"/>
                </a:lnTo>
                <a:lnTo>
                  <a:pt x="45885" y="15113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0" name="object 1070"/>
          <p:cNvSpPr/>
          <p:nvPr/>
        </p:nvSpPr>
        <p:spPr>
          <a:xfrm>
            <a:off x="956447" y="4630539"/>
            <a:ext cx="84162" cy="92494"/>
          </a:xfrm>
          <a:custGeom>
            <a:avLst/>
            <a:gdLst/>
            <a:ahLst/>
            <a:cxnLst/>
            <a:rect l="l" t="t" r="r" b="b"/>
            <a:pathLst>
              <a:path w="84162" h="92494">
                <a:moveTo>
                  <a:pt x="30761" y="92388"/>
                </a:moveTo>
                <a:lnTo>
                  <a:pt x="43378" y="90010"/>
                </a:lnTo>
                <a:lnTo>
                  <a:pt x="54965" y="84505"/>
                </a:lnTo>
                <a:lnTo>
                  <a:pt x="55854" y="84505"/>
                </a:lnTo>
                <a:lnTo>
                  <a:pt x="56400" y="89484"/>
                </a:lnTo>
                <a:lnTo>
                  <a:pt x="61556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62" y="88417"/>
                </a:lnTo>
                <a:lnTo>
                  <a:pt x="84162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64" y="204"/>
                </a:lnTo>
                <a:lnTo>
                  <a:pt x="18500" y="1906"/>
                </a:lnTo>
                <a:lnTo>
                  <a:pt x="7111" y="5334"/>
                </a:lnTo>
                <a:lnTo>
                  <a:pt x="9791" y="18148"/>
                </a:lnTo>
                <a:lnTo>
                  <a:pt x="10574" y="17913"/>
                </a:lnTo>
                <a:lnTo>
                  <a:pt x="22364" y="14850"/>
                </a:lnTo>
                <a:lnTo>
                  <a:pt x="35585" y="13690"/>
                </a:lnTo>
                <a:lnTo>
                  <a:pt x="38480" y="13776"/>
                </a:lnTo>
                <a:lnTo>
                  <a:pt x="51721" y="18782"/>
                </a:lnTo>
                <a:lnTo>
                  <a:pt x="55854" y="32029"/>
                </a:lnTo>
                <a:lnTo>
                  <a:pt x="55854" y="44297"/>
                </a:lnTo>
                <a:lnTo>
                  <a:pt x="55333" y="44297"/>
                </a:lnTo>
                <a:lnTo>
                  <a:pt x="47320" y="42329"/>
                </a:lnTo>
                <a:lnTo>
                  <a:pt x="37718" y="41630"/>
                </a:lnTo>
                <a:lnTo>
                  <a:pt x="30949" y="41630"/>
                </a:lnTo>
                <a:lnTo>
                  <a:pt x="30251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6" y="75608"/>
                </a:lnTo>
                <a:lnTo>
                  <a:pt x="43492" y="77884"/>
                </a:lnTo>
                <a:lnTo>
                  <a:pt x="29705" y="78981"/>
                </a:lnTo>
                <a:lnTo>
                  <a:pt x="27406" y="92494"/>
                </a:lnTo>
                <a:lnTo>
                  <a:pt x="30761" y="92388"/>
                </a:lnTo>
                <a:close/>
              </a:path>
              <a:path w="84162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51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7" y="81426"/>
                </a:lnTo>
                <a:lnTo>
                  <a:pt x="13300" y="89904"/>
                </a:lnTo>
                <a:lnTo>
                  <a:pt x="27406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1" name="object 1071"/>
          <p:cNvSpPr/>
          <p:nvPr/>
        </p:nvSpPr>
        <p:spPr>
          <a:xfrm>
            <a:off x="1050498" y="4603851"/>
            <a:ext cx="57645" cy="119189"/>
          </a:xfrm>
          <a:custGeom>
            <a:avLst/>
            <a:gdLst/>
            <a:ahLst/>
            <a:cxnLst/>
            <a:rect l="l" t="t" r="r" b="b"/>
            <a:pathLst>
              <a:path w="57645" h="119189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9" y="106263"/>
                </a:lnTo>
                <a:lnTo>
                  <a:pt x="24995" y="116066"/>
                </a:lnTo>
                <a:lnTo>
                  <a:pt x="39141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45" y="116878"/>
                </a:lnTo>
                <a:lnTo>
                  <a:pt x="55689" y="104254"/>
                </a:lnTo>
                <a:lnTo>
                  <a:pt x="47497" y="105854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44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2" name="object 1072"/>
          <p:cNvSpPr/>
          <p:nvPr/>
        </p:nvSpPr>
        <p:spPr>
          <a:xfrm>
            <a:off x="1122702" y="4630541"/>
            <a:ext cx="81292" cy="92494"/>
          </a:xfrm>
          <a:custGeom>
            <a:avLst/>
            <a:gdLst/>
            <a:ahLst/>
            <a:cxnLst/>
            <a:rect l="l" t="t" r="r" b="b"/>
            <a:pathLst>
              <a:path w="81292" h="92494">
                <a:moveTo>
                  <a:pt x="16548" y="48031"/>
                </a:moveTo>
                <a:lnTo>
                  <a:pt x="16836" y="40441"/>
                </a:lnTo>
                <a:lnTo>
                  <a:pt x="20284" y="25411"/>
                </a:lnTo>
                <a:lnTo>
                  <a:pt x="28278" y="16035"/>
                </a:lnTo>
                <a:lnTo>
                  <a:pt x="41630" y="12801"/>
                </a:lnTo>
                <a:lnTo>
                  <a:pt x="43153" y="12830"/>
                </a:lnTo>
                <a:lnTo>
                  <a:pt x="56327" y="17057"/>
                </a:lnTo>
                <a:lnTo>
                  <a:pt x="62935" y="27882"/>
                </a:lnTo>
                <a:lnTo>
                  <a:pt x="64744" y="44475"/>
                </a:lnTo>
                <a:lnTo>
                  <a:pt x="64453" y="52156"/>
                </a:lnTo>
                <a:lnTo>
                  <a:pt x="61012" y="67245"/>
                </a:lnTo>
                <a:lnTo>
                  <a:pt x="53068" y="76636"/>
                </a:lnTo>
                <a:lnTo>
                  <a:pt x="55417" y="90356"/>
                </a:lnTo>
                <a:lnTo>
                  <a:pt x="67161" y="84363"/>
                </a:lnTo>
                <a:lnTo>
                  <a:pt x="75200" y="74636"/>
                </a:lnTo>
                <a:lnTo>
                  <a:pt x="79816" y="61298"/>
                </a:lnTo>
                <a:lnTo>
                  <a:pt x="81292" y="44475"/>
                </a:lnTo>
                <a:lnTo>
                  <a:pt x="80496" y="32507"/>
                </a:lnTo>
                <a:lnTo>
                  <a:pt x="76196" y="17884"/>
                </a:lnTo>
                <a:lnTo>
                  <a:pt x="68321" y="7770"/>
                </a:lnTo>
                <a:lnTo>
                  <a:pt x="57039" y="1897"/>
                </a:lnTo>
                <a:lnTo>
                  <a:pt x="42519" y="0"/>
                </a:lnTo>
                <a:lnTo>
                  <a:pt x="41608" y="5"/>
                </a:lnTo>
                <a:lnTo>
                  <a:pt x="25915" y="2170"/>
                </a:lnTo>
                <a:lnTo>
                  <a:pt x="14175" y="8178"/>
                </a:lnTo>
                <a:lnTo>
                  <a:pt x="6121" y="17906"/>
                </a:lnTo>
                <a:lnTo>
                  <a:pt x="1485" y="31231"/>
                </a:lnTo>
                <a:lnTo>
                  <a:pt x="0" y="48031"/>
                </a:lnTo>
                <a:lnTo>
                  <a:pt x="824" y="60118"/>
                </a:lnTo>
                <a:lnTo>
                  <a:pt x="5180" y="74680"/>
                </a:lnTo>
                <a:lnTo>
                  <a:pt x="13113" y="84753"/>
                </a:lnTo>
                <a:lnTo>
                  <a:pt x="16548" y="48031"/>
                </a:lnTo>
                <a:close/>
              </a:path>
              <a:path w="81292" h="92494">
                <a:moveTo>
                  <a:pt x="39839" y="79870"/>
                </a:moveTo>
                <a:lnTo>
                  <a:pt x="37989" y="79828"/>
                </a:lnTo>
                <a:lnTo>
                  <a:pt x="24885" y="75513"/>
                </a:lnTo>
                <a:lnTo>
                  <a:pt x="18334" y="64654"/>
                </a:lnTo>
                <a:lnTo>
                  <a:pt x="16548" y="48031"/>
                </a:lnTo>
                <a:lnTo>
                  <a:pt x="13113" y="84753"/>
                </a:lnTo>
                <a:lnTo>
                  <a:pt x="24433" y="90603"/>
                </a:lnTo>
                <a:lnTo>
                  <a:pt x="38950" y="92494"/>
                </a:lnTo>
                <a:lnTo>
                  <a:pt x="39684" y="92490"/>
                </a:lnTo>
                <a:lnTo>
                  <a:pt x="55417" y="90356"/>
                </a:lnTo>
                <a:lnTo>
                  <a:pt x="53068" y="76636"/>
                </a:lnTo>
                <a:lnTo>
                  <a:pt x="39839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3" name="object 1073"/>
          <p:cNvSpPr/>
          <p:nvPr/>
        </p:nvSpPr>
        <p:spPr>
          <a:xfrm>
            <a:off x="1229742" y="4630546"/>
            <a:ext cx="45885" cy="90716"/>
          </a:xfrm>
          <a:custGeom>
            <a:avLst/>
            <a:gdLst/>
            <a:ahLst/>
            <a:cxnLst/>
            <a:rect l="l" t="t" r="r" b="b"/>
            <a:pathLst>
              <a:path w="45885" h="90716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24" y="18335"/>
                </a:lnTo>
                <a:lnTo>
                  <a:pt x="30356" y="15929"/>
                </a:lnTo>
                <a:lnTo>
                  <a:pt x="45885" y="15113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4" name="object 1074"/>
          <p:cNvSpPr/>
          <p:nvPr/>
        </p:nvSpPr>
        <p:spPr>
          <a:xfrm>
            <a:off x="1296212" y="4599406"/>
            <a:ext cx="20472" cy="121856"/>
          </a:xfrm>
          <a:custGeom>
            <a:avLst/>
            <a:gdLst/>
            <a:ahLst/>
            <a:cxnLst/>
            <a:rect l="l" t="t" r="r" b="b"/>
            <a:pathLst>
              <a:path w="20472" h="121856">
                <a:moveTo>
                  <a:pt x="20472" y="10325"/>
                </a:moveTo>
                <a:lnTo>
                  <a:pt x="20472" y="4635"/>
                </a:lnTo>
                <a:lnTo>
                  <a:pt x="15849" y="0"/>
                </a:lnTo>
                <a:lnTo>
                  <a:pt x="4635" y="0"/>
                </a:lnTo>
                <a:lnTo>
                  <a:pt x="0" y="4635"/>
                </a:lnTo>
                <a:lnTo>
                  <a:pt x="0" y="15824"/>
                </a:lnTo>
                <a:lnTo>
                  <a:pt x="4635" y="20459"/>
                </a:lnTo>
                <a:lnTo>
                  <a:pt x="15849" y="20459"/>
                </a:lnTo>
                <a:lnTo>
                  <a:pt x="20472" y="15824"/>
                </a:lnTo>
                <a:lnTo>
                  <a:pt x="20472" y="10325"/>
                </a:lnTo>
                <a:close/>
              </a:path>
              <a:path w="20472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5" name="object 1075"/>
          <p:cNvSpPr/>
          <p:nvPr/>
        </p:nvSpPr>
        <p:spPr>
          <a:xfrm>
            <a:off x="1340487" y="4630541"/>
            <a:ext cx="81318" cy="92494"/>
          </a:xfrm>
          <a:custGeom>
            <a:avLst/>
            <a:gdLst/>
            <a:ahLst/>
            <a:cxnLst/>
            <a:rect l="l" t="t" r="r" b="b"/>
            <a:pathLst>
              <a:path w="81318" h="92494">
                <a:moveTo>
                  <a:pt x="16548" y="48031"/>
                </a:moveTo>
                <a:lnTo>
                  <a:pt x="16836" y="40441"/>
                </a:lnTo>
                <a:lnTo>
                  <a:pt x="20284" y="25411"/>
                </a:lnTo>
                <a:lnTo>
                  <a:pt x="28278" y="16035"/>
                </a:lnTo>
                <a:lnTo>
                  <a:pt x="41630" y="12801"/>
                </a:lnTo>
                <a:lnTo>
                  <a:pt x="43175" y="12830"/>
                </a:lnTo>
                <a:lnTo>
                  <a:pt x="56353" y="17063"/>
                </a:lnTo>
                <a:lnTo>
                  <a:pt x="62961" y="27887"/>
                </a:lnTo>
                <a:lnTo>
                  <a:pt x="64769" y="44475"/>
                </a:lnTo>
                <a:lnTo>
                  <a:pt x="64477" y="52156"/>
                </a:lnTo>
                <a:lnTo>
                  <a:pt x="61029" y="67245"/>
                </a:lnTo>
                <a:lnTo>
                  <a:pt x="53083" y="76636"/>
                </a:lnTo>
                <a:lnTo>
                  <a:pt x="55442" y="90356"/>
                </a:lnTo>
                <a:lnTo>
                  <a:pt x="67186" y="84363"/>
                </a:lnTo>
                <a:lnTo>
                  <a:pt x="75225" y="74636"/>
                </a:lnTo>
                <a:lnTo>
                  <a:pt x="79842" y="61298"/>
                </a:lnTo>
                <a:lnTo>
                  <a:pt x="81318" y="44475"/>
                </a:lnTo>
                <a:lnTo>
                  <a:pt x="80517" y="32488"/>
                </a:lnTo>
                <a:lnTo>
                  <a:pt x="76209" y="17873"/>
                </a:lnTo>
                <a:lnTo>
                  <a:pt x="68325" y="7765"/>
                </a:lnTo>
                <a:lnTo>
                  <a:pt x="57038" y="1896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0"/>
                </a:lnTo>
                <a:lnTo>
                  <a:pt x="14186" y="8178"/>
                </a:lnTo>
                <a:lnTo>
                  <a:pt x="6128" y="17906"/>
                </a:lnTo>
                <a:lnTo>
                  <a:pt x="1488" y="31231"/>
                </a:lnTo>
                <a:lnTo>
                  <a:pt x="0" y="48031"/>
                </a:lnTo>
                <a:lnTo>
                  <a:pt x="828" y="60137"/>
                </a:lnTo>
                <a:lnTo>
                  <a:pt x="5193" y="74690"/>
                </a:lnTo>
                <a:lnTo>
                  <a:pt x="13134" y="84758"/>
                </a:lnTo>
                <a:lnTo>
                  <a:pt x="16548" y="48031"/>
                </a:lnTo>
                <a:close/>
              </a:path>
              <a:path w="81318" h="92494">
                <a:moveTo>
                  <a:pt x="39865" y="79870"/>
                </a:moveTo>
                <a:lnTo>
                  <a:pt x="37995" y="79827"/>
                </a:lnTo>
                <a:lnTo>
                  <a:pt x="24896" y="75507"/>
                </a:lnTo>
                <a:lnTo>
                  <a:pt x="18339" y="64649"/>
                </a:lnTo>
                <a:lnTo>
                  <a:pt x="16548" y="48031"/>
                </a:lnTo>
                <a:lnTo>
                  <a:pt x="13134" y="84758"/>
                </a:lnTo>
                <a:lnTo>
                  <a:pt x="24459" y="90604"/>
                </a:lnTo>
                <a:lnTo>
                  <a:pt x="38976" y="92494"/>
                </a:lnTo>
                <a:lnTo>
                  <a:pt x="39710" y="92490"/>
                </a:lnTo>
                <a:lnTo>
                  <a:pt x="55442" y="90356"/>
                </a:lnTo>
                <a:lnTo>
                  <a:pt x="53083" y="76636"/>
                </a:lnTo>
                <a:lnTo>
                  <a:pt x="39865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6" name="object 1076"/>
          <p:cNvSpPr/>
          <p:nvPr/>
        </p:nvSpPr>
        <p:spPr>
          <a:xfrm>
            <a:off x="1440400" y="4630539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01" y="77376"/>
                </a:moveTo>
                <a:lnTo>
                  <a:pt x="2857" y="74180"/>
                </a:lnTo>
                <a:lnTo>
                  <a:pt x="0" y="87871"/>
                </a:lnTo>
                <a:lnTo>
                  <a:pt x="2509" y="88627"/>
                </a:lnTo>
                <a:lnTo>
                  <a:pt x="15406" y="91367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5"/>
                </a:lnTo>
                <a:lnTo>
                  <a:pt x="50750" y="43099"/>
                </a:lnTo>
                <a:lnTo>
                  <a:pt x="37363" y="38595"/>
                </a:lnTo>
                <a:lnTo>
                  <a:pt x="27762" y="35928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690"/>
                </a:lnTo>
                <a:lnTo>
                  <a:pt x="40932" y="13690"/>
                </a:lnTo>
                <a:lnTo>
                  <a:pt x="49288" y="15481"/>
                </a:lnTo>
                <a:lnTo>
                  <a:pt x="57480" y="18491"/>
                </a:lnTo>
                <a:lnTo>
                  <a:pt x="60502" y="4800"/>
                </a:lnTo>
                <a:lnTo>
                  <a:pt x="60097" y="4666"/>
                </a:lnTo>
                <a:lnTo>
                  <a:pt x="47985" y="1481"/>
                </a:lnTo>
                <a:lnTo>
                  <a:pt x="35051" y="0"/>
                </a:lnTo>
                <a:lnTo>
                  <a:pt x="28415" y="258"/>
                </a:lnTo>
                <a:lnTo>
                  <a:pt x="13512" y="3780"/>
                </a:lnTo>
                <a:lnTo>
                  <a:pt x="3932" y="11908"/>
                </a:lnTo>
                <a:lnTo>
                  <a:pt x="546" y="25260"/>
                </a:lnTo>
                <a:lnTo>
                  <a:pt x="3992" y="38150"/>
                </a:lnTo>
                <a:lnTo>
                  <a:pt x="13682" y="46645"/>
                </a:lnTo>
                <a:lnTo>
                  <a:pt x="27241" y="51409"/>
                </a:lnTo>
                <a:lnTo>
                  <a:pt x="28028" y="51607"/>
                </a:lnTo>
                <a:lnTo>
                  <a:pt x="42353" y="56597"/>
                </a:lnTo>
                <a:lnTo>
                  <a:pt x="48399" y="66522"/>
                </a:lnTo>
                <a:lnTo>
                  <a:pt x="48399" y="75425"/>
                </a:lnTo>
                <a:lnTo>
                  <a:pt x="39687" y="78981"/>
                </a:lnTo>
                <a:lnTo>
                  <a:pt x="27869" y="78976"/>
                </a:lnTo>
                <a:lnTo>
                  <a:pt x="14701" y="7737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7" name="object 1077"/>
          <p:cNvSpPr/>
          <p:nvPr/>
        </p:nvSpPr>
        <p:spPr>
          <a:xfrm>
            <a:off x="1567183" y="4631960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5"/>
                </a:lnTo>
                <a:lnTo>
                  <a:pt x="56494" y="20211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1" y="62592"/>
                </a:lnTo>
                <a:lnTo>
                  <a:pt x="6901" y="76227"/>
                </a:lnTo>
                <a:lnTo>
                  <a:pt x="15622" y="84998"/>
                </a:lnTo>
                <a:lnTo>
                  <a:pt x="27514" y="89687"/>
                </a:lnTo>
                <a:lnTo>
                  <a:pt x="42316" y="91076"/>
                </a:lnTo>
                <a:lnTo>
                  <a:pt x="47495" y="90935"/>
                </a:lnTo>
                <a:lnTo>
                  <a:pt x="60344" y="89156"/>
                </a:lnTo>
                <a:lnTo>
                  <a:pt x="71856" y="85386"/>
                </a:lnTo>
                <a:lnTo>
                  <a:pt x="68833" y="73118"/>
                </a:lnTo>
                <a:lnTo>
                  <a:pt x="68489" y="73243"/>
                </a:lnTo>
                <a:lnTo>
                  <a:pt x="56418" y="76314"/>
                </a:lnTo>
                <a:lnTo>
                  <a:pt x="43383" y="77563"/>
                </a:lnTo>
                <a:lnTo>
                  <a:pt x="40832" y="77514"/>
                </a:lnTo>
                <a:lnTo>
                  <a:pt x="28204" y="74705"/>
                </a:lnTo>
                <a:lnTo>
                  <a:pt x="19785" y="65609"/>
                </a:lnTo>
                <a:lnTo>
                  <a:pt x="16548" y="47489"/>
                </a:lnTo>
                <a:lnTo>
                  <a:pt x="75780" y="47489"/>
                </a:lnTo>
                <a:lnTo>
                  <a:pt x="76669" y="43933"/>
                </a:lnTo>
                <a:lnTo>
                  <a:pt x="76847" y="38777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8" name="object 1078"/>
          <p:cNvSpPr/>
          <p:nvPr/>
        </p:nvSpPr>
        <p:spPr>
          <a:xfrm>
            <a:off x="1669398" y="4630541"/>
            <a:ext cx="74193" cy="90728"/>
          </a:xfrm>
          <a:custGeom>
            <a:avLst/>
            <a:gdLst/>
            <a:ahLst/>
            <a:cxnLst/>
            <a:rect l="l" t="t" r="r" b="b"/>
            <a:pathLst>
              <a:path w="74193" h="90728">
                <a:moveTo>
                  <a:pt x="29895" y="13690"/>
                </a:moveTo>
                <a:lnTo>
                  <a:pt x="42068" y="13726"/>
                </a:lnTo>
                <a:lnTo>
                  <a:pt x="54585" y="19883"/>
                </a:lnTo>
                <a:lnTo>
                  <a:pt x="57645" y="33794"/>
                </a:lnTo>
                <a:lnTo>
                  <a:pt x="57645" y="90728"/>
                </a:lnTo>
                <a:lnTo>
                  <a:pt x="74193" y="90728"/>
                </a:lnTo>
                <a:lnTo>
                  <a:pt x="74193" y="29337"/>
                </a:lnTo>
                <a:lnTo>
                  <a:pt x="74036" y="25325"/>
                </a:lnTo>
                <a:lnTo>
                  <a:pt x="69790" y="11255"/>
                </a:lnTo>
                <a:lnTo>
                  <a:pt x="60124" y="2813"/>
                </a:lnTo>
                <a:lnTo>
                  <a:pt x="45542" y="0"/>
                </a:lnTo>
                <a:lnTo>
                  <a:pt x="41571" y="151"/>
                </a:lnTo>
                <a:lnTo>
                  <a:pt x="29395" y="2715"/>
                </a:lnTo>
                <a:lnTo>
                  <a:pt x="17437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50" y="16713"/>
                </a:lnTo>
                <a:lnTo>
                  <a:pt x="29895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9" name="object 1079"/>
          <p:cNvSpPr/>
          <p:nvPr/>
        </p:nvSpPr>
        <p:spPr>
          <a:xfrm>
            <a:off x="1809871" y="4631960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5"/>
                </a:lnTo>
                <a:lnTo>
                  <a:pt x="56494" y="20211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1" y="62592"/>
                </a:lnTo>
                <a:lnTo>
                  <a:pt x="6901" y="76227"/>
                </a:lnTo>
                <a:lnTo>
                  <a:pt x="15622" y="84998"/>
                </a:lnTo>
                <a:lnTo>
                  <a:pt x="27514" y="89687"/>
                </a:lnTo>
                <a:lnTo>
                  <a:pt x="42316" y="91076"/>
                </a:lnTo>
                <a:lnTo>
                  <a:pt x="47495" y="90935"/>
                </a:lnTo>
                <a:lnTo>
                  <a:pt x="60344" y="89156"/>
                </a:lnTo>
                <a:lnTo>
                  <a:pt x="71856" y="85386"/>
                </a:lnTo>
                <a:lnTo>
                  <a:pt x="68833" y="73118"/>
                </a:lnTo>
                <a:lnTo>
                  <a:pt x="68489" y="73243"/>
                </a:lnTo>
                <a:lnTo>
                  <a:pt x="56418" y="76314"/>
                </a:lnTo>
                <a:lnTo>
                  <a:pt x="43383" y="77563"/>
                </a:lnTo>
                <a:lnTo>
                  <a:pt x="40832" y="77514"/>
                </a:lnTo>
                <a:lnTo>
                  <a:pt x="28204" y="74705"/>
                </a:lnTo>
                <a:lnTo>
                  <a:pt x="19785" y="65609"/>
                </a:lnTo>
                <a:lnTo>
                  <a:pt x="16548" y="47489"/>
                </a:lnTo>
                <a:lnTo>
                  <a:pt x="75780" y="47489"/>
                </a:lnTo>
                <a:lnTo>
                  <a:pt x="76669" y="43933"/>
                </a:lnTo>
                <a:lnTo>
                  <a:pt x="76847" y="38777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0" name="object 1080"/>
          <p:cNvSpPr/>
          <p:nvPr/>
        </p:nvSpPr>
        <p:spPr>
          <a:xfrm>
            <a:off x="1911741" y="4594962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1" name="object 1081"/>
          <p:cNvSpPr/>
          <p:nvPr/>
        </p:nvSpPr>
        <p:spPr>
          <a:xfrm>
            <a:off x="2000996" y="4630543"/>
            <a:ext cx="77736" cy="126301"/>
          </a:xfrm>
          <a:custGeom>
            <a:avLst/>
            <a:gdLst/>
            <a:ahLst/>
            <a:cxnLst/>
            <a:rect l="l" t="t" r="r" b="b"/>
            <a:pathLst>
              <a:path w="77736" h="126301">
                <a:moveTo>
                  <a:pt x="77736" y="44475"/>
                </a:moveTo>
                <a:lnTo>
                  <a:pt x="77464" y="37640"/>
                </a:lnTo>
                <a:lnTo>
                  <a:pt x="74647" y="23182"/>
                </a:lnTo>
                <a:lnTo>
                  <a:pt x="68334" y="11196"/>
                </a:lnTo>
                <a:lnTo>
                  <a:pt x="57977" y="3022"/>
                </a:lnTo>
                <a:lnTo>
                  <a:pt x="43027" y="0"/>
                </a:lnTo>
                <a:lnTo>
                  <a:pt x="41505" y="15"/>
                </a:lnTo>
                <a:lnTo>
                  <a:pt x="52910" y="18703"/>
                </a:lnTo>
                <a:lnTo>
                  <a:pt x="59065" y="30314"/>
                </a:lnTo>
                <a:lnTo>
                  <a:pt x="60464" y="45351"/>
                </a:lnTo>
                <a:lnTo>
                  <a:pt x="60330" y="50633"/>
                </a:lnTo>
                <a:lnTo>
                  <a:pt x="57554" y="65613"/>
                </a:lnTo>
                <a:lnTo>
                  <a:pt x="49995" y="75773"/>
                </a:lnTo>
                <a:lnTo>
                  <a:pt x="36080" y="79514"/>
                </a:lnTo>
                <a:lnTo>
                  <a:pt x="28994" y="79514"/>
                </a:lnTo>
                <a:lnTo>
                  <a:pt x="31292" y="92494"/>
                </a:lnTo>
                <a:lnTo>
                  <a:pt x="38595" y="92494"/>
                </a:lnTo>
                <a:lnTo>
                  <a:pt x="52207" y="90512"/>
                </a:lnTo>
                <a:lnTo>
                  <a:pt x="63882" y="83915"/>
                </a:lnTo>
                <a:lnTo>
                  <a:pt x="71804" y="73491"/>
                </a:lnTo>
                <a:lnTo>
                  <a:pt x="76309" y="60068"/>
                </a:lnTo>
                <a:lnTo>
                  <a:pt x="77736" y="44475"/>
                </a:lnTo>
                <a:close/>
              </a:path>
              <a:path w="77736" h="126301">
                <a:moveTo>
                  <a:pt x="29231" y="1869"/>
                </a:moveTo>
                <a:lnTo>
                  <a:pt x="17411" y="8001"/>
                </a:lnTo>
                <a:lnTo>
                  <a:pt x="16535" y="8001"/>
                </a:lnTo>
                <a:lnTo>
                  <a:pt x="16535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35" y="126301"/>
                </a:lnTo>
                <a:lnTo>
                  <a:pt x="16535" y="87515"/>
                </a:lnTo>
                <a:lnTo>
                  <a:pt x="17056" y="87160"/>
                </a:lnTo>
                <a:lnTo>
                  <a:pt x="23456" y="90716"/>
                </a:lnTo>
                <a:lnTo>
                  <a:pt x="31292" y="92494"/>
                </a:lnTo>
                <a:lnTo>
                  <a:pt x="28994" y="79514"/>
                </a:lnTo>
                <a:lnTo>
                  <a:pt x="23456" y="78625"/>
                </a:lnTo>
                <a:lnTo>
                  <a:pt x="16535" y="76847"/>
                </a:lnTo>
                <a:lnTo>
                  <a:pt x="16535" y="17246"/>
                </a:lnTo>
                <a:lnTo>
                  <a:pt x="23113" y="15481"/>
                </a:lnTo>
                <a:lnTo>
                  <a:pt x="27558" y="13690"/>
                </a:lnTo>
                <a:lnTo>
                  <a:pt x="39062" y="13710"/>
                </a:lnTo>
                <a:lnTo>
                  <a:pt x="52910" y="18703"/>
                </a:lnTo>
                <a:lnTo>
                  <a:pt x="41505" y="15"/>
                </a:lnTo>
                <a:lnTo>
                  <a:pt x="29231" y="18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2" name="object 1082"/>
          <p:cNvSpPr/>
          <p:nvPr/>
        </p:nvSpPr>
        <p:spPr>
          <a:xfrm>
            <a:off x="2095205" y="4630539"/>
            <a:ext cx="84162" cy="92494"/>
          </a:xfrm>
          <a:custGeom>
            <a:avLst/>
            <a:gdLst/>
            <a:ahLst/>
            <a:cxnLst/>
            <a:rect l="l" t="t" r="r" b="b"/>
            <a:pathLst>
              <a:path w="84162" h="92494">
                <a:moveTo>
                  <a:pt x="30761" y="92388"/>
                </a:moveTo>
                <a:lnTo>
                  <a:pt x="43378" y="90010"/>
                </a:lnTo>
                <a:lnTo>
                  <a:pt x="54965" y="84505"/>
                </a:lnTo>
                <a:lnTo>
                  <a:pt x="55854" y="84505"/>
                </a:lnTo>
                <a:lnTo>
                  <a:pt x="56400" y="89484"/>
                </a:lnTo>
                <a:lnTo>
                  <a:pt x="61556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62" y="88417"/>
                </a:lnTo>
                <a:lnTo>
                  <a:pt x="84162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64" y="204"/>
                </a:lnTo>
                <a:lnTo>
                  <a:pt x="18500" y="1906"/>
                </a:lnTo>
                <a:lnTo>
                  <a:pt x="7111" y="5334"/>
                </a:lnTo>
                <a:lnTo>
                  <a:pt x="9791" y="18148"/>
                </a:lnTo>
                <a:lnTo>
                  <a:pt x="10574" y="17913"/>
                </a:lnTo>
                <a:lnTo>
                  <a:pt x="22364" y="14850"/>
                </a:lnTo>
                <a:lnTo>
                  <a:pt x="35585" y="13690"/>
                </a:lnTo>
                <a:lnTo>
                  <a:pt x="38480" y="13776"/>
                </a:lnTo>
                <a:lnTo>
                  <a:pt x="51721" y="18782"/>
                </a:lnTo>
                <a:lnTo>
                  <a:pt x="55854" y="32029"/>
                </a:lnTo>
                <a:lnTo>
                  <a:pt x="55854" y="44297"/>
                </a:lnTo>
                <a:lnTo>
                  <a:pt x="55333" y="44297"/>
                </a:lnTo>
                <a:lnTo>
                  <a:pt x="47320" y="42329"/>
                </a:lnTo>
                <a:lnTo>
                  <a:pt x="37718" y="41630"/>
                </a:lnTo>
                <a:lnTo>
                  <a:pt x="30949" y="41630"/>
                </a:lnTo>
                <a:lnTo>
                  <a:pt x="30251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6" y="75608"/>
                </a:lnTo>
                <a:lnTo>
                  <a:pt x="43492" y="77884"/>
                </a:lnTo>
                <a:lnTo>
                  <a:pt x="29705" y="78981"/>
                </a:lnTo>
                <a:lnTo>
                  <a:pt x="27406" y="92494"/>
                </a:lnTo>
                <a:lnTo>
                  <a:pt x="30761" y="92388"/>
                </a:lnTo>
                <a:close/>
              </a:path>
              <a:path w="84162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51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7" y="81426"/>
                </a:lnTo>
                <a:lnTo>
                  <a:pt x="13300" y="89904"/>
                </a:lnTo>
                <a:lnTo>
                  <a:pt x="27406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3" name="object 1083"/>
          <p:cNvSpPr/>
          <p:nvPr/>
        </p:nvSpPr>
        <p:spPr>
          <a:xfrm>
            <a:off x="2200647" y="4584104"/>
            <a:ext cx="38252" cy="137160"/>
          </a:xfrm>
          <a:custGeom>
            <a:avLst/>
            <a:gdLst/>
            <a:ahLst/>
            <a:cxnLst/>
            <a:rect l="l" t="t" r="r" b="b"/>
            <a:pathLst>
              <a:path w="38252" h="137160">
                <a:moveTo>
                  <a:pt x="27406" y="0"/>
                </a:moveTo>
                <a:lnTo>
                  <a:pt x="165" y="26162"/>
                </a:lnTo>
                <a:lnTo>
                  <a:pt x="9423" y="35052"/>
                </a:lnTo>
                <a:lnTo>
                  <a:pt x="38252" y="12458"/>
                </a:lnTo>
                <a:lnTo>
                  <a:pt x="27406" y="0"/>
                </a:lnTo>
                <a:close/>
              </a:path>
              <a:path w="38252" h="137160">
                <a:moveTo>
                  <a:pt x="0" y="48209"/>
                </a:moveTo>
                <a:lnTo>
                  <a:pt x="0" y="137160"/>
                </a:lnTo>
                <a:lnTo>
                  <a:pt x="16548" y="137160"/>
                </a:lnTo>
                <a:lnTo>
                  <a:pt x="16548" y="48209"/>
                </a:lnTo>
                <a:lnTo>
                  <a:pt x="0" y="482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4" name="object 1084"/>
          <p:cNvSpPr/>
          <p:nvPr/>
        </p:nvSpPr>
        <p:spPr>
          <a:xfrm>
            <a:off x="2242411" y="4630539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01" y="77376"/>
                </a:moveTo>
                <a:lnTo>
                  <a:pt x="2857" y="74180"/>
                </a:lnTo>
                <a:lnTo>
                  <a:pt x="0" y="87871"/>
                </a:lnTo>
                <a:lnTo>
                  <a:pt x="2509" y="88627"/>
                </a:lnTo>
                <a:lnTo>
                  <a:pt x="15406" y="91367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5"/>
                </a:lnTo>
                <a:lnTo>
                  <a:pt x="50750" y="43099"/>
                </a:lnTo>
                <a:lnTo>
                  <a:pt x="37363" y="38595"/>
                </a:lnTo>
                <a:lnTo>
                  <a:pt x="27762" y="35928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690"/>
                </a:lnTo>
                <a:lnTo>
                  <a:pt x="40932" y="13690"/>
                </a:lnTo>
                <a:lnTo>
                  <a:pt x="49288" y="15481"/>
                </a:lnTo>
                <a:lnTo>
                  <a:pt x="57480" y="18491"/>
                </a:lnTo>
                <a:lnTo>
                  <a:pt x="60502" y="4800"/>
                </a:lnTo>
                <a:lnTo>
                  <a:pt x="60097" y="4666"/>
                </a:lnTo>
                <a:lnTo>
                  <a:pt x="47985" y="1481"/>
                </a:lnTo>
                <a:lnTo>
                  <a:pt x="35051" y="0"/>
                </a:lnTo>
                <a:lnTo>
                  <a:pt x="28415" y="258"/>
                </a:lnTo>
                <a:lnTo>
                  <a:pt x="13512" y="3780"/>
                </a:lnTo>
                <a:lnTo>
                  <a:pt x="3932" y="11908"/>
                </a:lnTo>
                <a:lnTo>
                  <a:pt x="546" y="25260"/>
                </a:lnTo>
                <a:lnTo>
                  <a:pt x="3992" y="38150"/>
                </a:lnTo>
                <a:lnTo>
                  <a:pt x="13682" y="46645"/>
                </a:lnTo>
                <a:lnTo>
                  <a:pt x="27241" y="51409"/>
                </a:lnTo>
                <a:lnTo>
                  <a:pt x="28028" y="51607"/>
                </a:lnTo>
                <a:lnTo>
                  <a:pt x="42353" y="56597"/>
                </a:lnTo>
                <a:lnTo>
                  <a:pt x="48399" y="66522"/>
                </a:lnTo>
                <a:lnTo>
                  <a:pt x="48399" y="75425"/>
                </a:lnTo>
                <a:lnTo>
                  <a:pt x="39687" y="78981"/>
                </a:lnTo>
                <a:lnTo>
                  <a:pt x="27869" y="78976"/>
                </a:lnTo>
                <a:lnTo>
                  <a:pt x="14701" y="7737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5" name="object 1085"/>
          <p:cNvSpPr/>
          <p:nvPr/>
        </p:nvSpPr>
        <p:spPr>
          <a:xfrm>
            <a:off x="2375423" y="4630543"/>
            <a:ext cx="77736" cy="126301"/>
          </a:xfrm>
          <a:custGeom>
            <a:avLst/>
            <a:gdLst/>
            <a:ahLst/>
            <a:cxnLst/>
            <a:rect l="l" t="t" r="r" b="b"/>
            <a:pathLst>
              <a:path w="77736" h="126301">
                <a:moveTo>
                  <a:pt x="77736" y="44475"/>
                </a:moveTo>
                <a:lnTo>
                  <a:pt x="77464" y="37640"/>
                </a:lnTo>
                <a:lnTo>
                  <a:pt x="74647" y="23182"/>
                </a:lnTo>
                <a:lnTo>
                  <a:pt x="68334" y="11196"/>
                </a:lnTo>
                <a:lnTo>
                  <a:pt x="57977" y="3022"/>
                </a:lnTo>
                <a:lnTo>
                  <a:pt x="43027" y="0"/>
                </a:lnTo>
                <a:lnTo>
                  <a:pt x="41505" y="15"/>
                </a:lnTo>
                <a:lnTo>
                  <a:pt x="52910" y="18703"/>
                </a:lnTo>
                <a:lnTo>
                  <a:pt x="59065" y="30314"/>
                </a:lnTo>
                <a:lnTo>
                  <a:pt x="60464" y="45351"/>
                </a:lnTo>
                <a:lnTo>
                  <a:pt x="60330" y="50633"/>
                </a:lnTo>
                <a:lnTo>
                  <a:pt x="57554" y="65613"/>
                </a:lnTo>
                <a:lnTo>
                  <a:pt x="49995" y="75773"/>
                </a:lnTo>
                <a:lnTo>
                  <a:pt x="36080" y="79514"/>
                </a:lnTo>
                <a:lnTo>
                  <a:pt x="28994" y="79514"/>
                </a:lnTo>
                <a:lnTo>
                  <a:pt x="31292" y="92494"/>
                </a:lnTo>
                <a:lnTo>
                  <a:pt x="38595" y="92494"/>
                </a:lnTo>
                <a:lnTo>
                  <a:pt x="52207" y="90512"/>
                </a:lnTo>
                <a:lnTo>
                  <a:pt x="63882" y="83915"/>
                </a:lnTo>
                <a:lnTo>
                  <a:pt x="71804" y="73491"/>
                </a:lnTo>
                <a:lnTo>
                  <a:pt x="76309" y="60068"/>
                </a:lnTo>
                <a:lnTo>
                  <a:pt x="77736" y="44475"/>
                </a:lnTo>
                <a:close/>
              </a:path>
              <a:path w="77736" h="126301">
                <a:moveTo>
                  <a:pt x="29231" y="1869"/>
                </a:moveTo>
                <a:lnTo>
                  <a:pt x="17411" y="8001"/>
                </a:lnTo>
                <a:lnTo>
                  <a:pt x="16535" y="8001"/>
                </a:lnTo>
                <a:lnTo>
                  <a:pt x="16535" y="1778"/>
                </a:lnTo>
                <a:lnTo>
                  <a:pt x="0" y="1778"/>
                </a:lnTo>
                <a:lnTo>
                  <a:pt x="0" y="126301"/>
                </a:lnTo>
                <a:lnTo>
                  <a:pt x="16535" y="126301"/>
                </a:lnTo>
                <a:lnTo>
                  <a:pt x="16535" y="87515"/>
                </a:lnTo>
                <a:lnTo>
                  <a:pt x="17056" y="87160"/>
                </a:lnTo>
                <a:lnTo>
                  <a:pt x="23456" y="90716"/>
                </a:lnTo>
                <a:lnTo>
                  <a:pt x="31292" y="92494"/>
                </a:lnTo>
                <a:lnTo>
                  <a:pt x="28994" y="79514"/>
                </a:lnTo>
                <a:lnTo>
                  <a:pt x="23456" y="78625"/>
                </a:lnTo>
                <a:lnTo>
                  <a:pt x="16535" y="76847"/>
                </a:lnTo>
                <a:lnTo>
                  <a:pt x="16535" y="17246"/>
                </a:lnTo>
                <a:lnTo>
                  <a:pt x="23113" y="15481"/>
                </a:lnTo>
                <a:lnTo>
                  <a:pt x="27558" y="13690"/>
                </a:lnTo>
                <a:lnTo>
                  <a:pt x="39062" y="13710"/>
                </a:lnTo>
                <a:lnTo>
                  <a:pt x="52910" y="18703"/>
                </a:lnTo>
                <a:lnTo>
                  <a:pt x="41505" y="15"/>
                </a:lnTo>
                <a:lnTo>
                  <a:pt x="29231" y="18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6" name="object 1086"/>
          <p:cNvSpPr/>
          <p:nvPr/>
        </p:nvSpPr>
        <p:spPr>
          <a:xfrm>
            <a:off x="2469631" y="4630539"/>
            <a:ext cx="84162" cy="92494"/>
          </a:xfrm>
          <a:custGeom>
            <a:avLst/>
            <a:gdLst/>
            <a:ahLst/>
            <a:cxnLst/>
            <a:rect l="l" t="t" r="r" b="b"/>
            <a:pathLst>
              <a:path w="84162" h="92494">
                <a:moveTo>
                  <a:pt x="30761" y="92388"/>
                </a:moveTo>
                <a:lnTo>
                  <a:pt x="43378" y="90010"/>
                </a:lnTo>
                <a:lnTo>
                  <a:pt x="54965" y="84505"/>
                </a:lnTo>
                <a:lnTo>
                  <a:pt x="55854" y="84505"/>
                </a:lnTo>
                <a:lnTo>
                  <a:pt x="56400" y="89484"/>
                </a:lnTo>
                <a:lnTo>
                  <a:pt x="61556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62" y="88417"/>
                </a:lnTo>
                <a:lnTo>
                  <a:pt x="84162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64" y="204"/>
                </a:lnTo>
                <a:lnTo>
                  <a:pt x="18500" y="1906"/>
                </a:lnTo>
                <a:lnTo>
                  <a:pt x="7111" y="5334"/>
                </a:lnTo>
                <a:lnTo>
                  <a:pt x="9791" y="18148"/>
                </a:lnTo>
                <a:lnTo>
                  <a:pt x="10574" y="17913"/>
                </a:lnTo>
                <a:lnTo>
                  <a:pt x="22364" y="14850"/>
                </a:lnTo>
                <a:lnTo>
                  <a:pt x="35585" y="13690"/>
                </a:lnTo>
                <a:lnTo>
                  <a:pt x="38480" y="13776"/>
                </a:lnTo>
                <a:lnTo>
                  <a:pt x="51721" y="18782"/>
                </a:lnTo>
                <a:lnTo>
                  <a:pt x="55854" y="32029"/>
                </a:lnTo>
                <a:lnTo>
                  <a:pt x="55854" y="44297"/>
                </a:lnTo>
                <a:lnTo>
                  <a:pt x="55333" y="44297"/>
                </a:lnTo>
                <a:lnTo>
                  <a:pt x="47320" y="42329"/>
                </a:lnTo>
                <a:lnTo>
                  <a:pt x="37718" y="41630"/>
                </a:lnTo>
                <a:lnTo>
                  <a:pt x="30949" y="41630"/>
                </a:lnTo>
                <a:lnTo>
                  <a:pt x="30251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6" y="75608"/>
                </a:lnTo>
                <a:lnTo>
                  <a:pt x="43492" y="77884"/>
                </a:lnTo>
                <a:lnTo>
                  <a:pt x="29705" y="78981"/>
                </a:lnTo>
                <a:lnTo>
                  <a:pt x="27406" y="92494"/>
                </a:lnTo>
                <a:lnTo>
                  <a:pt x="30761" y="92388"/>
                </a:lnTo>
                <a:close/>
              </a:path>
              <a:path w="84162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51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7" y="81426"/>
                </a:lnTo>
                <a:lnTo>
                  <a:pt x="13300" y="89904"/>
                </a:lnTo>
                <a:lnTo>
                  <a:pt x="27406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7" name="object 1087"/>
          <p:cNvSpPr/>
          <p:nvPr/>
        </p:nvSpPr>
        <p:spPr>
          <a:xfrm>
            <a:off x="2575793" y="4630546"/>
            <a:ext cx="45885" cy="90716"/>
          </a:xfrm>
          <a:custGeom>
            <a:avLst/>
            <a:gdLst/>
            <a:ahLst/>
            <a:cxnLst/>
            <a:rect l="l" t="t" r="r" b="b"/>
            <a:pathLst>
              <a:path w="45885" h="90716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24" y="18335"/>
                </a:lnTo>
                <a:lnTo>
                  <a:pt x="30356" y="15929"/>
                </a:lnTo>
                <a:lnTo>
                  <a:pt x="45885" y="15113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8" name="object 1088"/>
          <p:cNvSpPr/>
          <p:nvPr/>
        </p:nvSpPr>
        <p:spPr>
          <a:xfrm>
            <a:off x="2634979" y="4630539"/>
            <a:ext cx="84162" cy="92494"/>
          </a:xfrm>
          <a:custGeom>
            <a:avLst/>
            <a:gdLst/>
            <a:ahLst/>
            <a:cxnLst/>
            <a:rect l="l" t="t" r="r" b="b"/>
            <a:pathLst>
              <a:path w="84162" h="92494">
                <a:moveTo>
                  <a:pt x="30761" y="92388"/>
                </a:moveTo>
                <a:lnTo>
                  <a:pt x="43378" y="90010"/>
                </a:lnTo>
                <a:lnTo>
                  <a:pt x="54965" y="84505"/>
                </a:lnTo>
                <a:lnTo>
                  <a:pt x="55854" y="84505"/>
                </a:lnTo>
                <a:lnTo>
                  <a:pt x="56400" y="89484"/>
                </a:lnTo>
                <a:lnTo>
                  <a:pt x="61556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62" y="88417"/>
                </a:lnTo>
                <a:lnTo>
                  <a:pt x="84162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64" y="204"/>
                </a:lnTo>
                <a:lnTo>
                  <a:pt x="18500" y="1906"/>
                </a:lnTo>
                <a:lnTo>
                  <a:pt x="7111" y="5334"/>
                </a:lnTo>
                <a:lnTo>
                  <a:pt x="9791" y="18148"/>
                </a:lnTo>
                <a:lnTo>
                  <a:pt x="10574" y="17913"/>
                </a:lnTo>
                <a:lnTo>
                  <a:pt x="22364" y="14850"/>
                </a:lnTo>
                <a:lnTo>
                  <a:pt x="35585" y="13690"/>
                </a:lnTo>
                <a:lnTo>
                  <a:pt x="38480" y="13776"/>
                </a:lnTo>
                <a:lnTo>
                  <a:pt x="51721" y="18782"/>
                </a:lnTo>
                <a:lnTo>
                  <a:pt x="55854" y="32029"/>
                </a:lnTo>
                <a:lnTo>
                  <a:pt x="55854" y="44297"/>
                </a:lnTo>
                <a:lnTo>
                  <a:pt x="55333" y="44297"/>
                </a:lnTo>
                <a:lnTo>
                  <a:pt x="47320" y="42329"/>
                </a:lnTo>
                <a:lnTo>
                  <a:pt x="37718" y="41630"/>
                </a:lnTo>
                <a:lnTo>
                  <a:pt x="30949" y="41630"/>
                </a:lnTo>
                <a:lnTo>
                  <a:pt x="30251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6" y="75608"/>
                </a:lnTo>
                <a:lnTo>
                  <a:pt x="43492" y="77884"/>
                </a:lnTo>
                <a:lnTo>
                  <a:pt x="29705" y="78981"/>
                </a:lnTo>
                <a:lnTo>
                  <a:pt x="27406" y="92494"/>
                </a:lnTo>
                <a:lnTo>
                  <a:pt x="30761" y="92388"/>
                </a:lnTo>
                <a:close/>
              </a:path>
              <a:path w="84162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51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7" y="81426"/>
                </a:lnTo>
                <a:lnTo>
                  <a:pt x="13300" y="89904"/>
                </a:lnTo>
                <a:lnTo>
                  <a:pt x="27406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9" name="object 1089"/>
          <p:cNvSpPr/>
          <p:nvPr/>
        </p:nvSpPr>
        <p:spPr>
          <a:xfrm>
            <a:off x="2782558" y="4630541"/>
            <a:ext cx="130035" cy="90728"/>
          </a:xfrm>
          <a:custGeom>
            <a:avLst/>
            <a:gdLst/>
            <a:ahLst/>
            <a:cxnLst/>
            <a:rect l="l" t="t" r="r" b="b"/>
            <a:pathLst>
              <a:path w="130035" h="90728">
                <a:moveTo>
                  <a:pt x="72034" y="20104"/>
                </a:moveTo>
                <a:lnTo>
                  <a:pt x="77546" y="17246"/>
                </a:lnTo>
                <a:lnTo>
                  <a:pt x="85559" y="13690"/>
                </a:lnTo>
                <a:lnTo>
                  <a:pt x="97863" y="13735"/>
                </a:lnTo>
                <a:lnTo>
                  <a:pt x="110263" y="19415"/>
                </a:lnTo>
                <a:lnTo>
                  <a:pt x="113487" y="33794"/>
                </a:lnTo>
                <a:lnTo>
                  <a:pt x="113487" y="90728"/>
                </a:lnTo>
                <a:lnTo>
                  <a:pt x="130035" y="90728"/>
                </a:lnTo>
                <a:lnTo>
                  <a:pt x="130035" y="29337"/>
                </a:lnTo>
                <a:lnTo>
                  <a:pt x="129843" y="25020"/>
                </a:lnTo>
                <a:lnTo>
                  <a:pt x="125381" y="11120"/>
                </a:lnTo>
                <a:lnTo>
                  <a:pt x="115538" y="2780"/>
                </a:lnTo>
                <a:lnTo>
                  <a:pt x="101028" y="0"/>
                </a:lnTo>
                <a:lnTo>
                  <a:pt x="92461" y="686"/>
                </a:lnTo>
                <a:lnTo>
                  <a:pt x="80246" y="4142"/>
                </a:lnTo>
                <a:lnTo>
                  <a:pt x="68313" y="10845"/>
                </a:lnTo>
                <a:lnTo>
                  <a:pt x="67671" y="9876"/>
                </a:lnTo>
                <a:lnTo>
                  <a:pt x="57258" y="2273"/>
                </a:lnTo>
                <a:lnTo>
                  <a:pt x="44107" y="0"/>
                </a:lnTo>
                <a:lnTo>
                  <a:pt x="40960" y="91"/>
                </a:lnTo>
                <a:lnTo>
                  <a:pt x="28431" y="2806"/>
                </a:lnTo>
                <a:lnTo>
                  <a:pt x="17411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24" y="16713"/>
                </a:lnTo>
                <a:lnTo>
                  <a:pt x="28625" y="13690"/>
                </a:lnTo>
                <a:lnTo>
                  <a:pt x="40963" y="13731"/>
                </a:lnTo>
                <a:lnTo>
                  <a:pt x="53443" y="19779"/>
                </a:lnTo>
                <a:lnTo>
                  <a:pt x="56553" y="33794"/>
                </a:lnTo>
                <a:lnTo>
                  <a:pt x="56553" y="90728"/>
                </a:lnTo>
                <a:lnTo>
                  <a:pt x="73101" y="90728"/>
                </a:lnTo>
                <a:lnTo>
                  <a:pt x="73101" y="25971"/>
                </a:lnTo>
                <a:lnTo>
                  <a:pt x="72758" y="22771"/>
                </a:lnTo>
                <a:lnTo>
                  <a:pt x="72034" y="201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0" name="object 1090"/>
          <p:cNvSpPr/>
          <p:nvPr/>
        </p:nvSpPr>
        <p:spPr>
          <a:xfrm>
            <a:off x="2941688" y="4599406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35"/>
                </a:lnTo>
                <a:lnTo>
                  <a:pt x="15824" y="0"/>
                </a:lnTo>
                <a:lnTo>
                  <a:pt x="4610" y="0"/>
                </a:lnTo>
                <a:lnTo>
                  <a:pt x="0" y="4635"/>
                </a:lnTo>
                <a:lnTo>
                  <a:pt x="0" y="15824"/>
                </a:lnTo>
                <a:lnTo>
                  <a:pt x="4610" y="20459"/>
                </a:lnTo>
                <a:lnTo>
                  <a:pt x="15824" y="20459"/>
                </a:lnTo>
                <a:lnTo>
                  <a:pt x="20459" y="15824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1" name="object 1091"/>
          <p:cNvSpPr/>
          <p:nvPr/>
        </p:nvSpPr>
        <p:spPr>
          <a:xfrm>
            <a:off x="2981319" y="4603851"/>
            <a:ext cx="57645" cy="119189"/>
          </a:xfrm>
          <a:custGeom>
            <a:avLst/>
            <a:gdLst/>
            <a:ahLst/>
            <a:cxnLst/>
            <a:rect l="l" t="t" r="r" b="b"/>
            <a:pathLst>
              <a:path w="57645" h="119189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9" y="106263"/>
                </a:lnTo>
                <a:lnTo>
                  <a:pt x="24995" y="116066"/>
                </a:lnTo>
                <a:lnTo>
                  <a:pt x="39141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45" y="116878"/>
                </a:lnTo>
                <a:lnTo>
                  <a:pt x="55689" y="104254"/>
                </a:lnTo>
                <a:lnTo>
                  <a:pt x="47497" y="105854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44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2" name="object 1092"/>
          <p:cNvSpPr/>
          <p:nvPr/>
        </p:nvSpPr>
        <p:spPr>
          <a:xfrm>
            <a:off x="3059036" y="4599406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35"/>
                </a:lnTo>
                <a:lnTo>
                  <a:pt x="15824" y="0"/>
                </a:lnTo>
                <a:lnTo>
                  <a:pt x="4610" y="0"/>
                </a:lnTo>
                <a:lnTo>
                  <a:pt x="0" y="4635"/>
                </a:lnTo>
                <a:lnTo>
                  <a:pt x="0" y="15824"/>
                </a:lnTo>
                <a:lnTo>
                  <a:pt x="4610" y="20459"/>
                </a:lnTo>
                <a:lnTo>
                  <a:pt x="15824" y="20459"/>
                </a:lnTo>
                <a:lnTo>
                  <a:pt x="20459" y="15824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3" name="object 1093"/>
          <p:cNvSpPr/>
          <p:nvPr/>
        </p:nvSpPr>
        <p:spPr>
          <a:xfrm>
            <a:off x="3102415" y="4665578"/>
            <a:ext cx="72453" cy="150152"/>
          </a:xfrm>
          <a:custGeom>
            <a:avLst/>
            <a:gdLst/>
            <a:ahLst/>
            <a:cxnLst/>
            <a:rect l="l" t="t" r="r" b="b"/>
            <a:pathLst>
              <a:path w="72453" h="150152">
                <a:moveTo>
                  <a:pt x="20660" y="13459"/>
                </a:moveTo>
                <a:lnTo>
                  <a:pt x="17614" y="0"/>
                </a:lnTo>
                <a:lnTo>
                  <a:pt x="19024" y="59956"/>
                </a:lnTo>
                <a:lnTo>
                  <a:pt x="23291" y="55689"/>
                </a:lnTo>
                <a:lnTo>
                  <a:pt x="20660" y="13459"/>
                </a:lnTo>
                <a:close/>
              </a:path>
              <a:path w="72453" h="150152">
                <a:moveTo>
                  <a:pt x="75958" y="-12446"/>
                </a:moveTo>
                <a:lnTo>
                  <a:pt x="72923" y="-18491"/>
                </a:lnTo>
                <a:lnTo>
                  <a:pt x="68833" y="-23647"/>
                </a:lnTo>
                <a:lnTo>
                  <a:pt x="86626" y="-38252"/>
                </a:lnTo>
                <a:lnTo>
                  <a:pt x="75437" y="-50698"/>
                </a:lnTo>
                <a:lnTo>
                  <a:pt x="59956" y="-30949"/>
                </a:lnTo>
                <a:lnTo>
                  <a:pt x="54800" y="-33794"/>
                </a:lnTo>
                <a:lnTo>
                  <a:pt x="47853" y="-35039"/>
                </a:lnTo>
                <a:lnTo>
                  <a:pt x="37582" y="-34998"/>
                </a:lnTo>
                <a:lnTo>
                  <a:pt x="21552" y="-32578"/>
                </a:lnTo>
                <a:lnTo>
                  <a:pt x="10014" y="-26204"/>
                </a:lnTo>
                <a:lnTo>
                  <a:pt x="3039" y="-15563"/>
                </a:lnTo>
                <a:lnTo>
                  <a:pt x="698" y="-342"/>
                </a:lnTo>
                <a:lnTo>
                  <a:pt x="1527" y="8196"/>
                </a:lnTo>
                <a:lnTo>
                  <a:pt x="7046" y="20142"/>
                </a:lnTo>
                <a:lnTo>
                  <a:pt x="16725" y="27584"/>
                </a:lnTo>
                <a:lnTo>
                  <a:pt x="12801" y="30416"/>
                </a:lnTo>
                <a:lnTo>
                  <a:pt x="10845" y="33807"/>
                </a:lnTo>
                <a:lnTo>
                  <a:pt x="10325" y="37363"/>
                </a:lnTo>
                <a:lnTo>
                  <a:pt x="9258" y="42875"/>
                </a:lnTo>
                <a:lnTo>
                  <a:pt x="11188" y="48031"/>
                </a:lnTo>
                <a:lnTo>
                  <a:pt x="14935" y="50888"/>
                </a:lnTo>
                <a:lnTo>
                  <a:pt x="11182" y="53244"/>
                </a:lnTo>
                <a:lnTo>
                  <a:pt x="1828" y="64657"/>
                </a:lnTo>
                <a:lnTo>
                  <a:pt x="0" y="74891"/>
                </a:lnTo>
                <a:lnTo>
                  <a:pt x="1096" y="81504"/>
                </a:lnTo>
                <a:lnTo>
                  <a:pt x="8555" y="91377"/>
                </a:lnTo>
                <a:lnTo>
                  <a:pt x="21329" y="97409"/>
                </a:lnTo>
                <a:lnTo>
                  <a:pt x="19986" y="81307"/>
                </a:lnTo>
                <a:lnTo>
                  <a:pt x="16344" y="72758"/>
                </a:lnTo>
                <a:lnTo>
                  <a:pt x="16344" y="64579"/>
                </a:lnTo>
                <a:lnTo>
                  <a:pt x="19024" y="59956"/>
                </a:lnTo>
                <a:lnTo>
                  <a:pt x="17614" y="0"/>
                </a:lnTo>
                <a:lnTo>
                  <a:pt x="18153" y="-7354"/>
                </a:lnTo>
                <a:lnTo>
                  <a:pt x="24230" y="-18503"/>
                </a:lnTo>
                <a:lnTo>
                  <a:pt x="39319" y="-22237"/>
                </a:lnTo>
                <a:lnTo>
                  <a:pt x="43449" y="-22060"/>
                </a:lnTo>
                <a:lnTo>
                  <a:pt x="56252" y="-16133"/>
                </a:lnTo>
                <a:lnTo>
                  <a:pt x="59410" y="-2844"/>
                </a:lnTo>
                <a:lnTo>
                  <a:pt x="58753" y="4986"/>
                </a:lnTo>
                <a:lnTo>
                  <a:pt x="52366" y="15888"/>
                </a:lnTo>
                <a:lnTo>
                  <a:pt x="37185" y="19570"/>
                </a:lnTo>
                <a:lnTo>
                  <a:pt x="33443" y="19420"/>
                </a:lnTo>
                <a:lnTo>
                  <a:pt x="20660" y="13459"/>
                </a:lnTo>
                <a:lnTo>
                  <a:pt x="23291" y="55689"/>
                </a:lnTo>
                <a:lnTo>
                  <a:pt x="65633" y="55689"/>
                </a:lnTo>
                <a:lnTo>
                  <a:pt x="69735" y="63334"/>
                </a:lnTo>
                <a:lnTo>
                  <a:pt x="67944" y="71691"/>
                </a:lnTo>
                <a:lnTo>
                  <a:pt x="72453" y="90359"/>
                </a:lnTo>
                <a:lnTo>
                  <a:pt x="80751" y="81918"/>
                </a:lnTo>
                <a:lnTo>
                  <a:pt x="84861" y="71526"/>
                </a:lnTo>
                <a:lnTo>
                  <a:pt x="85278" y="66873"/>
                </a:lnTo>
                <a:lnTo>
                  <a:pt x="82839" y="55208"/>
                </a:lnTo>
                <a:lnTo>
                  <a:pt x="74113" y="45940"/>
                </a:lnTo>
                <a:lnTo>
                  <a:pt x="57454" y="42164"/>
                </a:lnTo>
                <a:lnTo>
                  <a:pt x="26669" y="42164"/>
                </a:lnTo>
                <a:lnTo>
                  <a:pt x="24193" y="38785"/>
                </a:lnTo>
                <a:lnTo>
                  <a:pt x="25425" y="32550"/>
                </a:lnTo>
                <a:lnTo>
                  <a:pt x="26873" y="30607"/>
                </a:lnTo>
                <a:lnTo>
                  <a:pt x="29692" y="31140"/>
                </a:lnTo>
                <a:lnTo>
                  <a:pt x="32715" y="31483"/>
                </a:lnTo>
                <a:lnTo>
                  <a:pt x="39126" y="31434"/>
                </a:lnTo>
                <a:lnTo>
                  <a:pt x="54751" y="29026"/>
                </a:lnTo>
                <a:lnTo>
                  <a:pt x="66315" y="22697"/>
                </a:lnTo>
                <a:lnTo>
                  <a:pt x="73493" y="12033"/>
                </a:lnTo>
                <a:lnTo>
                  <a:pt x="75958" y="-3378"/>
                </a:lnTo>
                <a:lnTo>
                  <a:pt x="75958" y="-12446"/>
                </a:lnTo>
                <a:close/>
              </a:path>
              <a:path w="72453" h="150152">
                <a:moveTo>
                  <a:pt x="19986" y="81307"/>
                </a:moveTo>
                <a:lnTo>
                  <a:pt x="21329" y="97409"/>
                </a:lnTo>
                <a:lnTo>
                  <a:pt x="37363" y="99453"/>
                </a:lnTo>
                <a:lnTo>
                  <a:pt x="43763" y="99242"/>
                </a:lnTo>
                <a:lnTo>
                  <a:pt x="60084" y="96313"/>
                </a:lnTo>
                <a:lnTo>
                  <a:pt x="72453" y="90359"/>
                </a:lnTo>
                <a:lnTo>
                  <a:pt x="67944" y="71691"/>
                </a:lnTo>
                <a:lnTo>
                  <a:pt x="65428" y="77193"/>
                </a:lnTo>
                <a:lnTo>
                  <a:pt x="54381" y="84389"/>
                </a:lnTo>
                <a:lnTo>
                  <a:pt x="39839" y="86817"/>
                </a:lnTo>
                <a:lnTo>
                  <a:pt x="35801" y="86690"/>
                </a:lnTo>
                <a:lnTo>
                  <a:pt x="19986" y="8130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4" name="object 1094"/>
          <p:cNvSpPr/>
          <p:nvPr/>
        </p:nvSpPr>
        <p:spPr>
          <a:xfrm>
            <a:off x="3199857" y="4630539"/>
            <a:ext cx="84137" cy="92494"/>
          </a:xfrm>
          <a:custGeom>
            <a:avLst/>
            <a:gdLst/>
            <a:ahLst/>
            <a:cxnLst/>
            <a:rect l="l" t="t" r="r" b="b"/>
            <a:pathLst>
              <a:path w="84137" h="92494">
                <a:moveTo>
                  <a:pt x="30765" y="92387"/>
                </a:moveTo>
                <a:lnTo>
                  <a:pt x="43376" y="90007"/>
                </a:lnTo>
                <a:lnTo>
                  <a:pt x="54965" y="84505"/>
                </a:lnTo>
                <a:lnTo>
                  <a:pt x="55854" y="84505"/>
                </a:lnTo>
                <a:lnTo>
                  <a:pt x="56375" y="89484"/>
                </a:lnTo>
                <a:lnTo>
                  <a:pt x="61531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37" y="88417"/>
                </a:lnTo>
                <a:lnTo>
                  <a:pt x="84137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52" y="204"/>
                </a:lnTo>
                <a:lnTo>
                  <a:pt x="18482" y="1906"/>
                </a:lnTo>
                <a:lnTo>
                  <a:pt x="7111" y="5334"/>
                </a:lnTo>
                <a:lnTo>
                  <a:pt x="9766" y="18148"/>
                </a:lnTo>
                <a:lnTo>
                  <a:pt x="10551" y="17913"/>
                </a:lnTo>
                <a:lnTo>
                  <a:pt x="22357" y="14850"/>
                </a:lnTo>
                <a:lnTo>
                  <a:pt x="35559" y="13690"/>
                </a:lnTo>
                <a:lnTo>
                  <a:pt x="38485" y="13778"/>
                </a:lnTo>
                <a:lnTo>
                  <a:pt x="51724" y="18789"/>
                </a:lnTo>
                <a:lnTo>
                  <a:pt x="55854" y="32029"/>
                </a:lnTo>
                <a:lnTo>
                  <a:pt x="55854" y="44297"/>
                </a:lnTo>
                <a:lnTo>
                  <a:pt x="55308" y="44297"/>
                </a:lnTo>
                <a:lnTo>
                  <a:pt x="47320" y="42329"/>
                </a:lnTo>
                <a:lnTo>
                  <a:pt x="37693" y="41630"/>
                </a:lnTo>
                <a:lnTo>
                  <a:pt x="30949" y="41630"/>
                </a:lnTo>
                <a:lnTo>
                  <a:pt x="30225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3" y="75608"/>
                </a:lnTo>
                <a:lnTo>
                  <a:pt x="43473" y="77884"/>
                </a:lnTo>
                <a:lnTo>
                  <a:pt x="29705" y="78981"/>
                </a:lnTo>
                <a:lnTo>
                  <a:pt x="27381" y="92494"/>
                </a:lnTo>
                <a:lnTo>
                  <a:pt x="30765" y="92387"/>
                </a:lnTo>
                <a:close/>
              </a:path>
              <a:path w="84137" h="92494">
                <a:moveTo>
                  <a:pt x="29705" y="78981"/>
                </a:moveTo>
                <a:lnTo>
                  <a:pt x="21323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25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19" y="81414"/>
                </a:lnTo>
                <a:lnTo>
                  <a:pt x="13287" y="89902"/>
                </a:lnTo>
                <a:lnTo>
                  <a:pt x="27381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5" name="object 1095"/>
          <p:cNvSpPr/>
          <p:nvPr/>
        </p:nvSpPr>
        <p:spPr>
          <a:xfrm>
            <a:off x="3305994" y="4630546"/>
            <a:ext cx="45910" cy="90716"/>
          </a:xfrm>
          <a:custGeom>
            <a:avLst/>
            <a:gdLst/>
            <a:ahLst/>
            <a:cxnLst/>
            <a:rect l="l" t="t" r="r" b="b"/>
            <a:pathLst>
              <a:path w="45910" h="90716">
                <a:moveTo>
                  <a:pt x="40944" y="42"/>
                </a:moveTo>
                <a:lnTo>
                  <a:pt x="28621" y="2797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47" y="18330"/>
                </a:lnTo>
                <a:lnTo>
                  <a:pt x="30380" y="15928"/>
                </a:lnTo>
                <a:lnTo>
                  <a:pt x="45910" y="15113"/>
                </a:lnTo>
                <a:lnTo>
                  <a:pt x="45910" y="0"/>
                </a:lnTo>
                <a:lnTo>
                  <a:pt x="40944" y="4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6" name="object 1096"/>
          <p:cNvSpPr/>
          <p:nvPr/>
        </p:nvSpPr>
        <p:spPr>
          <a:xfrm>
            <a:off x="3415499" y="4594962"/>
            <a:ext cx="16548" cy="126301"/>
          </a:xfrm>
          <a:custGeom>
            <a:avLst/>
            <a:gdLst/>
            <a:ahLst/>
            <a:cxnLst/>
            <a:rect l="l" t="t" r="r" b="b"/>
            <a:pathLst>
              <a:path w="16548" h="126301">
                <a:moveTo>
                  <a:pt x="16548" y="126301"/>
                </a:moveTo>
                <a:lnTo>
                  <a:pt x="16548" y="0"/>
                </a:lnTo>
                <a:lnTo>
                  <a:pt x="0" y="1778"/>
                </a:lnTo>
                <a:lnTo>
                  <a:pt x="0" y="126301"/>
                </a:lnTo>
                <a:lnTo>
                  <a:pt x="16548" y="1263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7" name="object 1097"/>
          <p:cNvSpPr/>
          <p:nvPr/>
        </p:nvSpPr>
        <p:spPr>
          <a:xfrm>
            <a:off x="3455856" y="4630541"/>
            <a:ext cx="81318" cy="92494"/>
          </a:xfrm>
          <a:custGeom>
            <a:avLst/>
            <a:gdLst/>
            <a:ahLst/>
            <a:cxnLst/>
            <a:rect l="l" t="t" r="r" b="b"/>
            <a:pathLst>
              <a:path w="81318" h="92494">
                <a:moveTo>
                  <a:pt x="16548" y="48031"/>
                </a:moveTo>
                <a:lnTo>
                  <a:pt x="16836" y="40441"/>
                </a:lnTo>
                <a:lnTo>
                  <a:pt x="20284" y="25411"/>
                </a:lnTo>
                <a:lnTo>
                  <a:pt x="28278" y="16035"/>
                </a:lnTo>
                <a:lnTo>
                  <a:pt x="41630" y="12801"/>
                </a:lnTo>
                <a:lnTo>
                  <a:pt x="43175" y="12830"/>
                </a:lnTo>
                <a:lnTo>
                  <a:pt x="56353" y="17063"/>
                </a:lnTo>
                <a:lnTo>
                  <a:pt x="62961" y="27887"/>
                </a:lnTo>
                <a:lnTo>
                  <a:pt x="64769" y="44475"/>
                </a:lnTo>
                <a:lnTo>
                  <a:pt x="64477" y="52156"/>
                </a:lnTo>
                <a:lnTo>
                  <a:pt x="61029" y="67245"/>
                </a:lnTo>
                <a:lnTo>
                  <a:pt x="53083" y="76636"/>
                </a:lnTo>
                <a:lnTo>
                  <a:pt x="55442" y="90356"/>
                </a:lnTo>
                <a:lnTo>
                  <a:pt x="67186" y="84363"/>
                </a:lnTo>
                <a:lnTo>
                  <a:pt x="75225" y="74636"/>
                </a:lnTo>
                <a:lnTo>
                  <a:pt x="79842" y="61298"/>
                </a:lnTo>
                <a:lnTo>
                  <a:pt x="81318" y="44475"/>
                </a:lnTo>
                <a:lnTo>
                  <a:pt x="80517" y="32488"/>
                </a:lnTo>
                <a:lnTo>
                  <a:pt x="76209" y="17873"/>
                </a:lnTo>
                <a:lnTo>
                  <a:pt x="68325" y="7765"/>
                </a:lnTo>
                <a:lnTo>
                  <a:pt x="57038" y="1896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0"/>
                </a:lnTo>
                <a:lnTo>
                  <a:pt x="14186" y="8178"/>
                </a:lnTo>
                <a:lnTo>
                  <a:pt x="6128" y="17906"/>
                </a:lnTo>
                <a:lnTo>
                  <a:pt x="1488" y="31231"/>
                </a:lnTo>
                <a:lnTo>
                  <a:pt x="0" y="48031"/>
                </a:lnTo>
                <a:lnTo>
                  <a:pt x="828" y="60137"/>
                </a:lnTo>
                <a:lnTo>
                  <a:pt x="5193" y="74690"/>
                </a:lnTo>
                <a:lnTo>
                  <a:pt x="13134" y="84758"/>
                </a:lnTo>
                <a:lnTo>
                  <a:pt x="16548" y="48031"/>
                </a:lnTo>
                <a:close/>
              </a:path>
              <a:path w="81318" h="92494">
                <a:moveTo>
                  <a:pt x="39865" y="79870"/>
                </a:moveTo>
                <a:lnTo>
                  <a:pt x="37995" y="79827"/>
                </a:lnTo>
                <a:lnTo>
                  <a:pt x="24896" y="75507"/>
                </a:lnTo>
                <a:lnTo>
                  <a:pt x="18339" y="64649"/>
                </a:lnTo>
                <a:lnTo>
                  <a:pt x="16548" y="48031"/>
                </a:lnTo>
                <a:lnTo>
                  <a:pt x="13134" y="84758"/>
                </a:lnTo>
                <a:lnTo>
                  <a:pt x="24459" y="90604"/>
                </a:lnTo>
                <a:lnTo>
                  <a:pt x="38976" y="92494"/>
                </a:lnTo>
                <a:lnTo>
                  <a:pt x="39710" y="92490"/>
                </a:lnTo>
                <a:lnTo>
                  <a:pt x="55442" y="90356"/>
                </a:lnTo>
                <a:lnTo>
                  <a:pt x="53083" y="76636"/>
                </a:lnTo>
                <a:lnTo>
                  <a:pt x="39865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8" name="object 1098"/>
          <p:cNvSpPr/>
          <p:nvPr/>
        </p:nvSpPr>
        <p:spPr>
          <a:xfrm>
            <a:off x="3555768" y="4630539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01" y="77376"/>
                </a:moveTo>
                <a:lnTo>
                  <a:pt x="2857" y="74180"/>
                </a:lnTo>
                <a:lnTo>
                  <a:pt x="0" y="87871"/>
                </a:lnTo>
                <a:lnTo>
                  <a:pt x="2509" y="88627"/>
                </a:lnTo>
                <a:lnTo>
                  <a:pt x="15406" y="91367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5"/>
                </a:lnTo>
                <a:lnTo>
                  <a:pt x="50750" y="43099"/>
                </a:lnTo>
                <a:lnTo>
                  <a:pt x="37363" y="38595"/>
                </a:lnTo>
                <a:lnTo>
                  <a:pt x="27762" y="35928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690"/>
                </a:lnTo>
                <a:lnTo>
                  <a:pt x="40932" y="13690"/>
                </a:lnTo>
                <a:lnTo>
                  <a:pt x="49288" y="15481"/>
                </a:lnTo>
                <a:lnTo>
                  <a:pt x="57480" y="18491"/>
                </a:lnTo>
                <a:lnTo>
                  <a:pt x="60502" y="4800"/>
                </a:lnTo>
                <a:lnTo>
                  <a:pt x="60097" y="4666"/>
                </a:lnTo>
                <a:lnTo>
                  <a:pt x="47985" y="1481"/>
                </a:lnTo>
                <a:lnTo>
                  <a:pt x="35051" y="0"/>
                </a:lnTo>
                <a:lnTo>
                  <a:pt x="28415" y="258"/>
                </a:lnTo>
                <a:lnTo>
                  <a:pt x="13512" y="3780"/>
                </a:lnTo>
                <a:lnTo>
                  <a:pt x="3932" y="11908"/>
                </a:lnTo>
                <a:lnTo>
                  <a:pt x="546" y="25260"/>
                </a:lnTo>
                <a:lnTo>
                  <a:pt x="3992" y="38150"/>
                </a:lnTo>
                <a:lnTo>
                  <a:pt x="13682" y="46645"/>
                </a:lnTo>
                <a:lnTo>
                  <a:pt x="27241" y="51409"/>
                </a:lnTo>
                <a:lnTo>
                  <a:pt x="28028" y="51607"/>
                </a:lnTo>
                <a:lnTo>
                  <a:pt x="42353" y="56597"/>
                </a:lnTo>
                <a:lnTo>
                  <a:pt x="48399" y="66522"/>
                </a:lnTo>
                <a:lnTo>
                  <a:pt x="48399" y="75425"/>
                </a:lnTo>
                <a:lnTo>
                  <a:pt x="39687" y="78981"/>
                </a:lnTo>
                <a:lnTo>
                  <a:pt x="27869" y="78976"/>
                </a:lnTo>
                <a:lnTo>
                  <a:pt x="14701" y="7737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9" name="object 1099"/>
          <p:cNvSpPr/>
          <p:nvPr/>
        </p:nvSpPr>
        <p:spPr>
          <a:xfrm>
            <a:off x="3682551" y="4631960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5"/>
                </a:lnTo>
                <a:lnTo>
                  <a:pt x="56494" y="20211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1" y="62592"/>
                </a:lnTo>
                <a:lnTo>
                  <a:pt x="6901" y="76227"/>
                </a:lnTo>
                <a:lnTo>
                  <a:pt x="15622" y="84998"/>
                </a:lnTo>
                <a:lnTo>
                  <a:pt x="27514" y="89687"/>
                </a:lnTo>
                <a:lnTo>
                  <a:pt x="42316" y="91076"/>
                </a:lnTo>
                <a:lnTo>
                  <a:pt x="47495" y="90935"/>
                </a:lnTo>
                <a:lnTo>
                  <a:pt x="60344" y="89156"/>
                </a:lnTo>
                <a:lnTo>
                  <a:pt x="71856" y="85386"/>
                </a:lnTo>
                <a:lnTo>
                  <a:pt x="68833" y="73118"/>
                </a:lnTo>
                <a:lnTo>
                  <a:pt x="68489" y="73243"/>
                </a:lnTo>
                <a:lnTo>
                  <a:pt x="56418" y="76314"/>
                </a:lnTo>
                <a:lnTo>
                  <a:pt x="43383" y="77563"/>
                </a:lnTo>
                <a:lnTo>
                  <a:pt x="40832" y="77514"/>
                </a:lnTo>
                <a:lnTo>
                  <a:pt x="28204" y="74705"/>
                </a:lnTo>
                <a:lnTo>
                  <a:pt x="19785" y="65609"/>
                </a:lnTo>
                <a:lnTo>
                  <a:pt x="16548" y="47489"/>
                </a:lnTo>
                <a:lnTo>
                  <a:pt x="75780" y="47489"/>
                </a:lnTo>
                <a:lnTo>
                  <a:pt x="76669" y="43933"/>
                </a:lnTo>
                <a:lnTo>
                  <a:pt x="76847" y="38777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0" name="object 1100"/>
          <p:cNvSpPr/>
          <p:nvPr/>
        </p:nvSpPr>
        <p:spPr>
          <a:xfrm>
            <a:off x="3773564" y="4593184"/>
            <a:ext cx="58712" cy="128079"/>
          </a:xfrm>
          <a:custGeom>
            <a:avLst/>
            <a:gdLst/>
            <a:ahLst/>
            <a:cxnLst/>
            <a:rect l="l" t="t" r="r" b="b"/>
            <a:pathLst>
              <a:path w="58712" h="128079">
                <a:moveTo>
                  <a:pt x="31127" y="15646"/>
                </a:moveTo>
                <a:lnTo>
                  <a:pt x="38417" y="13690"/>
                </a:lnTo>
                <a:lnTo>
                  <a:pt x="48386" y="13690"/>
                </a:lnTo>
                <a:lnTo>
                  <a:pt x="56743" y="15481"/>
                </a:lnTo>
                <a:lnTo>
                  <a:pt x="58712" y="3200"/>
                </a:lnTo>
                <a:lnTo>
                  <a:pt x="51409" y="1066"/>
                </a:lnTo>
                <a:lnTo>
                  <a:pt x="45186" y="0"/>
                </a:lnTo>
                <a:lnTo>
                  <a:pt x="38785" y="0"/>
                </a:lnTo>
                <a:lnTo>
                  <a:pt x="29546" y="1120"/>
                </a:lnTo>
                <a:lnTo>
                  <a:pt x="18692" y="8175"/>
                </a:lnTo>
                <a:lnTo>
                  <a:pt x="14579" y="22948"/>
                </a:lnTo>
                <a:lnTo>
                  <a:pt x="14579" y="39128"/>
                </a:lnTo>
                <a:lnTo>
                  <a:pt x="0" y="39128"/>
                </a:lnTo>
                <a:lnTo>
                  <a:pt x="0" y="52298"/>
                </a:lnTo>
                <a:lnTo>
                  <a:pt x="14579" y="52298"/>
                </a:lnTo>
                <a:lnTo>
                  <a:pt x="14579" y="128079"/>
                </a:lnTo>
                <a:lnTo>
                  <a:pt x="31127" y="128079"/>
                </a:lnTo>
                <a:lnTo>
                  <a:pt x="31127" y="52298"/>
                </a:lnTo>
                <a:lnTo>
                  <a:pt x="54267" y="52298"/>
                </a:lnTo>
                <a:lnTo>
                  <a:pt x="56032" y="39128"/>
                </a:lnTo>
                <a:lnTo>
                  <a:pt x="31127" y="39128"/>
                </a:lnTo>
                <a:lnTo>
                  <a:pt x="31127" y="156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1" name="object 1101"/>
          <p:cNvSpPr/>
          <p:nvPr/>
        </p:nvSpPr>
        <p:spPr>
          <a:xfrm>
            <a:off x="3842566" y="4631960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5"/>
                </a:lnTo>
                <a:lnTo>
                  <a:pt x="56494" y="20211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1" y="62592"/>
                </a:lnTo>
                <a:lnTo>
                  <a:pt x="6901" y="76227"/>
                </a:lnTo>
                <a:lnTo>
                  <a:pt x="15622" y="84998"/>
                </a:lnTo>
                <a:lnTo>
                  <a:pt x="27514" y="89687"/>
                </a:lnTo>
                <a:lnTo>
                  <a:pt x="42316" y="91076"/>
                </a:lnTo>
                <a:lnTo>
                  <a:pt x="47495" y="90935"/>
                </a:lnTo>
                <a:lnTo>
                  <a:pt x="60344" y="89156"/>
                </a:lnTo>
                <a:lnTo>
                  <a:pt x="71856" y="85386"/>
                </a:lnTo>
                <a:lnTo>
                  <a:pt x="68833" y="73118"/>
                </a:lnTo>
                <a:lnTo>
                  <a:pt x="68489" y="73243"/>
                </a:lnTo>
                <a:lnTo>
                  <a:pt x="56418" y="76314"/>
                </a:lnTo>
                <a:lnTo>
                  <a:pt x="43383" y="77563"/>
                </a:lnTo>
                <a:lnTo>
                  <a:pt x="40832" y="77514"/>
                </a:lnTo>
                <a:lnTo>
                  <a:pt x="28204" y="74705"/>
                </a:lnTo>
                <a:lnTo>
                  <a:pt x="19785" y="65609"/>
                </a:lnTo>
                <a:lnTo>
                  <a:pt x="16548" y="47489"/>
                </a:lnTo>
                <a:lnTo>
                  <a:pt x="75780" y="47489"/>
                </a:lnTo>
                <a:lnTo>
                  <a:pt x="76669" y="43933"/>
                </a:lnTo>
                <a:lnTo>
                  <a:pt x="76847" y="38777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2" name="object 1102"/>
          <p:cNvSpPr/>
          <p:nvPr/>
        </p:nvSpPr>
        <p:spPr>
          <a:xfrm>
            <a:off x="3938558" y="4630541"/>
            <a:ext cx="71513" cy="92494"/>
          </a:xfrm>
          <a:custGeom>
            <a:avLst/>
            <a:gdLst/>
            <a:ahLst/>
            <a:cxnLst/>
            <a:rect l="l" t="t" r="r" b="b"/>
            <a:pathLst>
              <a:path w="71513" h="92494">
                <a:moveTo>
                  <a:pt x="0" y="48031"/>
                </a:moveTo>
                <a:lnTo>
                  <a:pt x="713" y="59588"/>
                </a:lnTo>
                <a:lnTo>
                  <a:pt x="4839" y="74391"/>
                </a:lnTo>
                <a:lnTo>
                  <a:pt x="12544" y="84629"/>
                </a:lnTo>
                <a:lnTo>
                  <a:pt x="23718" y="90573"/>
                </a:lnTo>
                <a:lnTo>
                  <a:pt x="38252" y="92494"/>
                </a:lnTo>
                <a:lnTo>
                  <a:pt x="46307" y="92223"/>
                </a:lnTo>
                <a:lnTo>
                  <a:pt x="59904" y="90495"/>
                </a:lnTo>
                <a:lnTo>
                  <a:pt x="70624" y="87160"/>
                </a:lnTo>
                <a:lnTo>
                  <a:pt x="67970" y="74536"/>
                </a:lnTo>
                <a:lnTo>
                  <a:pt x="66757" y="74970"/>
                </a:lnTo>
                <a:lnTo>
                  <a:pt x="54608" y="77884"/>
                </a:lnTo>
                <a:lnTo>
                  <a:pt x="41452" y="78981"/>
                </a:lnTo>
                <a:lnTo>
                  <a:pt x="39690" y="78950"/>
                </a:lnTo>
                <a:lnTo>
                  <a:pt x="25624" y="74817"/>
                </a:lnTo>
                <a:lnTo>
                  <a:pt x="18957" y="64259"/>
                </a:lnTo>
                <a:lnTo>
                  <a:pt x="17271" y="48031"/>
                </a:lnTo>
                <a:lnTo>
                  <a:pt x="17451" y="41650"/>
                </a:lnTo>
                <a:lnTo>
                  <a:pt x="20468" y="26443"/>
                </a:lnTo>
                <a:lnTo>
                  <a:pt x="28255" y="16960"/>
                </a:lnTo>
                <a:lnTo>
                  <a:pt x="42163" y="13690"/>
                </a:lnTo>
                <a:lnTo>
                  <a:pt x="44139" y="13725"/>
                </a:lnTo>
                <a:lnTo>
                  <a:pt x="57777" y="15562"/>
                </a:lnTo>
                <a:lnTo>
                  <a:pt x="68859" y="19024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8"/>
                </a:lnTo>
                <a:lnTo>
                  <a:pt x="13941" y="8001"/>
                </a:lnTo>
                <a:lnTo>
                  <a:pt x="5970" y="17733"/>
                </a:lnTo>
                <a:lnTo>
                  <a:pt x="1435" y="31118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3" name="object 1103"/>
          <p:cNvSpPr/>
          <p:nvPr/>
        </p:nvSpPr>
        <p:spPr>
          <a:xfrm>
            <a:off x="4021951" y="4603851"/>
            <a:ext cx="57619" cy="119189"/>
          </a:xfrm>
          <a:custGeom>
            <a:avLst/>
            <a:gdLst/>
            <a:ahLst/>
            <a:cxnLst/>
            <a:rect l="l" t="t" r="r" b="b"/>
            <a:pathLst>
              <a:path w="57619" h="119189">
                <a:moveTo>
                  <a:pt x="31305" y="28460"/>
                </a:moveTo>
                <a:lnTo>
                  <a:pt x="31305" y="0"/>
                </a:lnTo>
                <a:lnTo>
                  <a:pt x="14757" y="1790"/>
                </a:lnTo>
                <a:lnTo>
                  <a:pt x="14757" y="28460"/>
                </a:lnTo>
                <a:lnTo>
                  <a:pt x="0" y="28460"/>
                </a:lnTo>
                <a:lnTo>
                  <a:pt x="0" y="41630"/>
                </a:lnTo>
                <a:lnTo>
                  <a:pt x="14757" y="41630"/>
                </a:lnTo>
                <a:lnTo>
                  <a:pt x="14757" y="96418"/>
                </a:lnTo>
                <a:lnTo>
                  <a:pt x="16403" y="106248"/>
                </a:lnTo>
                <a:lnTo>
                  <a:pt x="24982" y="116063"/>
                </a:lnTo>
                <a:lnTo>
                  <a:pt x="39115" y="119189"/>
                </a:lnTo>
                <a:lnTo>
                  <a:pt x="45542" y="119189"/>
                </a:lnTo>
                <a:lnTo>
                  <a:pt x="51942" y="117767"/>
                </a:lnTo>
                <a:lnTo>
                  <a:pt x="57619" y="116878"/>
                </a:lnTo>
                <a:lnTo>
                  <a:pt x="55664" y="104254"/>
                </a:lnTo>
                <a:lnTo>
                  <a:pt x="47472" y="105854"/>
                </a:lnTo>
                <a:lnTo>
                  <a:pt x="44653" y="105664"/>
                </a:lnTo>
                <a:lnTo>
                  <a:pt x="37706" y="105664"/>
                </a:lnTo>
                <a:lnTo>
                  <a:pt x="31305" y="103530"/>
                </a:lnTo>
                <a:lnTo>
                  <a:pt x="31305" y="41630"/>
                </a:lnTo>
                <a:lnTo>
                  <a:pt x="54419" y="41630"/>
                </a:lnTo>
                <a:lnTo>
                  <a:pt x="56210" y="28460"/>
                </a:lnTo>
                <a:lnTo>
                  <a:pt x="31305" y="284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4" name="object 1104"/>
          <p:cNvSpPr/>
          <p:nvPr/>
        </p:nvSpPr>
        <p:spPr>
          <a:xfrm>
            <a:off x="4094130" y="4630541"/>
            <a:ext cx="81318" cy="92494"/>
          </a:xfrm>
          <a:custGeom>
            <a:avLst/>
            <a:gdLst/>
            <a:ahLst/>
            <a:cxnLst/>
            <a:rect l="l" t="t" r="r" b="b"/>
            <a:pathLst>
              <a:path w="81318" h="92494">
                <a:moveTo>
                  <a:pt x="16548" y="48031"/>
                </a:moveTo>
                <a:lnTo>
                  <a:pt x="16836" y="40441"/>
                </a:lnTo>
                <a:lnTo>
                  <a:pt x="20284" y="25411"/>
                </a:lnTo>
                <a:lnTo>
                  <a:pt x="28278" y="16035"/>
                </a:lnTo>
                <a:lnTo>
                  <a:pt x="41630" y="12801"/>
                </a:lnTo>
                <a:lnTo>
                  <a:pt x="43175" y="12830"/>
                </a:lnTo>
                <a:lnTo>
                  <a:pt x="56353" y="17063"/>
                </a:lnTo>
                <a:lnTo>
                  <a:pt x="62961" y="27887"/>
                </a:lnTo>
                <a:lnTo>
                  <a:pt x="64769" y="44475"/>
                </a:lnTo>
                <a:lnTo>
                  <a:pt x="64477" y="52156"/>
                </a:lnTo>
                <a:lnTo>
                  <a:pt x="61029" y="67245"/>
                </a:lnTo>
                <a:lnTo>
                  <a:pt x="53083" y="76636"/>
                </a:lnTo>
                <a:lnTo>
                  <a:pt x="55442" y="90356"/>
                </a:lnTo>
                <a:lnTo>
                  <a:pt x="67186" y="84363"/>
                </a:lnTo>
                <a:lnTo>
                  <a:pt x="75225" y="74636"/>
                </a:lnTo>
                <a:lnTo>
                  <a:pt x="79842" y="61298"/>
                </a:lnTo>
                <a:lnTo>
                  <a:pt x="81318" y="44475"/>
                </a:lnTo>
                <a:lnTo>
                  <a:pt x="80517" y="32488"/>
                </a:lnTo>
                <a:lnTo>
                  <a:pt x="76209" y="17873"/>
                </a:lnTo>
                <a:lnTo>
                  <a:pt x="68325" y="7765"/>
                </a:lnTo>
                <a:lnTo>
                  <a:pt x="57038" y="1896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0"/>
                </a:lnTo>
                <a:lnTo>
                  <a:pt x="14186" y="8178"/>
                </a:lnTo>
                <a:lnTo>
                  <a:pt x="6128" y="17906"/>
                </a:lnTo>
                <a:lnTo>
                  <a:pt x="1488" y="31231"/>
                </a:lnTo>
                <a:lnTo>
                  <a:pt x="0" y="48031"/>
                </a:lnTo>
                <a:lnTo>
                  <a:pt x="828" y="60137"/>
                </a:lnTo>
                <a:lnTo>
                  <a:pt x="5193" y="74690"/>
                </a:lnTo>
                <a:lnTo>
                  <a:pt x="13134" y="84758"/>
                </a:lnTo>
                <a:lnTo>
                  <a:pt x="16548" y="48031"/>
                </a:lnTo>
                <a:close/>
              </a:path>
              <a:path w="81318" h="92494">
                <a:moveTo>
                  <a:pt x="39865" y="79870"/>
                </a:moveTo>
                <a:lnTo>
                  <a:pt x="37995" y="79827"/>
                </a:lnTo>
                <a:lnTo>
                  <a:pt x="24896" y="75507"/>
                </a:lnTo>
                <a:lnTo>
                  <a:pt x="18339" y="64649"/>
                </a:lnTo>
                <a:lnTo>
                  <a:pt x="16548" y="48031"/>
                </a:lnTo>
                <a:lnTo>
                  <a:pt x="13134" y="84758"/>
                </a:lnTo>
                <a:lnTo>
                  <a:pt x="24459" y="90604"/>
                </a:lnTo>
                <a:lnTo>
                  <a:pt x="38976" y="92494"/>
                </a:lnTo>
                <a:lnTo>
                  <a:pt x="39710" y="92490"/>
                </a:lnTo>
                <a:lnTo>
                  <a:pt x="55442" y="90356"/>
                </a:lnTo>
                <a:lnTo>
                  <a:pt x="53083" y="76636"/>
                </a:lnTo>
                <a:lnTo>
                  <a:pt x="39865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5" name="object 1105"/>
          <p:cNvSpPr/>
          <p:nvPr/>
        </p:nvSpPr>
        <p:spPr>
          <a:xfrm>
            <a:off x="4194042" y="4630539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01" y="77376"/>
                </a:moveTo>
                <a:lnTo>
                  <a:pt x="2857" y="74180"/>
                </a:lnTo>
                <a:lnTo>
                  <a:pt x="0" y="87871"/>
                </a:lnTo>
                <a:lnTo>
                  <a:pt x="2509" y="88627"/>
                </a:lnTo>
                <a:lnTo>
                  <a:pt x="15406" y="91367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5"/>
                </a:lnTo>
                <a:lnTo>
                  <a:pt x="50750" y="43099"/>
                </a:lnTo>
                <a:lnTo>
                  <a:pt x="37363" y="38595"/>
                </a:lnTo>
                <a:lnTo>
                  <a:pt x="27762" y="35928"/>
                </a:lnTo>
                <a:lnTo>
                  <a:pt x="17094" y="34163"/>
                </a:lnTo>
                <a:lnTo>
                  <a:pt x="17094" y="17614"/>
                </a:lnTo>
                <a:lnTo>
                  <a:pt x="23152" y="13690"/>
                </a:lnTo>
                <a:lnTo>
                  <a:pt x="40932" y="13690"/>
                </a:lnTo>
                <a:lnTo>
                  <a:pt x="49288" y="15481"/>
                </a:lnTo>
                <a:lnTo>
                  <a:pt x="57480" y="18491"/>
                </a:lnTo>
                <a:lnTo>
                  <a:pt x="60502" y="4800"/>
                </a:lnTo>
                <a:lnTo>
                  <a:pt x="60097" y="4666"/>
                </a:lnTo>
                <a:lnTo>
                  <a:pt x="47985" y="1481"/>
                </a:lnTo>
                <a:lnTo>
                  <a:pt x="35051" y="0"/>
                </a:lnTo>
                <a:lnTo>
                  <a:pt x="28415" y="258"/>
                </a:lnTo>
                <a:lnTo>
                  <a:pt x="13512" y="3780"/>
                </a:lnTo>
                <a:lnTo>
                  <a:pt x="3932" y="11908"/>
                </a:lnTo>
                <a:lnTo>
                  <a:pt x="546" y="25260"/>
                </a:lnTo>
                <a:lnTo>
                  <a:pt x="3992" y="38150"/>
                </a:lnTo>
                <a:lnTo>
                  <a:pt x="13682" y="46645"/>
                </a:lnTo>
                <a:lnTo>
                  <a:pt x="27241" y="51409"/>
                </a:lnTo>
                <a:lnTo>
                  <a:pt x="28028" y="51607"/>
                </a:lnTo>
                <a:lnTo>
                  <a:pt x="42353" y="56597"/>
                </a:lnTo>
                <a:lnTo>
                  <a:pt x="48399" y="66522"/>
                </a:lnTo>
                <a:lnTo>
                  <a:pt x="48399" y="75425"/>
                </a:lnTo>
                <a:lnTo>
                  <a:pt x="39687" y="78981"/>
                </a:lnTo>
                <a:lnTo>
                  <a:pt x="27869" y="78976"/>
                </a:lnTo>
                <a:lnTo>
                  <a:pt x="14701" y="7737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6" name="object 1106"/>
          <p:cNvSpPr/>
          <p:nvPr/>
        </p:nvSpPr>
        <p:spPr>
          <a:xfrm>
            <a:off x="4320821" y="4630537"/>
            <a:ext cx="48742" cy="82727"/>
          </a:xfrm>
          <a:custGeom>
            <a:avLst/>
            <a:gdLst/>
            <a:ahLst/>
            <a:cxnLst/>
            <a:rect l="l" t="t" r="r" b="b"/>
            <a:pathLst>
              <a:path w="48742" h="82727">
                <a:moveTo>
                  <a:pt x="17246" y="47142"/>
                </a:moveTo>
                <a:lnTo>
                  <a:pt x="17346" y="42580"/>
                </a:lnTo>
                <a:lnTo>
                  <a:pt x="20021" y="27476"/>
                </a:lnTo>
                <a:lnTo>
                  <a:pt x="27570" y="17373"/>
                </a:lnTo>
                <a:lnTo>
                  <a:pt x="41630" y="13690"/>
                </a:lnTo>
                <a:lnTo>
                  <a:pt x="48742" y="13690"/>
                </a:lnTo>
                <a:lnTo>
                  <a:pt x="46418" y="0"/>
                </a:lnTo>
                <a:lnTo>
                  <a:pt x="39115" y="0"/>
                </a:lnTo>
                <a:lnTo>
                  <a:pt x="25511" y="1979"/>
                </a:lnTo>
                <a:lnTo>
                  <a:pt x="13840" y="8576"/>
                </a:lnTo>
                <a:lnTo>
                  <a:pt x="17246" y="47142"/>
                </a:lnTo>
                <a:close/>
              </a:path>
              <a:path w="48742" h="82727">
                <a:moveTo>
                  <a:pt x="18633" y="62172"/>
                </a:moveTo>
                <a:lnTo>
                  <a:pt x="17246" y="47142"/>
                </a:lnTo>
                <a:lnTo>
                  <a:pt x="13840" y="8576"/>
                </a:lnTo>
                <a:lnTo>
                  <a:pt x="5924" y="19002"/>
                </a:lnTo>
                <a:lnTo>
                  <a:pt x="1424" y="32430"/>
                </a:lnTo>
                <a:lnTo>
                  <a:pt x="0" y="48031"/>
                </a:lnTo>
                <a:lnTo>
                  <a:pt x="332" y="55309"/>
                </a:lnTo>
                <a:lnTo>
                  <a:pt x="3364" y="69614"/>
                </a:lnTo>
                <a:lnTo>
                  <a:pt x="9925" y="81453"/>
                </a:lnTo>
                <a:lnTo>
                  <a:pt x="20454" y="89515"/>
                </a:lnTo>
                <a:lnTo>
                  <a:pt x="35394" y="92494"/>
                </a:lnTo>
                <a:lnTo>
                  <a:pt x="36159" y="92489"/>
                </a:lnTo>
                <a:lnTo>
                  <a:pt x="48188" y="90657"/>
                </a:lnTo>
                <a:lnTo>
                  <a:pt x="60299" y="84505"/>
                </a:lnTo>
                <a:lnTo>
                  <a:pt x="61201" y="84505"/>
                </a:lnTo>
                <a:lnTo>
                  <a:pt x="61201" y="90728"/>
                </a:lnTo>
                <a:lnTo>
                  <a:pt x="77736" y="90728"/>
                </a:lnTo>
                <a:lnTo>
                  <a:pt x="77736" y="-35585"/>
                </a:lnTo>
                <a:lnTo>
                  <a:pt x="61201" y="-33794"/>
                </a:lnTo>
                <a:lnTo>
                  <a:pt x="61201" y="4978"/>
                </a:lnTo>
                <a:lnTo>
                  <a:pt x="60655" y="5334"/>
                </a:lnTo>
                <a:lnTo>
                  <a:pt x="54254" y="1778"/>
                </a:lnTo>
                <a:lnTo>
                  <a:pt x="46418" y="0"/>
                </a:lnTo>
                <a:lnTo>
                  <a:pt x="48742" y="13690"/>
                </a:lnTo>
                <a:lnTo>
                  <a:pt x="54254" y="14592"/>
                </a:lnTo>
                <a:lnTo>
                  <a:pt x="61201" y="16357"/>
                </a:lnTo>
                <a:lnTo>
                  <a:pt x="61201" y="75425"/>
                </a:lnTo>
                <a:lnTo>
                  <a:pt x="54597" y="77203"/>
                </a:lnTo>
                <a:lnTo>
                  <a:pt x="50152" y="78981"/>
                </a:lnTo>
                <a:lnTo>
                  <a:pt x="38441" y="78953"/>
                </a:lnTo>
                <a:lnTo>
                  <a:pt x="24730" y="73852"/>
                </a:lnTo>
                <a:lnTo>
                  <a:pt x="18633" y="621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7" name="object 1107"/>
          <p:cNvSpPr/>
          <p:nvPr/>
        </p:nvSpPr>
        <p:spPr>
          <a:xfrm>
            <a:off x="4423045" y="4631964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1"/>
                </a:lnTo>
                <a:lnTo>
                  <a:pt x="56505" y="20207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5" y="62606"/>
                </a:lnTo>
                <a:lnTo>
                  <a:pt x="6908" y="76233"/>
                </a:lnTo>
                <a:lnTo>
                  <a:pt x="15633" y="84998"/>
                </a:lnTo>
                <a:lnTo>
                  <a:pt x="27530" y="89684"/>
                </a:lnTo>
                <a:lnTo>
                  <a:pt x="42341" y="91072"/>
                </a:lnTo>
                <a:lnTo>
                  <a:pt x="47496" y="90933"/>
                </a:lnTo>
                <a:lnTo>
                  <a:pt x="60344" y="89155"/>
                </a:lnTo>
                <a:lnTo>
                  <a:pt x="71856" y="85382"/>
                </a:lnTo>
                <a:lnTo>
                  <a:pt x="68859" y="73114"/>
                </a:lnTo>
                <a:lnTo>
                  <a:pt x="68513" y="73240"/>
                </a:lnTo>
                <a:lnTo>
                  <a:pt x="56434" y="76310"/>
                </a:lnTo>
                <a:lnTo>
                  <a:pt x="43408" y="77559"/>
                </a:lnTo>
                <a:lnTo>
                  <a:pt x="40839" y="77510"/>
                </a:lnTo>
                <a:lnTo>
                  <a:pt x="28212" y="74697"/>
                </a:lnTo>
                <a:lnTo>
                  <a:pt x="19789" y="65599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30"/>
                </a:lnTo>
                <a:lnTo>
                  <a:pt x="76847" y="38773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8" name="object 1108"/>
          <p:cNvSpPr/>
          <p:nvPr/>
        </p:nvSpPr>
        <p:spPr>
          <a:xfrm>
            <a:off x="4562069" y="4630539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12" y="77379"/>
                </a:moveTo>
                <a:lnTo>
                  <a:pt x="2857" y="74180"/>
                </a:lnTo>
                <a:lnTo>
                  <a:pt x="0" y="87871"/>
                </a:lnTo>
                <a:lnTo>
                  <a:pt x="2502" y="88627"/>
                </a:lnTo>
                <a:lnTo>
                  <a:pt x="15387" y="91367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5"/>
                </a:lnTo>
                <a:lnTo>
                  <a:pt x="50750" y="43099"/>
                </a:lnTo>
                <a:lnTo>
                  <a:pt x="37363" y="38595"/>
                </a:lnTo>
                <a:lnTo>
                  <a:pt x="27762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690"/>
                </a:lnTo>
                <a:lnTo>
                  <a:pt x="40906" y="13690"/>
                </a:lnTo>
                <a:lnTo>
                  <a:pt x="49263" y="15481"/>
                </a:lnTo>
                <a:lnTo>
                  <a:pt x="57454" y="18491"/>
                </a:lnTo>
                <a:lnTo>
                  <a:pt x="60477" y="4800"/>
                </a:lnTo>
                <a:lnTo>
                  <a:pt x="60093" y="4673"/>
                </a:lnTo>
                <a:lnTo>
                  <a:pt x="47994" y="1483"/>
                </a:lnTo>
                <a:lnTo>
                  <a:pt x="35051" y="0"/>
                </a:lnTo>
                <a:lnTo>
                  <a:pt x="28383" y="260"/>
                </a:lnTo>
                <a:lnTo>
                  <a:pt x="13480" y="3785"/>
                </a:lnTo>
                <a:lnTo>
                  <a:pt x="3904" y="11913"/>
                </a:lnTo>
                <a:lnTo>
                  <a:pt x="520" y="25260"/>
                </a:lnTo>
                <a:lnTo>
                  <a:pt x="3966" y="38150"/>
                </a:lnTo>
                <a:lnTo>
                  <a:pt x="13657" y="46645"/>
                </a:lnTo>
                <a:lnTo>
                  <a:pt x="27216" y="51409"/>
                </a:lnTo>
                <a:lnTo>
                  <a:pt x="28029" y="51614"/>
                </a:lnTo>
                <a:lnTo>
                  <a:pt x="42350" y="56602"/>
                </a:lnTo>
                <a:lnTo>
                  <a:pt x="48399" y="66522"/>
                </a:lnTo>
                <a:lnTo>
                  <a:pt x="48399" y="75425"/>
                </a:lnTo>
                <a:lnTo>
                  <a:pt x="39662" y="78981"/>
                </a:lnTo>
                <a:lnTo>
                  <a:pt x="27868" y="78976"/>
                </a:lnTo>
                <a:lnTo>
                  <a:pt x="14712" y="773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9" name="object 1109"/>
          <p:cNvSpPr/>
          <p:nvPr/>
        </p:nvSpPr>
        <p:spPr>
          <a:xfrm>
            <a:off x="4646164" y="4631964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1"/>
                </a:lnTo>
                <a:lnTo>
                  <a:pt x="56505" y="20207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5" y="62606"/>
                </a:lnTo>
                <a:lnTo>
                  <a:pt x="6908" y="76233"/>
                </a:lnTo>
                <a:lnTo>
                  <a:pt x="15633" y="84998"/>
                </a:lnTo>
                <a:lnTo>
                  <a:pt x="27530" y="89684"/>
                </a:lnTo>
                <a:lnTo>
                  <a:pt x="42341" y="91072"/>
                </a:lnTo>
                <a:lnTo>
                  <a:pt x="47496" y="90933"/>
                </a:lnTo>
                <a:lnTo>
                  <a:pt x="60344" y="89155"/>
                </a:lnTo>
                <a:lnTo>
                  <a:pt x="71856" y="85382"/>
                </a:lnTo>
                <a:lnTo>
                  <a:pt x="68859" y="73114"/>
                </a:lnTo>
                <a:lnTo>
                  <a:pt x="68513" y="73240"/>
                </a:lnTo>
                <a:lnTo>
                  <a:pt x="56434" y="76310"/>
                </a:lnTo>
                <a:lnTo>
                  <a:pt x="43408" y="77559"/>
                </a:lnTo>
                <a:lnTo>
                  <a:pt x="40839" y="77510"/>
                </a:lnTo>
                <a:lnTo>
                  <a:pt x="28212" y="74697"/>
                </a:lnTo>
                <a:lnTo>
                  <a:pt x="19789" y="65599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30"/>
                </a:lnTo>
                <a:lnTo>
                  <a:pt x="76847" y="38773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0" name="object 1110"/>
          <p:cNvSpPr/>
          <p:nvPr/>
        </p:nvSpPr>
        <p:spPr>
          <a:xfrm>
            <a:off x="4749651" y="4630546"/>
            <a:ext cx="45885" cy="90716"/>
          </a:xfrm>
          <a:custGeom>
            <a:avLst/>
            <a:gdLst/>
            <a:ahLst/>
            <a:cxnLst/>
            <a:rect l="l" t="t" r="r" b="b"/>
            <a:pathLst>
              <a:path w="45885" h="90716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24" y="18335"/>
                </a:lnTo>
                <a:lnTo>
                  <a:pt x="30356" y="15929"/>
                </a:lnTo>
                <a:lnTo>
                  <a:pt x="45885" y="15113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1" name="object 1111"/>
          <p:cNvSpPr/>
          <p:nvPr/>
        </p:nvSpPr>
        <p:spPr>
          <a:xfrm>
            <a:off x="4859529" y="4630541"/>
            <a:ext cx="74167" cy="90728"/>
          </a:xfrm>
          <a:custGeom>
            <a:avLst/>
            <a:gdLst/>
            <a:ahLst/>
            <a:cxnLst/>
            <a:rect l="l" t="t" r="r" b="b"/>
            <a:pathLst>
              <a:path w="74167" h="90728">
                <a:moveTo>
                  <a:pt x="29870" y="13690"/>
                </a:moveTo>
                <a:lnTo>
                  <a:pt x="42042" y="13725"/>
                </a:lnTo>
                <a:lnTo>
                  <a:pt x="54558" y="19876"/>
                </a:lnTo>
                <a:lnTo>
                  <a:pt x="57619" y="33794"/>
                </a:lnTo>
                <a:lnTo>
                  <a:pt x="57619" y="90728"/>
                </a:lnTo>
                <a:lnTo>
                  <a:pt x="74167" y="90728"/>
                </a:lnTo>
                <a:lnTo>
                  <a:pt x="74167" y="29337"/>
                </a:lnTo>
                <a:lnTo>
                  <a:pt x="74012" y="25347"/>
                </a:lnTo>
                <a:lnTo>
                  <a:pt x="69772" y="11265"/>
                </a:lnTo>
                <a:lnTo>
                  <a:pt x="60113" y="2816"/>
                </a:lnTo>
                <a:lnTo>
                  <a:pt x="45542" y="0"/>
                </a:lnTo>
                <a:lnTo>
                  <a:pt x="41541" y="153"/>
                </a:lnTo>
                <a:lnTo>
                  <a:pt x="29361" y="2718"/>
                </a:lnTo>
                <a:lnTo>
                  <a:pt x="17411" y="8712"/>
                </a:lnTo>
                <a:lnTo>
                  <a:pt x="16548" y="8712"/>
                </a:lnTo>
                <a:lnTo>
                  <a:pt x="16548" y="1778"/>
                </a:lnTo>
                <a:lnTo>
                  <a:pt x="0" y="1778"/>
                </a:lnTo>
                <a:lnTo>
                  <a:pt x="0" y="90728"/>
                </a:lnTo>
                <a:lnTo>
                  <a:pt x="16548" y="90728"/>
                </a:lnTo>
                <a:lnTo>
                  <a:pt x="16548" y="19024"/>
                </a:lnTo>
                <a:lnTo>
                  <a:pt x="22224" y="16713"/>
                </a:lnTo>
                <a:lnTo>
                  <a:pt x="29870" y="136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2" name="object 1112"/>
          <p:cNvSpPr/>
          <p:nvPr/>
        </p:nvSpPr>
        <p:spPr>
          <a:xfrm>
            <a:off x="4957314" y="4631960"/>
            <a:ext cx="27675" cy="36461"/>
          </a:xfrm>
          <a:custGeom>
            <a:avLst/>
            <a:gdLst/>
            <a:ahLst/>
            <a:cxnLst/>
            <a:rect l="l" t="t" r="r" b="b"/>
            <a:pathLst>
              <a:path w="27675" h="36461">
                <a:moveTo>
                  <a:pt x="19073" y="25899"/>
                </a:moveTo>
                <a:lnTo>
                  <a:pt x="27675" y="0"/>
                </a:lnTo>
                <a:lnTo>
                  <a:pt x="15790" y="5435"/>
                </a:lnTo>
                <a:lnTo>
                  <a:pt x="16890" y="35043"/>
                </a:lnTo>
                <a:lnTo>
                  <a:pt x="19073" y="25899"/>
                </a:lnTo>
                <a:close/>
              </a:path>
              <a:path w="27675" h="36461">
                <a:moveTo>
                  <a:pt x="76752" y="33619"/>
                </a:moveTo>
                <a:lnTo>
                  <a:pt x="73889" y="18824"/>
                </a:lnTo>
                <a:lnTo>
                  <a:pt x="66907" y="7815"/>
                </a:lnTo>
                <a:lnTo>
                  <a:pt x="55619" y="949"/>
                </a:lnTo>
                <a:lnTo>
                  <a:pt x="39839" y="-1417"/>
                </a:lnTo>
                <a:lnTo>
                  <a:pt x="27675" y="0"/>
                </a:lnTo>
                <a:lnTo>
                  <a:pt x="19073" y="25899"/>
                </a:lnTo>
                <a:lnTo>
                  <a:pt x="27181" y="15427"/>
                </a:lnTo>
                <a:lnTo>
                  <a:pt x="39662" y="12272"/>
                </a:lnTo>
                <a:lnTo>
                  <a:pt x="46028" y="12975"/>
                </a:lnTo>
                <a:lnTo>
                  <a:pt x="56494" y="20211"/>
                </a:lnTo>
                <a:lnTo>
                  <a:pt x="60299" y="35043"/>
                </a:lnTo>
                <a:lnTo>
                  <a:pt x="16890" y="35043"/>
                </a:lnTo>
                <a:lnTo>
                  <a:pt x="15790" y="5435"/>
                </a:lnTo>
                <a:lnTo>
                  <a:pt x="7117" y="14848"/>
                </a:lnTo>
                <a:lnTo>
                  <a:pt x="1804" y="28134"/>
                </a:lnTo>
                <a:lnTo>
                  <a:pt x="0" y="45191"/>
                </a:lnTo>
                <a:lnTo>
                  <a:pt x="1611" y="62592"/>
                </a:lnTo>
                <a:lnTo>
                  <a:pt x="6901" y="76227"/>
                </a:lnTo>
                <a:lnTo>
                  <a:pt x="15622" y="84998"/>
                </a:lnTo>
                <a:lnTo>
                  <a:pt x="27514" y="89687"/>
                </a:lnTo>
                <a:lnTo>
                  <a:pt x="42316" y="91076"/>
                </a:lnTo>
                <a:lnTo>
                  <a:pt x="47495" y="90935"/>
                </a:lnTo>
                <a:lnTo>
                  <a:pt x="60344" y="89156"/>
                </a:lnTo>
                <a:lnTo>
                  <a:pt x="71856" y="85386"/>
                </a:lnTo>
                <a:lnTo>
                  <a:pt x="68833" y="73118"/>
                </a:lnTo>
                <a:lnTo>
                  <a:pt x="68489" y="73243"/>
                </a:lnTo>
                <a:lnTo>
                  <a:pt x="56418" y="76314"/>
                </a:lnTo>
                <a:lnTo>
                  <a:pt x="43383" y="77563"/>
                </a:lnTo>
                <a:lnTo>
                  <a:pt x="40832" y="77514"/>
                </a:lnTo>
                <a:lnTo>
                  <a:pt x="28204" y="74705"/>
                </a:lnTo>
                <a:lnTo>
                  <a:pt x="19785" y="65609"/>
                </a:lnTo>
                <a:lnTo>
                  <a:pt x="16548" y="47489"/>
                </a:lnTo>
                <a:lnTo>
                  <a:pt x="75780" y="47489"/>
                </a:lnTo>
                <a:lnTo>
                  <a:pt x="76669" y="43933"/>
                </a:lnTo>
                <a:lnTo>
                  <a:pt x="76847" y="38777"/>
                </a:lnTo>
                <a:lnTo>
                  <a:pt x="76752" y="3361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3" name="object 1113"/>
          <p:cNvSpPr/>
          <p:nvPr/>
        </p:nvSpPr>
        <p:spPr>
          <a:xfrm>
            <a:off x="5053305" y="4630541"/>
            <a:ext cx="71513" cy="92494"/>
          </a:xfrm>
          <a:custGeom>
            <a:avLst/>
            <a:gdLst/>
            <a:ahLst/>
            <a:cxnLst/>
            <a:rect l="l" t="t" r="r" b="b"/>
            <a:pathLst>
              <a:path w="71513" h="92494">
                <a:moveTo>
                  <a:pt x="0" y="48031"/>
                </a:moveTo>
                <a:lnTo>
                  <a:pt x="713" y="59588"/>
                </a:lnTo>
                <a:lnTo>
                  <a:pt x="4839" y="74391"/>
                </a:lnTo>
                <a:lnTo>
                  <a:pt x="12544" y="84629"/>
                </a:lnTo>
                <a:lnTo>
                  <a:pt x="23718" y="90573"/>
                </a:lnTo>
                <a:lnTo>
                  <a:pt x="38252" y="92494"/>
                </a:lnTo>
                <a:lnTo>
                  <a:pt x="46307" y="92223"/>
                </a:lnTo>
                <a:lnTo>
                  <a:pt x="59904" y="90495"/>
                </a:lnTo>
                <a:lnTo>
                  <a:pt x="70624" y="87160"/>
                </a:lnTo>
                <a:lnTo>
                  <a:pt x="67970" y="74536"/>
                </a:lnTo>
                <a:lnTo>
                  <a:pt x="66757" y="74970"/>
                </a:lnTo>
                <a:lnTo>
                  <a:pt x="54608" y="77884"/>
                </a:lnTo>
                <a:lnTo>
                  <a:pt x="41452" y="78981"/>
                </a:lnTo>
                <a:lnTo>
                  <a:pt x="39690" y="78950"/>
                </a:lnTo>
                <a:lnTo>
                  <a:pt x="25624" y="74817"/>
                </a:lnTo>
                <a:lnTo>
                  <a:pt x="18957" y="64259"/>
                </a:lnTo>
                <a:lnTo>
                  <a:pt x="17271" y="48031"/>
                </a:lnTo>
                <a:lnTo>
                  <a:pt x="17451" y="41650"/>
                </a:lnTo>
                <a:lnTo>
                  <a:pt x="20468" y="26443"/>
                </a:lnTo>
                <a:lnTo>
                  <a:pt x="28255" y="16960"/>
                </a:lnTo>
                <a:lnTo>
                  <a:pt x="42163" y="13690"/>
                </a:lnTo>
                <a:lnTo>
                  <a:pt x="44139" y="13725"/>
                </a:lnTo>
                <a:lnTo>
                  <a:pt x="57777" y="15562"/>
                </a:lnTo>
                <a:lnTo>
                  <a:pt x="68859" y="19024"/>
                </a:lnTo>
                <a:lnTo>
                  <a:pt x="71513" y="6223"/>
                </a:lnTo>
                <a:lnTo>
                  <a:pt x="67543" y="4253"/>
                </a:lnTo>
                <a:lnTo>
                  <a:pt x="54649" y="998"/>
                </a:lnTo>
                <a:lnTo>
                  <a:pt x="41795" y="0"/>
                </a:lnTo>
                <a:lnTo>
                  <a:pt x="41553" y="0"/>
                </a:lnTo>
                <a:lnTo>
                  <a:pt x="25689" y="2048"/>
                </a:lnTo>
                <a:lnTo>
                  <a:pt x="13941" y="8001"/>
                </a:lnTo>
                <a:lnTo>
                  <a:pt x="5970" y="17733"/>
                </a:lnTo>
                <a:lnTo>
                  <a:pt x="1435" y="31118"/>
                </a:lnTo>
                <a:lnTo>
                  <a:pt x="0" y="4803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4" name="object 1114"/>
          <p:cNvSpPr/>
          <p:nvPr/>
        </p:nvSpPr>
        <p:spPr>
          <a:xfrm>
            <a:off x="5141315" y="4631964"/>
            <a:ext cx="27684" cy="36461"/>
          </a:xfrm>
          <a:custGeom>
            <a:avLst/>
            <a:gdLst/>
            <a:ahLst/>
            <a:cxnLst/>
            <a:rect l="l" t="t" r="r" b="b"/>
            <a:pathLst>
              <a:path w="27684" h="36461">
                <a:moveTo>
                  <a:pt x="19076" y="25896"/>
                </a:moveTo>
                <a:lnTo>
                  <a:pt x="27684" y="0"/>
                </a:lnTo>
                <a:lnTo>
                  <a:pt x="15799" y="5438"/>
                </a:lnTo>
                <a:lnTo>
                  <a:pt x="16890" y="35040"/>
                </a:lnTo>
                <a:lnTo>
                  <a:pt x="19076" y="25896"/>
                </a:lnTo>
                <a:close/>
              </a:path>
              <a:path w="27684" h="36461">
                <a:moveTo>
                  <a:pt x="76753" y="33637"/>
                </a:moveTo>
                <a:lnTo>
                  <a:pt x="73894" y="18833"/>
                </a:lnTo>
                <a:lnTo>
                  <a:pt x="66917" y="7817"/>
                </a:lnTo>
                <a:lnTo>
                  <a:pt x="55635" y="947"/>
                </a:lnTo>
                <a:lnTo>
                  <a:pt x="39865" y="-1421"/>
                </a:lnTo>
                <a:lnTo>
                  <a:pt x="27684" y="0"/>
                </a:lnTo>
                <a:lnTo>
                  <a:pt x="19076" y="25896"/>
                </a:lnTo>
                <a:lnTo>
                  <a:pt x="27192" y="15424"/>
                </a:lnTo>
                <a:lnTo>
                  <a:pt x="39662" y="12268"/>
                </a:lnTo>
                <a:lnTo>
                  <a:pt x="46030" y="12971"/>
                </a:lnTo>
                <a:lnTo>
                  <a:pt x="56505" y="20207"/>
                </a:lnTo>
                <a:lnTo>
                  <a:pt x="60299" y="35040"/>
                </a:lnTo>
                <a:lnTo>
                  <a:pt x="16890" y="35040"/>
                </a:lnTo>
                <a:lnTo>
                  <a:pt x="15799" y="5438"/>
                </a:lnTo>
                <a:lnTo>
                  <a:pt x="7123" y="14850"/>
                </a:lnTo>
                <a:lnTo>
                  <a:pt x="1806" y="28134"/>
                </a:lnTo>
                <a:lnTo>
                  <a:pt x="0" y="45187"/>
                </a:lnTo>
                <a:lnTo>
                  <a:pt x="1615" y="62606"/>
                </a:lnTo>
                <a:lnTo>
                  <a:pt x="6908" y="76233"/>
                </a:lnTo>
                <a:lnTo>
                  <a:pt x="15633" y="84998"/>
                </a:lnTo>
                <a:lnTo>
                  <a:pt x="27530" y="89684"/>
                </a:lnTo>
                <a:lnTo>
                  <a:pt x="42341" y="91072"/>
                </a:lnTo>
                <a:lnTo>
                  <a:pt x="47496" y="90933"/>
                </a:lnTo>
                <a:lnTo>
                  <a:pt x="60344" y="89155"/>
                </a:lnTo>
                <a:lnTo>
                  <a:pt x="71856" y="85382"/>
                </a:lnTo>
                <a:lnTo>
                  <a:pt x="68859" y="73114"/>
                </a:lnTo>
                <a:lnTo>
                  <a:pt x="68513" y="73240"/>
                </a:lnTo>
                <a:lnTo>
                  <a:pt x="56434" y="76310"/>
                </a:lnTo>
                <a:lnTo>
                  <a:pt x="43408" y="77559"/>
                </a:lnTo>
                <a:lnTo>
                  <a:pt x="40839" y="77510"/>
                </a:lnTo>
                <a:lnTo>
                  <a:pt x="28212" y="74697"/>
                </a:lnTo>
                <a:lnTo>
                  <a:pt x="19789" y="65599"/>
                </a:lnTo>
                <a:lnTo>
                  <a:pt x="16548" y="47486"/>
                </a:lnTo>
                <a:lnTo>
                  <a:pt x="75780" y="47486"/>
                </a:lnTo>
                <a:lnTo>
                  <a:pt x="76669" y="43930"/>
                </a:lnTo>
                <a:lnTo>
                  <a:pt x="76847" y="38773"/>
                </a:lnTo>
                <a:lnTo>
                  <a:pt x="76753" y="3363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5" name="object 1115"/>
          <p:cNvSpPr/>
          <p:nvPr/>
        </p:nvSpPr>
        <p:spPr>
          <a:xfrm>
            <a:off x="5237675" y="4630539"/>
            <a:ext cx="64947" cy="92494"/>
          </a:xfrm>
          <a:custGeom>
            <a:avLst/>
            <a:gdLst/>
            <a:ahLst/>
            <a:cxnLst/>
            <a:rect l="l" t="t" r="r" b="b"/>
            <a:pathLst>
              <a:path w="64947" h="92494">
                <a:moveTo>
                  <a:pt x="14712" y="77379"/>
                </a:moveTo>
                <a:lnTo>
                  <a:pt x="2857" y="74180"/>
                </a:lnTo>
                <a:lnTo>
                  <a:pt x="0" y="87871"/>
                </a:lnTo>
                <a:lnTo>
                  <a:pt x="2502" y="88627"/>
                </a:lnTo>
                <a:lnTo>
                  <a:pt x="15387" y="91367"/>
                </a:lnTo>
                <a:lnTo>
                  <a:pt x="27939" y="92494"/>
                </a:lnTo>
                <a:lnTo>
                  <a:pt x="38121" y="91780"/>
                </a:lnTo>
                <a:lnTo>
                  <a:pt x="52043" y="87412"/>
                </a:lnTo>
                <a:lnTo>
                  <a:pt x="61476" y="78717"/>
                </a:lnTo>
                <a:lnTo>
                  <a:pt x="64947" y="65290"/>
                </a:lnTo>
                <a:lnTo>
                  <a:pt x="64945" y="64886"/>
                </a:lnTo>
                <a:lnTo>
                  <a:pt x="60847" y="50975"/>
                </a:lnTo>
                <a:lnTo>
                  <a:pt x="50750" y="43099"/>
                </a:lnTo>
                <a:lnTo>
                  <a:pt x="37363" y="38595"/>
                </a:lnTo>
                <a:lnTo>
                  <a:pt x="27762" y="35928"/>
                </a:lnTo>
                <a:lnTo>
                  <a:pt x="17068" y="34163"/>
                </a:lnTo>
                <a:lnTo>
                  <a:pt x="17068" y="17614"/>
                </a:lnTo>
                <a:lnTo>
                  <a:pt x="23126" y="13690"/>
                </a:lnTo>
                <a:lnTo>
                  <a:pt x="40906" y="13690"/>
                </a:lnTo>
                <a:lnTo>
                  <a:pt x="49263" y="15481"/>
                </a:lnTo>
                <a:lnTo>
                  <a:pt x="57454" y="18491"/>
                </a:lnTo>
                <a:lnTo>
                  <a:pt x="60477" y="4800"/>
                </a:lnTo>
                <a:lnTo>
                  <a:pt x="60093" y="4673"/>
                </a:lnTo>
                <a:lnTo>
                  <a:pt x="47994" y="1483"/>
                </a:lnTo>
                <a:lnTo>
                  <a:pt x="35051" y="0"/>
                </a:lnTo>
                <a:lnTo>
                  <a:pt x="28383" y="260"/>
                </a:lnTo>
                <a:lnTo>
                  <a:pt x="13480" y="3785"/>
                </a:lnTo>
                <a:lnTo>
                  <a:pt x="3904" y="11913"/>
                </a:lnTo>
                <a:lnTo>
                  <a:pt x="520" y="25260"/>
                </a:lnTo>
                <a:lnTo>
                  <a:pt x="3966" y="38150"/>
                </a:lnTo>
                <a:lnTo>
                  <a:pt x="13657" y="46645"/>
                </a:lnTo>
                <a:lnTo>
                  <a:pt x="27216" y="51409"/>
                </a:lnTo>
                <a:lnTo>
                  <a:pt x="28029" y="51614"/>
                </a:lnTo>
                <a:lnTo>
                  <a:pt x="42350" y="56602"/>
                </a:lnTo>
                <a:lnTo>
                  <a:pt x="48399" y="66522"/>
                </a:lnTo>
                <a:lnTo>
                  <a:pt x="48399" y="75425"/>
                </a:lnTo>
                <a:lnTo>
                  <a:pt x="39662" y="78981"/>
                </a:lnTo>
                <a:lnTo>
                  <a:pt x="27868" y="78976"/>
                </a:lnTo>
                <a:lnTo>
                  <a:pt x="14712" y="773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6" name="object 1116"/>
          <p:cNvSpPr/>
          <p:nvPr/>
        </p:nvSpPr>
        <p:spPr>
          <a:xfrm>
            <a:off x="5319987" y="4630539"/>
            <a:ext cx="84162" cy="92494"/>
          </a:xfrm>
          <a:custGeom>
            <a:avLst/>
            <a:gdLst/>
            <a:ahLst/>
            <a:cxnLst/>
            <a:rect l="l" t="t" r="r" b="b"/>
            <a:pathLst>
              <a:path w="84162" h="92494">
                <a:moveTo>
                  <a:pt x="30761" y="92388"/>
                </a:moveTo>
                <a:lnTo>
                  <a:pt x="43378" y="90010"/>
                </a:lnTo>
                <a:lnTo>
                  <a:pt x="54965" y="84505"/>
                </a:lnTo>
                <a:lnTo>
                  <a:pt x="55854" y="84505"/>
                </a:lnTo>
                <a:lnTo>
                  <a:pt x="56400" y="89484"/>
                </a:lnTo>
                <a:lnTo>
                  <a:pt x="61556" y="92494"/>
                </a:lnTo>
                <a:lnTo>
                  <a:pt x="73291" y="92494"/>
                </a:lnTo>
                <a:lnTo>
                  <a:pt x="77381" y="91262"/>
                </a:lnTo>
                <a:lnTo>
                  <a:pt x="84162" y="88417"/>
                </a:lnTo>
                <a:lnTo>
                  <a:pt x="84162" y="78447"/>
                </a:lnTo>
                <a:lnTo>
                  <a:pt x="72402" y="78447"/>
                </a:lnTo>
                <a:lnTo>
                  <a:pt x="72402" y="29171"/>
                </a:lnTo>
                <a:lnTo>
                  <a:pt x="71479" y="20360"/>
                </a:lnTo>
                <a:lnTo>
                  <a:pt x="65212" y="8533"/>
                </a:lnTo>
                <a:lnTo>
                  <a:pt x="53820" y="2004"/>
                </a:lnTo>
                <a:lnTo>
                  <a:pt x="38239" y="0"/>
                </a:lnTo>
                <a:lnTo>
                  <a:pt x="31364" y="204"/>
                </a:lnTo>
                <a:lnTo>
                  <a:pt x="18500" y="1906"/>
                </a:lnTo>
                <a:lnTo>
                  <a:pt x="7111" y="5334"/>
                </a:lnTo>
                <a:lnTo>
                  <a:pt x="9791" y="18148"/>
                </a:lnTo>
                <a:lnTo>
                  <a:pt x="10574" y="17913"/>
                </a:lnTo>
                <a:lnTo>
                  <a:pt x="22364" y="14850"/>
                </a:lnTo>
                <a:lnTo>
                  <a:pt x="35585" y="13690"/>
                </a:lnTo>
                <a:lnTo>
                  <a:pt x="38480" y="13776"/>
                </a:lnTo>
                <a:lnTo>
                  <a:pt x="51721" y="18782"/>
                </a:lnTo>
                <a:lnTo>
                  <a:pt x="55854" y="32029"/>
                </a:lnTo>
                <a:lnTo>
                  <a:pt x="55854" y="44297"/>
                </a:lnTo>
                <a:lnTo>
                  <a:pt x="55333" y="44297"/>
                </a:lnTo>
                <a:lnTo>
                  <a:pt x="47320" y="42329"/>
                </a:lnTo>
                <a:lnTo>
                  <a:pt x="37718" y="41630"/>
                </a:lnTo>
                <a:lnTo>
                  <a:pt x="30949" y="41630"/>
                </a:lnTo>
                <a:lnTo>
                  <a:pt x="30251" y="55143"/>
                </a:lnTo>
                <a:lnTo>
                  <a:pt x="55854" y="55143"/>
                </a:lnTo>
                <a:lnTo>
                  <a:pt x="55854" y="75425"/>
                </a:lnTo>
                <a:lnTo>
                  <a:pt x="55066" y="75608"/>
                </a:lnTo>
                <a:lnTo>
                  <a:pt x="43492" y="77884"/>
                </a:lnTo>
                <a:lnTo>
                  <a:pt x="29705" y="78981"/>
                </a:lnTo>
                <a:lnTo>
                  <a:pt x="27406" y="92494"/>
                </a:lnTo>
                <a:lnTo>
                  <a:pt x="30761" y="92388"/>
                </a:lnTo>
                <a:close/>
              </a:path>
              <a:path w="84162" h="92494">
                <a:moveTo>
                  <a:pt x="29705" y="78981"/>
                </a:moveTo>
                <a:lnTo>
                  <a:pt x="21348" y="78981"/>
                </a:lnTo>
                <a:lnTo>
                  <a:pt x="16535" y="76136"/>
                </a:lnTo>
                <a:lnTo>
                  <a:pt x="16535" y="61023"/>
                </a:lnTo>
                <a:lnTo>
                  <a:pt x="18668" y="55143"/>
                </a:lnTo>
                <a:lnTo>
                  <a:pt x="30251" y="55143"/>
                </a:lnTo>
                <a:lnTo>
                  <a:pt x="30949" y="41630"/>
                </a:lnTo>
                <a:lnTo>
                  <a:pt x="27982" y="41689"/>
                </a:lnTo>
                <a:lnTo>
                  <a:pt x="12839" y="44774"/>
                </a:lnTo>
                <a:lnTo>
                  <a:pt x="3310" y="53057"/>
                </a:lnTo>
                <a:lnTo>
                  <a:pt x="0" y="67246"/>
                </a:lnTo>
                <a:lnTo>
                  <a:pt x="3427" y="81426"/>
                </a:lnTo>
                <a:lnTo>
                  <a:pt x="13300" y="89904"/>
                </a:lnTo>
                <a:lnTo>
                  <a:pt x="27406" y="92494"/>
                </a:lnTo>
                <a:lnTo>
                  <a:pt x="29705" y="7898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7" name="object 1117"/>
          <p:cNvSpPr/>
          <p:nvPr/>
        </p:nvSpPr>
        <p:spPr>
          <a:xfrm>
            <a:off x="5426149" y="4630546"/>
            <a:ext cx="45885" cy="90716"/>
          </a:xfrm>
          <a:custGeom>
            <a:avLst/>
            <a:gdLst/>
            <a:ahLst/>
            <a:cxnLst/>
            <a:rect l="l" t="t" r="r" b="b"/>
            <a:pathLst>
              <a:path w="45885" h="90716">
                <a:moveTo>
                  <a:pt x="40945" y="40"/>
                </a:moveTo>
                <a:lnTo>
                  <a:pt x="28625" y="2794"/>
                </a:lnTo>
                <a:lnTo>
                  <a:pt x="17437" y="8712"/>
                </a:lnTo>
                <a:lnTo>
                  <a:pt x="16535" y="8712"/>
                </a:lnTo>
                <a:lnTo>
                  <a:pt x="16535" y="1765"/>
                </a:lnTo>
                <a:lnTo>
                  <a:pt x="0" y="1765"/>
                </a:lnTo>
                <a:lnTo>
                  <a:pt x="0" y="90716"/>
                </a:lnTo>
                <a:lnTo>
                  <a:pt x="16535" y="90716"/>
                </a:lnTo>
                <a:lnTo>
                  <a:pt x="16535" y="19380"/>
                </a:lnTo>
                <a:lnTo>
                  <a:pt x="19224" y="18335"/>
                </a:lnTo>
                <a:lnTo>
                  <a:pt x="30356" y="15929"/>
                </a:lnTo>
                <a:lnTo>
                  <a:pt x="45885" y="15113"/>
                </a:lnTo>
                <a:lnTo>
                  <a:pt x="45885" y="0"/>
                </a:lnTo>
                <a:lnTo>
                  <a:pt x="40945" y="4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8" name="object 1118"/>
          <p:cNvSpPr/>
          <p:nvPr/>
        </p:nvSpPr>
        <p:spPr>
          <a:xfrm>
            <a:off x="5492622" y="4599406"/>
            <a:ext cx="20459" cy="121856"/>
          </a:xfrm>
          <a:custGeom>
            <a:avLst/>
            <a:gdLst/>
            <a:ahLst/>
            <a:cxnLst/>
            <a:rect l="l" t="t" r="r" b="b"/>
            <a:pathLst>
              <a:path w="20459" h="121856">
                <a:moveTo>
                  <a:pt x="20459" y="10325"/>
                </a:moveTo>
                <a:lnTo>
                  <a:pt x="20459" y="4635"/>
                </a:lnTo>
                <a:lnTo>
                  <a:pt x="15849" y="0"/>
                </a:lnTo>
                <a:lnTo>
                  <a:pt x="4635" y="0"/>
                </a:lnTo>
                <a:lnTo>
                  <a:pt x="0" y="4635"/>
                </a:lnTo>
                <a:lnTo>
                  <a:pt x="0" y="15824"/>
                </a:lnTo>
                <a:lnTo>
                  <a:pt x="4635" y="20459"/>
                </a:lnTo>
                <a:lnTo>
                  <a:pt x="15849" y="20459"/>
                </a:lnTo>
                <a:lnTo>
                  <a:pt x="20459" y="15824"/>
                </a:lnTo>
                <a:lnTo>
                  <a:pt x="20459" y="10325"/>
                </a:lnTo>
                <a:close/>
              </a:path>
              <a:path w="20459" h="121856">
                <a:moveTo>
                  <a:pt x="1955" y="32905"/>
                </a:moveTo>
                <a:lnTo>
                  <a:pt x="1955" y="121856"/>
                </a:lnTo>
                <a:lnTo>
                  <a:pt x="18503" y="121856"/>
                </a:lnTo>
                <a:lnTo>
                  <a:pt x="18503" y="32905"/>
                </a:lnTo>
                <a:lnTo>
                  <a:pt x="1955" y="329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9" name="object 1119"/>
          <p:cNvSpPr/>
          <p:nvPr/>
        </p:nvSpPr>
        <p:spPr>
          <a:xfrm>
            <a:off x="5536895" y="4630541"/>
            <a:ext cx="81318" cy="92494"/>
          </a:xfrm>
          <a:custGeom>
            <a:avLst/>
            <a:gdLst/>
            <a:ahLst/>
            <a:cxnLst/>
            <a:rect l="l" t="t" r="r" b="b"/>
            <a:pathLst>
              <a:path w="81318" h="92494">
                <a:moveTo>
                  <a:pt x="16548" y="48031"/>
                </a:moveTo>
                <a:lnTo>
                  <a:pt x="16836" y="40441"/>
                </a:lnTo>
                <a:lnTo>
                  <a:pt x="20284" y="25411"/>
                </a:lnTo>
                <a:lnTo>
                  <a:pt x="28278" y="16035"/>
                </a:lnTo>
                <a:lnTo>
                  <a:pt x="41630" y="12801"/>
                </a:lnTo>
                <a:lnTo>
                  <a:pt x="43175" y="12830"/>
                </a:lnTo>
                <a:lnTo>
                  <a:pt x="56353" y="17063"/>
                </a:lnTo>
                <a:lnTo>
                  <a:pt x="62961" y="27887"/>
                </a:lnTo>
                <a:lnTo>
                  <a:pt x="64769" y="44475"/>
                </a:lnTo>
                <a:lnTo>
                  <a:pt x="64477" y="52156"/>
                </a:lnTo>
                <a:lnTo>
                  <a:pt x="61029" y="67245"/>
                </a:lnTo>
                <a:lnTo>
                  <a:pt x="53083" y="76636"/>
                </a:lnTo>
                <a:lnTo>
                  <a:pt x="55442" y="90356"/>
                </a:lnTo>
                <a:lnTo>
                  <a:pt x="67186" y="84363"/>
                </a:lnTo>
                <a:lnTo>
                  <a:pt x="75225" y="74636"/>
                </a:lnTo>
                <a:lnTo>
                  <a:pt x="79842" y="61298"/>
                </a:lnTo>
                <a:lnTo>
                  <a:pt x="81318" y="44475"/>
                </a:lnTo>
                <a:lnTo>
                  <a:pt x="80517" y="32488"/>
                </a:lnTo>
                <a:lnTo>
                  <a:pt x="76209" y="17873"/>
                </a:lnTo>
                <a:lnTo>
                  <a:pt x="68325" y="7765"/>
                </a:lnTo>
                <a:lnTo>
                  <a:pt x="57038" y="1896"/>
                </a:lnTo>
                <a:lnTo>
                  <a:pt x="42519" y="0"/>
                </a:lnTo>
                <a:lnTo>
                  <a:pt x="41609" y="5"/>
                </a:lnTo>
                <a:lnTo>
                  <a:pt x="25924" y="2170"/>
                </a:lnTo>
                <a:lnTo>
                  <a:pt x="14186" y="8178"/>
                </a:lnTo>
                <a:lnTo>
                  <a:pt x="6128" y="17906"/>
                </a:lnTo>
                <a:lnTo>
                  <a:pt x="1488" y="31231"/>
                </a:lnTo>
                <a:lnTo>
                  <a:pt x="0" y="48031"/>
                </a:lnTo>
                <a:lnTo>
                  <a:pt x="828" y="60137"/>
                </a:lnTo>
                <a:lnTo>
                  <a:pt x="5193" y="74690"/>
                </a:lnTo>
                <a:lnTo>
                  <a:pt x="13134" y="84758"/>
                </a:lnTo>
                <a:lnTo>
                  <a:pt x="16548" y="48031"/>
                </a:lnTo>
                <a:close/>
              </a:path>
              <a:path w="81318" h="92494">
                <a:moveTo>
                  <a:pt x="39865" y="79870"/>
                </a:moveTo>
                <a:lnTo>
                  <a:pt x="37995" y="79827"/>
                </a:lnTo>
                <a:lnTo>
                  <a:pt x="24896" y="75507"/>
                </a:lnTo>
                <a:lnTo>
                  <a:pt x="18339" y="64649"/>
                </a:lnTo>
                <a:lnTo>
                  <a:pt x="16548" y="48031"/>
                </a:lnTo>
                <a:lnTo>
                  <a:pt x="13134" y="84758"/>
                </a:lnTo>
                <a:lnTo>
                  <a:pt x="24459" y="90604"/>
                </a:lnTo>
                <a:lnTo>
                  <a:pt x="38976" y="92494"/>
                </a:lnTo>
                <a:lnTo>
                  <a:pt x="39710" y="92490"/>
                </a:lnTo>
                <a:lnTo>
                  <a:pt x="55442" y="90356"/>
                </a:lnTo>
                <a:lnTo>
                  <a:pt x="53083" y="76636"/>
                </a:lnTo>
                <a:lnTo>
                  <a:pt x="39865" y="798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0" name="object 1120"/>
          <p:cNvSpPr/>
          <p:nvPr/>
        </p:nvSpPr>
        <p:spPr>
          <a:xfrm>
            <a:off x="5640019" y="4701160"/>
            <a:ext cx="21526" cy="21170"/>
          </a:xfrm>
          <a:custGeom>
            <a:avLst/>
            <a:gdLst/>
            <a:ahLst/>
            <a:cxnLst/>
            <a:rect l="l" t="t" r="r" b="b"/>
            <a:pathLst>
              <a:path w="21526" h="21170">
                <a:moveTo>
                  <a:pt x="10858" y="0"/>
                </a:moveTo>
                <a:lnTo>
                  <a:pt x="4800" y="0"/>
                </a:lnTo>
                <a:lnTo>
                  <a:pt x="0" y="4800"/>
                </a:lnTo>
                <a:lnTo>
                  <a:pt x="0" y="16548"/>
                </a:lnTo>
                <a:lnTo>
                  <a:pt x="4800" y="21170"/>
                </a:lnTo>
                <a:lnTo>
                  <a:pt x="16738" y="21170"/>
                </a:lnTo>
                <a:lnTo>
                  <a:pt x="21526" y="16548"/>
                </a:lnTo>
                <a:lnTo>
                  <a:pt x="21526" y="4800"/>
                </a:lnTo>
                <a:lnTo>
                  <a:pt x="16738" y="0"/>
                </a:lnTo>
                <a:lnTo>
                  <a:pt x="10858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1" name="object 1121"/>
          <p:cNvSpPr/>
          <p:nvPr/>
        </p:nvSpPr>
        <p:spPr>
          <a:xfrm>
            <a:off x="4126988" y="5194159"/>
            <a:ext cx="3213506" cy="3649323"/>
          </a:xfrm>
          <a:custGeom>
            <a:avLst/>
            <a:gdLst/>
            <a:ahLst/>
            <a:cxnLst/>
            <a:rect l="l" t="t" r="r" b="b"/>
            <a:pathLst>
              <a:path w="3213506" h="3649323">
                <a:moveTo>
                  <a:pt x="0" y="1001607"/>
                </a:moveTo>
                <a:lnTo>
                  <a:pt x="8867" y="951220"/>
                </a:lnTo>
                <a:lnTo>
                  <a:pt x="25578" y="913819"/>
                </a:lnTo>
                <a:lnTo>
                  <a:pt x="48978" y="880136"/>
                </a:lnTo>
                <a:lnTo>
                  <a:pt x="77328" y="853217"/>
                </a:lnTo>
                <a:lnTo>
                  <a:pt x="1233284" y="184464"/>
                </a:lnTo>
                <a:lnTo>
                  <a:pt x="1516303" y="21396"/>
                </a:lnTo>
                <a:lnTo>
                  <a:pt x="1561867" y="4542"/>
                </a:lnTo>
                <a:lnTo>
                  <a:pt x="1600624" y="0"/>
                </a:lnTo>
                <a:lnTo>
                  <a:pt x="1613799" y="28"/>
                </a:lnTo>
                <a:lnTo>
                  <a:pt x="1652475" y="4740"/>
                </a:lnTo>
                <a:lnTo>
                  <a:pt x="1697012" y="21396"/>
                </a:lnTo>
                <a:lnTo>
                  <a:pt x="3123488" y="844762"/>
                </a:lnTo>
                <a:lnTo>
                  <a:pt x="3162496" y="877670"/>
                </a:lnTo>
                <a:lnTo>
                  <a:pt x="3186335" y="910929"/>
                </a:lnTo>
                <a:lnTo>
                  <a:pt x="3203614" y="948155"/>
                </a:lnTo>
                <a:lnTo>
                  <a:pt x="3212611" y="986297"/>
                </a:lnTo>
                <a:lnTo>
                  <a:pt x="3213506" y="1001607"/>
                </a:lnTo>
                <a:lnTo>
                  <a:pt x="3213506" y="2647959"/>
                </a:lnTo>
                <a:lnTo>
                  <a:pt x="3204635" y="2698263"/>
                </a:lnTo>
                <a:lnTo>
                  <a:pt x="3187911" y="2735667"/>
                </a:lnTo>
                <a:lnTo>
                  <a:pt x="3164477" y="2769357"/>
                </a:lnTo>
                <a:lnTo>
                  <a:pt x="3136064" y="2796240"/>
                </a:lnTo>
                <a:lnTo>
                  <a:pt x="1697012" y="3627777"/>
                </a:lnTo>
                <a:lnTo>
                  <a:pt x="1651593" y="3644743"/>
                </a:lnTo>
                <a:lnTo>
                  <a:pt x="1612893" y="3649323"/>
                </a:lnTo>
                <a:lnTo>
                  <a:pt x="1599726" y="3649298"/>
                </a:lnTo>
                <a:lnTo>
                  <a:pt x="1561040" y="3644570"/>
                </a:lnTo>
                <a:lnTo>
                  <a:pt x="1516303" y="3627777"/>
                </a:lnTo>
                <a:lnTo>
                  <a:pt x="90119" y="2804512"/>
                </a:lnTo>
                <a:lnTo>
                  <a:pt x="51068" y="2771604"/>
                </a:lnTo>
                <a:lnTo>
                  <a:pt x="27183" y="2738319"/>
                </a:lnTo>
                <a:lnTo>
                  <a:pt x="9870" y="2701094"/>
                </a:lnTo>
                <a:lnTo>
                  <a:pt x="876" y="2663019"/>
                </a:lnTo>
                <a:lnTo>
                  <a:pt x="0" y="2647959"/>
                </a:lnTo>
                <a:lnTo>
                  <a:pt x="0" y="1001607"/>
                </a:lnTo>
                <a:close/>
              </a:path>
            </a:pathLst>
          </a:custGeom>
          <a:ln w="508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2" name="object 1122"/>
          <p:cNvSpPr/>
          <p:nvPr/>
        </p:nvSpPr>
        <p:spPr>
          <a:xfrm>
            <a:off x="4126988" y="5194159"/>
            <a:ext cx="3213506" cy="3649323"/>
          </a:xfrm>
          <a:custGeom>
            <a:avLst/>
            <a:gdLst/>
            <a:ahLst/>
            <a:cxnLst/>
            <a:rect l="l" t="t" r="r" b="b"/>
            <a:pathLst>
              <a:path w="3213506" h="3649323">
                <a:moveTo>
                  <a:pt x="0" y="1001607"/>
                </a:moveTo>
                <a:lnTo>
                  <a:pt x="29" y="2650673"/>
                </a:lnTo>
                <a:lnTo>
                  <a:pt x="5861" y="2688344"/>
                </a:lnTo>
                <a:lnTo>
                  <a:pt x="20595" y="2726196"/>
                </a:lnTo>
                <a:lnTo>
                  <a:pt x="42484" y="2761138"/>
                </a:lnTo>
                <a:lnTo>
                  <a:pt x="69780" y="2790078"/>
                </a:lnTo>
                <a:lnTo>
                  <a:pt x="1516303" y="3627777"/>
                </a:lnTo>
                <a:lnTo>
                  <a:pt x="1561040" y="3644570"/>
                </a:lnTo>
                <a:lnTo>
                  <a:pt x="1599726" y="3649298"/>
                </a:lnTo>
                <a:lnTo>
                  <a:pt x="1612893" y="3649323"/>
                </a:lnTo>
                <a:lnTo>
                  <a:pt x="1626004" y="3648572"/>
                </a:lnTo>
                <a:lnTo>
                  <a:pt x="1663841" y="3641665"/>
                </a:lnTo>
                <a:lnTo>
                  <a:pt x="3123488" y="2804512"/>
                </a:lnTo>
                <a:lnTo>
                  <a:pt x="3155474" y="2779227"/>
                </a:lnTo>
                <a:lnTo>
                  <a:pt x="3180760" y="2747463"/>
                </a:lnTo>
                <a:lnTo>
                  <a:pt x="3199913" y="2710953"/>
                </a:lnTo>
                <a:lnTo>
                  <a:pt x="3211203" y="2672791"/>
                </a:lnTo>
                <a:lnTo>
                  <a:pt x="3213506" y="2647959"/>
                </a:lnTo>
                <a:lnTo>
                  <a:pt x="3213472" y="998688"/>
                </a:lnTo>
                <a:lnTo>
                  <a:pt x="3207619" y="960918"/>
                </a:lnTo>
                <a:lnTo>
                  <a:pt x="3192908" y="923048"/>
                </a:lnTo>
                <a:lnTo>
                  <a:pt x="3171065" y="888127"/>
                </a:lnTo>
                <a:lnTo>
                  <a:pt x="3143811" y="859205"/>
                </a:lnTo>
                <a:lnTo>
                  <a:pt x="1697012" y="21396"/>
                </a:lnTo>
                <a:lnTo>
                  <a:pt x="1652475" y="4740"/>
                </a:lnTo>
                <a:lnTo>
                  <a:pt x="1613799" y="28"/>
                </a:lnTo>
                <a:lnTo>
                  <a:pt x="1600624" y="0"/>
                </a:lnTo>
                <a:lnTo>
                  <a:pt x="1587499" y="742"/>
                </a:lnTo>
                <a:lnTo>
                  <a:pt x="1549589" y="7599"/>
                </a:lnTo>
                <a:lnTo>
                  <a:pt x="1233284" y="184464"/>
                </a:lnTo>
                <a:lnTo>
                  <a:pt x="90119" y="844762"/>
                </a:lnTo>
                <a:lnTo>
                  <a:pt x="57964" y="870261"/>
                </a:lnTo>
                <a:lnTo>
                  <a:pt x="32721" y="902028"/>
                </a:lnTo>
                <a:lnTo>
                  <a:pt x="13587" y="938528"/>
                </a:lnTo>
                <a:lnTo>
                  <a:pt x="2302" y="976716"/>
                </a:lnTo>
                <a:lnTo>
                  <a:pt x="0" y="1001607"/>
                </a:lnTo>
                <a:close/>
              </a:path>
            </a:pathLst>
          </a:custGeom>
          <a:solidFill>
            <a:srgbClr val="00708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3" name="object 1123"/>
          <p:cNvSpPr/>
          <p:nvPr/>
        </p:nvSpPr>
        <p:spPr>
          <a:xfrm>
            <a:off x="5509225" y="8057118"/>
            <a:ext cx="499719" cy="1850968"/>
          </a:xfrm>
          <a:custGeom>
            <a:avLst/>
            <a:gdLst/>
            <a:ahLst/>
            <a:cxnLst/>
            <a:rect l="l" t="t" r="r" b="b"/>
            <a:pathLst>
              <a:path w="499719" h="1850968">
                <a:moveTo>
                  <a:pt x="231494" y="786333"/>
                </a:moveTo>
                <a:lnTo>
                  <a:pt x="239149" y="785866"/>
                </a:lnTo>
                <a:lnTo>
                  <a:pt x="237984" y="708615"/>
                </a:lnTo>
                <a:lnTo>
                  <a:pt x="236656" y="618929"/>
                </a:lnTo>
                <a:lnTo>
                  <a:pt x="235475" y="537791"/>
                </a:lnTo>
                <a:lnTo>
                  <a:pt x="234462" y="467030"/>
                </a:lnTo>
                <a:lnTo>
                  <a:pt x="233638" y="408474"/>
                </a:lnTo>
                <a:lnTo>
                  <a:pt x="233023" y="363952"/>
                </a:lnTo>
                <a:lnTo>
                  <a:pt x="232638" y="335292"/>
                </a:lnTo>
                <a:lnTo>
                  <a:pt x="244524" y="331621"/>
                </a:lnTo>
                <a:lnTo>
                  <a:pt x="258374" y="327681"/>
                </a:lnTo>
                <a:lnTo>
                  <a:pt x="271617" y="324350"/>
                </a:lnTo>
                <a:lnTo>
                  <a:pt x="283990" y="321768"/>
                </a:lnTo>
                <a:lnTo>
                  <a:pt x="295227" y="320077"/>
                </a:lnTo>
                <a:lnTo>
                  <a:pt x="322983" y="319353"/>
                </a:lnTo>
                <a:lnTo>
                  <a:pt x="330887" y="319541"/>
                </a:lnTo>
                <a:lnTo>
                  <a:pt x="345719" y="320769"/>
                </a:lnTo>
                <a:lnTo>
                  <a:pt x="361163" y="323686"/>
                </a:lnTo>
                <a:lnTo>
                  <a:pt x="379511" y="328949"/>
                </a:lnTo>
                <a:lnTo>
                  <a:pt x="390491" y="332667"/>
                </a:lnTo>
                <a:lnTo>
                  <a:pt x="403057" y="337219"/>
                </a:lnTo>
                <a:lnTo>
                  <a:pt x="417497" y="342687"/>
                </a:lnTo>
                <a:lnTo>
                  <a:pt x="434096" y="349154"/>
                </a:lnTo>
                <a:lnTo>
                  <a:pt x="453142" y="356703"/>
                </a:lnTo>
                <a:lnTo>
                  <a:pt x="474920" y="365415"/>
                </a:lnTo>
                <a:lnTo>
                  <a:pt x="499719" y="375373"/>
                </a:lnTo>
                <a:lnTo>
                  <a:pt x="499719" y="133515"/>
                </a:lnTo>
                <a:lnTo>
                  <a:pt x="488206" y="128918"/>
                </a:lnTo>
                <a:lnTo>
                  <a:pt x="479872" y="125641"/>
                </a:lnTo>
                <a:lnTo>
                  <a:pt x="469677" y="121680"/>
                </a:lnTo>
                <a:lnTo>
                  <a:pt x="457855" y="117145"/>
                </a:lnTo>
                <a:lnTo>
                  <a:pt x="444637" y="112149"/>
                </a:lnTo>
                <a:lnTo>
                  <a:pt x="430256" y="106805"/>
                </a:lnTo>
                <a:lnTo>
                  <a:pt x="414945" y="101224"/>
                </a:lnTo>
                <a:lnTo>
                  <a:pt x="398937" y="95518"/>
                </a:lnTo>
                <a:lnTo>
                  <a:pt x="382463" y="89800"/>
                </a:lnTo>
                <a:lnTo>
                  <a:pt x="365758" y="84181"/>
                </a:lnTo>
                <a:lnTo>
                  <a:pt x="349052" y="78774"/>
                </a:lnTo>
                <a:lnTo>
                  <a:pt x="332580" y="73691"/>
                </a:lnTo>
                <a:lnTo>
                  <a:pt x="316573" y="69044"/>
                </a:lnTo>
                <a:lnTo>
                  <a:pt x="301264" y="64945"/>
                </a:lnTo>
                <a:lnTo>
                  <a:pt x="286886" y="61507"/>
                </a:lnTo>
                <a:lnTo>
                  <a:pt x="273672" y="58840"/>
                </a:lnTo>
                <a:lnTo>
                  <a:pt x="261853" y="57058"/>
                </a:lnTo>
                <a:lnTo>
                  <a:pt x="251663" y="56273"/>
                </a:lnTo>
                <a:lnTo>
                  <a:pt x="242097" y="56011"/>
                </a:lnTo>
                <a:lnTo>
                  <a:pt x="233347" y="55733"/>
                </a:lnTo>
                <a:lnTo>
                  <a:pt x="225223" y="55398"/>
                </a:lnTo>
                <a:lnTo>
                  <a:pt x="210097" y="54387"/>
                </a:lnTo>
                <a:lnTo>
                  <a:pt x="195211" y="52638"/>
                </a:lnTo>
                <a:lnTo>
                  <a:pt x="187386" y="51382"/>
                </a:lnTo>
                <a:lnTo>
                  <a:pt x="179054" y="49816"/>
                </a:lnTo>
                <a:lnTo>
                  <a:pt x="170027" y="47896"/>
                </a:lnTo>
                <a:lnTo>
                  <a:pt x="160116" y="45581"/>
                </a:lnTo>
                <a:lnTo>
                  <a:pt x="149133" y="42829"/>
                </a:lnTo>
                <a:lnTo>
                  <a:pt x="136888" y="39597"/>
                </a:lnTo>
                <a:lnTo>
                  <a:pt x="123193" y="35843"/>
                </a:lnTo>
                <a:lnTo>
                  <a:pt x="107859" y="31525"/>
                </a:lnTo>
                <a:lnTo>
                  <a:pt x="90697" y="26602"/>
                </a:lnTo>
                <a:lnTo>
                  <a:pt x="71519" y="21029"/>
                </a:lnTo>
                <a:lnTo>
                  <a:pt x="50136" y="14766"/>
                </a:lnTo>
                <a:lnTo>
                  <a:pt x="26359" y="7770"/>
                </a:lnTo>
                <a:lnTo>
                  <a:pt x="0" y="0"/>
                </a:lnTo>
                <a:lnTo>
                  <a:pt x="510" y="18714"/>
                </a:lnTo>
                <a:lnTo>
                  <a:pt x="1562" y="55783"/>
                </a:lnTo>
                <a:lnTo>
                  <a:pt x="2966" y="101498"/>
                </a:lnTo>
                <a:lnTo>
                  <a:pt x="3919" y="131021"/>
                </a:lnTo>
                <a:lnTo>
                  <a:pt x="5101" y="166813"/>
                </a:lnTo>
                <a:lnTo>
                  <a:pt x="6559" y="210244"/>
                </a:lnTo>
                <a:lnTo>
                  <a:pt x="8341" y="262682"/>
                </a:lnTo>
                <a:lnTo>
                  <a:pt x="10494" y="325497"/>
                </a:lnTo>
                <a:lnTo>
                  <a:pt x="13065" y="400059"/>
                </a:lnTo>
                <a:lnTo>
                  <a:pt x="16101" y="487735"/>
                </a:lnTo>
                <a:lnTo>
                  <a:pt x="19649" y="589896"/>
                </a:lnTo>
                <a:lnTo>
                  <a:pt x="23516" y="701011"/>
                </a:lnTo>
                <a:lnTo>
                  <a:pt x="134057" y="764821"/>
                </a:lnTo>
                <a:lnTo>
                  <a:pt x="167322" y="778704"/>
                </a:lnTo>
                <a:lnTo>
                  <a:pt x="205209" y="785608"/>
                </a:lnTo>
                <a:lnTo>
                  <a:pt x="218326" y="786358"/>
                </a:lnTo>
                <a:lnTo>
                  <a:pt x="231494" y="786333"/>
                </a:lnTo>
                <a:close/>
              </a:path>
            </a:pathLst>
          </a:custGeom>
          <a:solidFill>
            <a:srgbClr val="2A305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4" name="object 1124"/>
          <p:cNvSpPr/>
          <p:nvPr/>
        </p:nvSpPr>
        <p:spPr>
          <a:xfrm>
            <a:off x="5560489" y="8057914"/>
            <a:ext cx="488365" cy="1849499"/>
          </a:xfrm>
          <a:custGeom>
            <a:avLst/>
            <a:gdLst/>
            <a:ahLst/>
            <a:cxnLst/>
            <a:rect l="l" t="t" r="r" b="b"/>
            <a:pathLst>
              <a:path w="488365" h="1849499">
                <a:moveTo>
                  <a:pt x="263502" y="764025"/>
                </a:moveTo>
                <a:lnTo>
                  <a:pt x="470174" y="644747"/>
                </a:lnTo>
                <a:lnTo>
                  <a:pt x="471748" y="589420"/>
                </a:lnTo>
                <a:lnTo>
                  <a:pt x="474651" y="487340"/>
                </a:lnTo>
                <a:lnTo>
                  <a:pt x="477141" y="399733"/>
                </a:lnTo>
                <a:lnTo>
                  <a:pt x="479256" y="325231"/>
                </a:lnTo>
                <a:lnTo>
                  <a:pt x="481036" y="262465"/>
                </a:lnTo>
                <a:lnTo>
                  <a:pt x="482519" y="210069"/>
                </a:lnTo>
                <a:lnTo>
                  <a:pt x="483745" y="166673"/>
                </a:lnTo>
                <a:lnTo>
                  <a:pt x="484751" y="130910"/>
                </a:lnTo>
                <a:lnTo>
                  <a:pt x="485578" y="101411"/>
                </a:lnTo>
                <a:lnTo>
                  <a:pt x="486845" y="55734"/>
                </a:lnTo>
                <a:lnTo>
                  <a:pt x="487858" y="18698"/>
                </a:lnTo>
                <a:lnTo>
                  <a:pt x="488365" y="0"/>
                </a:lnTo>
                <a:lnTo>
                  <a:pt x="462921" y="7974"/>
                </a:lnTo>
                <a:lnTo>
                  <a:pt x="440036" y="15131"/>
                </a:lnTo>
                <a:lnTo>
                  <a:pt x="419513" y="21515"/>
                </a:lnTo>
                <a:lnTo>
                  <a:pt x="401157" y="27174"/>
                </a:lnTo>
                <a:lnTo>
                  <a:pt x="384771" y="32152"/>
                </a:lnTo>
                <a:lnTo>
                  <a:pt x="370159" y="36496"/>
                </a:lnTo>
                <a:lnTo>
                  <a:pt x="357125" y="40251"/>
                </a:lnTo>
                <a:lnTo>
                  <a:pt x="345472" y="43464"/>
                </a:lnTo>
                <a:lnTo>
                  <a:pt x="335005" y="46179"/>
                </a:lnTo>
                <a:lnTo>
                  <a:pt x="325528" y="48444"/>
                </a:lnTo>
                <a:lnTo>
                  <a:pt x="316843" y="50304"/>
                </a:lnTo>
                <a:lnTo>
                  <a:pt x="308756" y="51804"/>
                </a:lnTo>
                <a:lnTo>
                  <a:pt x="301069" y="52991"/>
                </a:lnTo>
                <a:lnTo>
                  <a:pt x="293587" y="53911"/>
                </a:lnTo>
                <a:lnTo>
                  <a:pt x="286113" y="54609"/>
                </a:lnTo>
                <a:lnTo>
                  <a:pt x="278451" y="55131"/>
                </a:lnTo>
                <a:lnTo>
                  <a:pt x="270405" y="55523"/>
                </a:lnTo>
                <a:lnTo>
                  <a:pt x="261779" y="55832"/>
                </a:lnTo>
                <a:lnTo>
                  <a:pt x="252377" y="56102"/>
                </a:lnTo>
                <a:lnTo>
                  <a:pt x="247865" y="56222"/>
                </a:lnTo>
                <a:lnTo>
                  <a:pt x="237684" y="57007"/>
                </a:lnTo>
                <a:lnTo>
                  <a:pt x="225874" y="58788"/>
                </a:lnTo>
                <a:lnTo>
                  <a:pt x="212670" y="61453"/>
                </a:lnTo>
                <a:lnTo>
                  <a:pt x="198303" y="64889"/>
                </a:lnTo>
                <a:lnTo>
                  <a:pt x="183006" y="68985"/>
                </a:lnTo>
                <a:lnTo>
                  <a:pt x="167012" y="73629"/>
                </a:lnTo>
                <a:lnTo>
                  <a:pt x="150552" y="78709"/>
                </a:lnTo>
                <a:lnTo>
                  <a:pt x="133859" y="84112"/>
                </a:lnTo>
                <a:lnTo>
                  <a:pt x="117167" y="89727"/>
                </a:lnTo>
                <a:lnTo>
                  <a:pt x="100706" y="95442"/>
                </a:lnTo>
                <a:lnTo>
                  <a:pt x="84709" y="101144"/>
                </a:lnTo>
                <a:lnTo>
                  <a:pt x="69410" y="106721"/>
                </a:lnTo>
                <a:lnTo>
                  <a:pt x="55040" y="112062"/>
                </a:lnTo>
                <a:lnTo>
                  <a:pt x="41832" y="117054"/>
                </a:lnTo>
                <a:lnTo>
                  <a:pt x="30019" y="121586"/>
                </a:lnTo>
                <a:lnTo>
                  <a:pt x="19832" y="125545"/>
                </a:lnTo>
                <a:lnTo>
                  <a:pt x="5267" y="131297"/>
                </a:lnTo>
                <a:lnTo>
                  <a:pt x="0" y="133413"/>
                </a:lnTo>
                <a:lnTo>
                  <a:pt x="0" y="375069"/>
                </a:lnTo>
                <a:lnTo>
                  <a:pt x="24800" y="365111"/>
                </a:lnTo>
                <a:lnTo>
                  <a:pt x="46578" y="356401"/>
                </a:lnTo>
                <a:lnTo>
                  <a:pt x="65621" y="348855"/>
                </a:lnTo>
                <a:lnTo>
                  <a:pt x="82215" y="342391"/>
                </a:lnTo>
                <a:lnTo>
                  <a:pt x="96648" y="336927"/>
                </a:lnTo>
                <a:lnTo>
                  <a:pt x="120180" y="328666"/>
                </a:lnTo>
                <a:lnTo>
                  <a:pt x="138515" y="323412"/>
                </a:lnTo>
                <a:lnTo>
                  <a:pt x="153949" y="320505"/>
                </a:lnTo>
                <a:lnTo>
                  <a:pt x="168781" y="319283"/>
                </a:lnTo>
                <a:lnTo>
                  <a:pt x="176689" y="319098"/>
                </a:lnTo>
                <a:lnTo>
                  <a:pt x="194487" y="319163"/>
                </a:lnTo>
                <a:lnTo>
                  <a:pt x="215562" y="321516"/>
                </a:lnTo>
                <a:lnTo>
                  <a:pt x="241179" y="327427"/>
                </a:lnTo>
                <a:lnTo>
                  <a:pt x="266877" y="335013"/>
                </a:lnTo>
                <a:lnTo>
                  <a:pt x="266491" y="363652"/>
                </a:lnTo>
                <a:lnTo>
                  <a:pt x="265875" y="408141"/>
                </a:lnTo>
                <a:lnTo>
                  <a:pt x="265050" y="466652"/>
                </a:lnTo>
                <a:lnTo>
                  <a:pt x="264036" y="537358"/>
                </a:lnTo>
                <a:lnTo>
                  <a:pt x="262856" y="618433"/>
                </a:lnTo>
                <a:lnTo>
                  <a:pt x="261528" y="708049"/>
                </a:lnTo>
                <a:lnTo>
                  <a:pt x="260661" y="765519"/>
                </a:lnTo>
                <a:lnTo>
                  <a:pt x="263502" y="764025"/>
                </a:lnTo>
                <a:close/>
              </a:path>
            </a:pathLst>
          </a:custGeom>
          <a:solidFill>
            <a:srgbClr val="2A305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5" name="object 1125"/>
          <p:cNvSpPr/>
          <p:nvPr/>
        </p:nvSpPr>
        <p:spPr>
          <a:xfrm>
            <a:off x="5699455" y="6782892"/>
            <a:ext cx="191300" cy="897242"/>
          </a:xfrm>
          <a:custGeom>
            <a:avLst/>
            <a:gdLst/>
            <a:ahLst/>
            <a:cxnLst/>
            <a:rect l="l" t="t" r="r" b="b"/>
            <a:pathLst>
              <a:path w="191300" h="897242">
                <a:moveTo>
                  <a:pt x="191300" y="0"/>
                </a:moveTo>
                <a:lnTo>
                  <a:pt x="0" y="0"/>
                </a:lnTo>
                <a:lnTo>
                  <a:pt x="0" y="897242"/>
                </a:lnTo>
                <a:lnTo>
                  <a:pt x="191300" y="897242"/>
                </a:lnTo>
                <a:lnTo>
                  <a:pt x="191300" y="0"/>
                </a:lnTo>
                <a:close/>
              </a:path>
            </a:pathLst>
          </a:custGeom>
          <a:solidFill>
            <a:srgbClr val="F5A66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6" name="object 1126"/>
          <p:cNvSpPr/>
          <p:nvPr/>
        </p:nvSpPr>
        <p:spPr>
          <a:xfrm>
            <a:off x="5698842" y="6842635"/>
            <a:ext cx="191287" cy="215912"/>
          </a:xfrm>
          <a:custGeom>
            <a:avLst/>
            <a:gdLst/>
            <a:ahLst/>
            <a:cxnLst/>
            <a:rect l="l" t="t" r="r" b="b"/>
            <a:pathLst>
              <a:path w="191287" h="215912">
                <a:moveTo>
                  <a:pt x="191287" y="175120"/>
                </a:moveTo>
                <a:lnTo>
                  <a:pt x="191287" y="0"/>
                </a:lnTo>
                <a:lnTo>
                  <a:pt x="0" y="0"/>
                </a:lnTo>
                <a:lnTo>
                  <a:pt x="0" y="215912"/>
                </a:lnTo>
                <a:lnTo>
                  <a:pt x="191287" y="175120"/>
                </a:lnTo>
                <a:close/>
              </a:path>
            </a:pathLst>
          </a:custGeom>
          <a:solidFill>
            <a:srgbClr val="DD86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7" name="object 1127"/>
          <p:cNvSpPr/>
          <p:nvPr/>
        </p:nvSpPr>
        <p:spPr>
          <a:xfrm>
            <a:off x="5758694" y="7015261"/>
            <a:ext cx="664971" cy="1244219"/>
          </a:xfrm>
          <a:custGeom>
            <a:avLst/>
            <a:gdLst/>
            <a:ahLst/>
            <a:cxnLst/>
            <a:rect l="l" t="t" r="r" b="b"/>
            <a:pathLst>
              <a:path w="664971" h="1244219">
                <a:moveTo>
                  <a:pt x="664971" y="744982"/>
                </a:moveTo>
                <a:lnTo>
                  <a:pt x="554926" y="398576"/>
                </a:lnTo>
                <a:lnTo>
                  <a:pt x="540231" y="357659"/>
                </a:lnTo>
                <a:lnTo>
                  <a:pt x="526999" y="320824"/>
                </a:lnTo>
                <a:lnTo>
                  <a:pt x="515146" y="287849"/>
                </a:lnTo>
                <a:lnTo>
                  <a:pt x="504589" y="258514"/>
                </a:lnTo>
                <a:lnTo>
                  <a:pt x="495245" y="232597"/>
                </a:lnTo>
                <a:lnTo>
                  <a:pt x="479863" y="190134"/>
                </a:lnTo>
                <a:lnTo>
                  <a:pt x="468336" y="158690"/>
                </a:lnTo>
                <a:lnTo>
                  <a:pt x="456818" y="128312"/>
                </a:lnTo>
                <a:lnTo>
                  <a:pt x="444131" y="103619"/>
                </a:lnTo>
                <a:lnTo>
                  <a:pt x="414196" y="88858"/>
                </a:lnTo>
                <a:lnTo>
                  <a:pt x="387200" y="75572"/>
                </a:lnTo>
                <a:lnTo>
                  <a:pt x="362936" y="63683"/>
                </a:lnTo>
                <a:lnTo>
                  <a:pt x="321774" y="43785"/>
                </a:lnTo>
                <a:lnTo>
                  <a:pt x="289045" y="28543"/>
                </a:lnTo>
                <a:lnTo>
                  <a:pt x="263089" y="17333"/>
                </a:lnTo>
                <a:lnTo>
                  <a:pt x="233217" y="6723"/>
                </a:lnTo>
                <a:lnTo>
                  <a:pt x="201576" y="889"/>
                </a:lnTo>
                <a:lnTo>
                  <a:pt x="167106" y="0"/>
                </a:lnTo>
                <a:lnTo>
                  <a:pt x="124459" y="2286"/>
                </a:lnTo>
                <a:lnTo>
                  <a:pt x="0" y="271373"/>
                </a:lnTo>
                <a:lnTo>
                  <a:pt x="0" y="640283"/>
                </a:lnTo>
                <a:lnTo>
                  <a:pt x="351789" y="385330"/>
                </a:lnTo>
                <a:lnTo>
                  <a:pt x="354527" y="391278"/>
                </a:lnTo>
                <a:lnTo>
                  <a:pt x="364676" y="416331"/>
                </a:lnTo>
                <a:lnTo>
                  <a:pt x="379788" y="455419"/>
                </a:lnTo>
                <a:lnTo>
                  <a:pt x="398338" y="504332"/>
                </a:lnTo>
                <a:lnTo>
                  <a:pt x="408426" y="531157"/>
                </a:lnTo>
                <a:lnTo>
                  <a:pt x="418802" y="558861"/>
                </a:lnTo>
                <a:lnTo>
                  <a:pt x="429275" y="586916"/>
                </a:lnTo>
                <a:lnTo>
                  <a:pt x="439655" y="614796"/>
                </a:lnTo>
                <a:lnTo>
                  <a:pt x="449752" y="641976"/>
                </a:lnTo>
                <a:lnTo>
                  <a:pt x="459374" y="667928"/>
                </a:lnTo>
                <a:lnTo>
                  <a:pt x="476434" y="714048"/>
                </a:lnTo>
                <a:lnTo>
                  <a:pt x="489310" y="748946"/>
                </a:lnTo>
                <a:lnTo>
                  <a:pt x="497446" y="771042"/>
                </a:lnTo>
                <a:lnTo>
                  <a:pt x="458787" y="1200378"/>
                </a:lnTo>
                <a:lnTo>
                  <a:pt x="564768" y="1244219"/>
                </a:lnTo>
                <a:lnTo>
                  <a:pt x="664971" y="74498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8" name="object 1128"/>
          <p:cNvSpPr/>
          <p:nvPr/>
        </p:nvSpPr>
        <p:spPr>
          <a:xfrm>
            <a:off x="5450991" y="7246893"/>
            <a:ext cx="405764" cy="1020002"/>
          </a:xfrm>
          <a:custGeom>
            <a:avLst/>
            <a:gdLst/>
            <a:ahLst/>
            <a:cxnLst/>
            <a:rect l="l" t="t" r="r" b="b"/>
            <a:pathLst>
              <a:path w="405764" h="1020002">
                <a:moveTo>
                  <a:pt x="404253" y="434"/>
                </a:moveTo>
                <a:lnTo>
                  <a:pt x="374745" y="305"/>
                </a:lnTo>
                <a:lnTo>
                  <a:pt x="323564" y="133"/>
                </a:lnTo>
                <a:lnTo>
                  <a:pt x="236865" y="0"/>
                </a:lnTo>
                <a:lnTo>
                  <a:pt x="152248" y="198"/>
                </a:lnTo>
                <a:lnTo>
                  <a:pt x="134382" y="328"/>
                </a:lnTo>
                <a:lnTo>
                  <a:pt x="118622" y="498"/>
                </a:lnTo>
                <a:lnTo>
                  <a:pt x="94996" y="972"/>
                </a:lnTo>
                <a:lnTo>
                  <a:pt x="75937" y="2744"/>
                </a:lnTo>
                <a:lnTo>
                  <a:pt x="60631" y="6957"/>
                </a:lnTo>
                <a:lnTo>
                  <a:pt x="47759" y="13370"/>
                </a:lnTo>
                <a:lnTo>
                  <a:pt x="37070" y="21686"/>
                </a:lnTo>
                <a:lnTo>
                  <a:pt x="21236" y="42826"/>
                </a:lnTo>
                <a:lnTo>
                  <a:pt x="11120" y="67987"/>
                </a:lnTo>
                <a:lnTo>
                  <a:pt x="7578" y="81327"/>
                </a:lnTo>
                <a:lnTo>
                  <a:pt x="4711" y="94776"/>
                </a:lnTo>
                <a:lnTo>
                  <a:pt x="2269" y="108035"/>
                </a:lnTo>
                <a:lnTo>
                  <a:pt x="0" y="120804"/>
                </a:lnTo>
                <a:lnTo>
                  <a:pt x="83" y="123458"/>
                </a:lnTo>
                <a:lnTo>
                  <a:pt x="783" y="128654"/>
                </a:lnTo>
                <a:lnTo>
                  <a:pt x="2035" y="136287"/>
                </a:lnTo>
                <a:lnTo>
                  <a:pt x="3778" y="146251"/>
                </a:lnTo>
                <a:lnTo>
                  <a:pt x="5948" y="158440"/>
                </a:lnTo>
                <a:lnTo>
                  <a:pt x="8483" y="172749"/>
                </a:lnTo>
                <a:lnTo>
                  <a:pt x="14390" y="207301"/>
                </a:lnTo>
                <a:lnTo>
                  <a:pt x="17638" y="227333"/>
                </a:lnTo>
                <a:lnTo>
                  <a:pt x="20997" y="249062"/>
                </a:lnTo>
                <a:lnTo>
                  <a:pt x="24405" y="272380"/>
                </a:lnTo>
                <a:lnTo>
                  <a:pt x="27799" y="297183"/>
                </a:lnTo>
                <a:lnTo>
                  <a:pt x="31115" y="323364"/>
                </a:lnTo>
                <a:lnTo>
                  <a:pt x="34291" y="350819"/>
                </a:lnTo>
                <a:lnTo>
                  <a:pt x="37263" y="379440"/>
                </a:lnTo>
                <a:lnTo>
                  <a:pt x="39969" y="409123"/>
                </a:lnTo>
                <a:lnTo>
                  <a:pt x="42344" y="439761"/>
                </a:lnTo>
                <a:lnTo>
                  <a:pt x="44327" y="471248"/>
                </a:lnTo>
                <a:lnTo>
                  <a:pt x="45854" y="503479"/>
                </a:lnTo>
                <a:lnTo>
                  <a:pt x="46862" y="536348"/>
                </a:lnTo>
                <a:lnTo>
                  <a:pt x="47097" y="556062"/>
                </a:lnTo>
                <a:lnTo>
                  <a:pt x="46960" y="575919"/>
                </a:lnTo>
                <a:lnTo>
                  <a:pt x="46492" y="595864"/>
                </a:lnTo>
                <a:lnTo>
                  <a:pt x="45731" y="615844"/>
                </a:lnTo>
                <a:lnTo>
                  <a:pt x="44715" y="635803"/>
                </a:lnTo>
                <a:lnTo>
                  <a:pt x="43484" y="655686"/>
                </a:lnTo>
                <a:lnTo>
                  <a:pt x="40531" y="695006"/>
                </a:lnTo>
                <a:lnTo>
                  <a:pt x="37180" y="733367"/>
                </a:lnTo>
                <a:lnTo>
                  <a:pt x="33744" y="770329"/>
                </a:lnTo>
                <a:lnTo>
                  <a:pt x="32090" y="788148"/>
                </a:lnTo>
                <a:lnTo>
                  <a:pt x="30531" y="805454"/>
                </a:lnTo>
                <a:lnTo>
                  <a:pt x="29105" y="822191"/>
                </a:lnTo>
                <a:lnTo>
                  <a:pt x="27852" y="838305"/>
                </a:lnTo>
                <a:lnTo>
                  <a:pt x="26809" y="853740"/>
                </a:lnTo>
                <a:lnTo>
                  <a:pt x="26017" y="868442"/>
                </a:lnTo>
                <a:lnTo>
                  <a:pt x="25513" y="882356"/>
                </a:lnTo>
                <a:lnTo>
                  <a:pt x="25336" y="895428"/>
                </a:lnTo>
                <a:lnTo>
                  <a:pt x="25384" y="908774"/>
                </a:lnTo>
                <a:lnTo>
                  <a:pt x="26620" y="931631"/>
                </a:lnTo>
                <a:lnTo>
                  <a:pt x="31280" y="949995"/>
                </a:lnTo>
                <a:lnTo>
                  <a:pt x="41647" y="964616"/>
                </a:lnTo>
                <a:lnTo>
                  <a:pt x="60003" y="976239"/>
                </a:lnTo>
                <a:lnTo>
                  <a:pt x="72890" y="981161"/>
                </a:lnTo>
                <a:lnTo>
                  <a:pt x="88630" y="985614"/>
                </a:lnTo>
                <a:lnTo>
                  <a:pt x="107509" y="989691"/>
                </a:lnTo>
                <a:lnTo>
                  <a:pt x="129811" y="993486"/>
                </a:lnTo>
                <a:lnTo>
                  <a:pt x="155823" y="997092"/>
                </a:lnTo>
                <a:lnTo>
                  <a:pt x="185829" y="1000604"/>
                </a:lnTo>
                <a:lnTo>
                  <a:pt x="220115" y="1004113"/>
                </a:lnTo>
                <a:lnTo>
                  <a:pt x="258967" y="1007714"/>
                </a:lnTo>
                <a:lnTo>
                  <a:pt x="302668" y="1011501"/>
                </a:lnTo>
                <a:lnTo>
                  <a:pt x="351506" y="1015566"/>
                </a:lnTo>
                <a:lnTo>
                  <a:pt x="405764" y="1020002"/>
                </a:lnTo>
                <a:lnTo>
                  <a:pt x="404253" y="43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9" name="object 1129"/>
          <p:cNvSpPr/>
          <p:nvPr/>
        </p:nvSpPr>
        <p:spPr>
          <a:xfrm>
            <a:off x="5756173" y="7246935"/>
            <a:ext cx="405739" cy="1019960"/>
          </a:xfrm>
          <a:custGeom>
            <a:avLst/>
            <a:gdLst/>
            <a:ahLst/>
            <a:cxnLst/>
            <a:rect l="l" t="t" r="r" b="b"/>
            <a:pathLst>
              <a:path w="405739" h="1019960">
                <a:moveTo>
                  <a:pt x="54256" y="1015523"/>
                </a:moveTo>
                <a:lnTo>
                  <a:pt x="103092" y="1011458"/>
                </a:lnTo>
                <a:lnTo>
                  <a:pt x="146792" y="1007672"/>
                </a:lnTo>
                <a:lnTo>
                  <a:pt x="185642" y="1004071"/>
                </a:lnTo>
                <a:lnTo>
                  <a:pt x="219927" y="1000561"/>
                </a:lnTo>
                <a:lnTo>
                  <a:pt x="249933" y="997050"/>
                </a:lnTo>
                <a:lnTo>
                  <a:pt x="275944" y="993443"/>
                </a:lnTo>
                <a:lnTo>
                  <a:pt x="298245" y="989648"/>
                </a:lnTo>
                <a:lnTo>
                  <a:pt x="317124" y="985571"/>
                </a:lnTo>
                <a:lnTo>
                  <a:pt x="332863" y="981119"/>
                </a:lnTo>
                <a:lnTo>
                  <a:pt x="345750" y="976197"/>
                </a:lnTo>
                <a:lnTo>
                  <a:pt x="356069" y="970713"/>
                </a:lnTo>
                <a:lnTo>
                  <a:pt x="370144" y="957685"/>
                </a:lnTo>
                <a:lnTo>
                  <a:pt x="377372" y="941285"/>
                </a:lnTo>
                <a:lnTo>
                  <a:pt x="380035" y="920768"/>
                </a:lnTo>
                <a:lnTo>
                  <a:pt x="380368" y="908732"/>
                </a:lnTo>
                <a:lnTo>
                  <a:pt x="380415" y="895386"/>
                </a:lnTo>
                <a:lnTo>
                  <a:pt x="380239" y="882314"/>
                </a:lnTo>
                <a:lnTo>
                  <a:pt x="379735" y="868400"/>
                </a:lnTo>
                <a:lnTo>
                  <a:pt x="378943" y="853698"/>
                </a:lnTo>
                <a:lnTo>
                  <a:pt x="377901" y="838262"/>
                </a:lnTo>
                <a:lnTo>
                  <a:pt x="376648" y="822149"/>
                </a:lnTo>
                <a:lnTo>
                  <a:pt x="375223" y="805412"/>
                </a:lnTo>
                <a:lnTo>
                  <a:pt x="373665" y="788106"/>
                </a:lnTo>
                <a:lnTo>
                  <a:pt x="372011" y="770286"/>
                </a:lnTo>
                <a:lnTo>
                  <a:pt x="370302" y="752007"/>
                </a:lnTo>
                <a:lnTo>
                  <a:pt x="368576" y="733324"/>
                </a:lnTo>
                <a:lnTo>
                  <a:pt x="365226" y="694964"/>
                </a:lnTo>
                <a:lnTo>
                  <a:pt x="363681" y="675396"/>
                </a:lnTo>
                <a:lnTo>
                  <a:pt x="362273" y="655643"/>
                </a:lnTo>
                <a:lnTo>
                  <a:pt x="361041" y="635760"/>
                </a:lnTo>
                <a:lnTo>
                  <a:pt x="360025" y="615802"/>
                </a:lnTo>
                <a:lnTo>
                  <a:pt x="359263" y="595822"/>
                </a:lnTo>
                <a:lnTo>
                  <a:pt x="358794" y="575876"/>
                </a:lnTo>
                <a:lnTo>
                  <a:pt x="358656" y="556019"/>
                </a:lnTo>
                <a:lnTo>
                  <a:pt x="358889" y="536306"/>
                </a:lnTo>
                <a:lnTo>
                  <a:pt x="359899" y="503437"/>
                </a:lnTo>
                <a:lnTo>
                  <a:pt x="361427" y="471206"/>
                </a:lnTo>
                <a:lnTo>
                  <a:pt x="363412" y="439718"/>
                </a:lnTo>
                <a:lnTo>
                  <a:pt x="365789" y="409080"/>
                </a:lnTo>
                <a:lnTo>
                  <a:pt x="368495" y="379398"/>
                </a:lnTo>
                <a:lnTo>
                  <a:pt x="371468" y="350776"/>
                </a:lnTo>
                <a:lnTo>
                  <a:pt x="374644" y="323322"/>
                </a:lnTo>
                <a:lnTo>
                  <a:pt x="377961" y="297140"/>
                </a:lnTo>
                <a:lnTo>
                  <a:pt x="381354" y="272338"/>
                </a:lnTo>
                <a:lnTo>
                  <a:pt x="384762" y="249019"/>
                </a:lnTo>
                <a:lnTo>
                  <a:pt x="388121" y="227291"/>
                </a:lnTo>
                <a:lnTo>
                  <a:pt x="391367" y="207259"/>
                </a:lnTo>
                <a:lnTo>
                  <a:pt x="397272" y="172707"/>
                </a:lnTo>
                <a:lnTo>
                  <a:pt x="401972" y="146209"/>
                </a:lnTo>
                <a:lnTo>
                  <a:pt x="403713" y="136244"/>
                </a:lnTo>
                <a:lnTo>
                  <a:pt x="404963" y="128611"/>
                </a:lnTo>
                <a:lnTo>
                  <a:pt x="405659" y="123415"/>
                </a:lnTo>
                <a:lnTo>
                  <a:pt x="405739" y="120762"/>
                </a:lnTo>
                <a:lnTo>
                  <a:pt x="403473" y="107992"/>
                </a:lnTo>
                <a:lnTo>
                  <a:pt x="394627" y="67942"/>
                </a:lnTo>
                <a:lnTo>
                  <a:pt x="377435" y="31558"/>
                </a:lnTo>
                <a:lnTo>
                  <a:pt x="345113" y="6912"/>
                </a:lnTo>
                <a:lnTo>
                  <a:pt x="310757" y="930"/>
                </a:lnTo>
                <a:lnTo>
                  <a:pt x="271375" y="286"/>
                </a:lnTo>
                <a:lnTo>
                  <a:pt x="213044" y="0"/>
                </a:lnTo>
                <a:lnTo>
                  <a:pt x="63163" y="148"/>
                </a:lnTo>
                <a:lnTo>
                  <a:pt x="18701" y="313"/>
                </a:lnTo>
                <a:lnTo>
                  <a:pt x="1511" y="391"/>
                </a:lnTo>
                <a:lnTo>
                  <a:pt x="0" y="1019960"/>
                </a:lnTo>
                <a:lnTo>
                  <a:pt x="54256" y="101552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0" name="object 1130"/>
          <p:cNvSpPr/>
          <p:nvPr/>
        </p:nvSpPr>
        <p:spPr>
          <a:xfrm>
            <a:off x="5893076" y="7409245"/>
            <a:ext cx="179095" cy="160695"/>
          </a:xfrm>
          <a:custGeom>
            <a:avLst/>
            <a:gdLst/>
            <a:ahLst/>
            <a:cxnLst/>
            <a:rect l="l" t="t" r="r" b="b"/>
            <a:pathLst>
              <a:path w="179095" h="160695">
                <a:moveTo>
                  <a:pt x="104531" y="160281"/>
                </a:moveTo>
                <a:lnTo>
                  <a:pt x="121023" y="158786"/>
                </a:lnTo>
                <a:lnTo>
                  <a:pt x="136482" y="156211"/>
                </a:lnTo>
                <a:lnTo>
                  <a:pt x="150360" y="152555"/>
                </a:lnTo>
                <a:lnTo>
                  <a:pt x="162109" y="147819"/>
                </a:lnTo>
                <a:lnTo>
                  <a:pt x="171180" y="142002"/>
                </a:lnTo>
                <a:lnTo>
                  <a:pt x="177025" y="135105"/>
                </a:lnTo>
                <a:lnTo>
                  <a:pt x="179095" y="127127"/>
                </a:lnTo>
                <a:lnTo>
                  <a:pt x="179095" y="0"/>
                </a:lnTo>
                <a:lnTo>
                  <a:pt x="0" y="0"/>
                </a:lnTo>
                <a:lnTo>
                  <a:pt x="0" y="127127"/>
                </a:lnTo>
                <a:lnTo>
                  <a:pt x="1227" y="133335"/>
                </a:lnTo>
                <a:lnTo>
                  <a:pt x="6238" y="140485"/>
                </a:lnTo>
                <a:lnTo>
                  <a:pt x="14603" y="146555"/>
                </a:lnTo>
                <a:lnTo>
                  <a:pt x="25775" y="151544"/>
                </a:lnTo>
                <a:lnTo>
                  <a:pt x="39204" y="155453"/>
                </a:lnTo>
                <a:lnTo>
                  <a:pt x="54343" y="158281"/>
                </a:lnTo>
                <a:lnTo>
                  <a:pt x="70642" y="160028"/>
                </a:lnTo>
                <a:lnTo>
                  <a:pt x="87554" y="160695"/>
                </a:lnTo>
                <a:lnTo>
                  <a:pt x="104531" y="160281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1" name="object 1131"/>
          <p:cNvSpPr/>
          <p:nvPr/>
        </p:nvSpPr>
        <p:spPr>
          <a:xfrm>
            <a:off x="6124291" y="8319338"/>
            <a:ext cx="115023" cy="157226"/>
          </a:xfrm>
          <a:custGeom>
            <a:avLst/>
            <a:gdLst/>
            <a:ahLst/>
            <a:cxnLst/>
            <a:rect l="l" t="t" r="r" b="b"/>
            <a:pathLst>
              <a:path w="115023" h="157226">
                <a:moveTo>
                  <a:pt x="22275" y="154292"/>
                </a:moveTo>
                <a:lnTo>
                  <a:pt x="22618" y="153809"/>
                </a:lnTo>
                <a:lnTo>
                  <a:pt x="27595" y="148272"/>
                </a:lnTo>
                <a:lnTo>
                  <a:pt x="39966" y="134480"/>
                </a:lnTo>
                <a:lnTo>
                  <a:pt x="40703" y="133576"/>
                </a:lnTo>
                <a:lnTo>
                  <a:pt x="48365" y="124173"/>
                </a:lnTo>
                <a:lnTo>
                  <a:pt x="56845" y="113766"/>
                </a:lnTo>
                <a:lnTo>
                  <a:pt x="60295" y="109063"/>
                </a:lnTo>
                <a:lnTo>
                  <a:pt x="67473" y="98609"/>
                </a:lnTo>
                <a:lnTo>
                  <a:pt x="74739" y="87871"/>
                </a:lnTo>
                <a:lnTo>
                  <a:pt x="77948" y="82091"/>
                </a:lnTo>
                <a:lnTo>
                  <a:pt x="84448" y="70036"/>
                </a:lnTo>
                <a:lnTo>
                  <a:pt x="90560" y="58398"/>
                </a:lnTo>
                <a:lnTo>
                  <a:pt x="96232" y="47503"/>
                </a:lnTo>
                <a:lnTo>
                  <a:pt x="101409" y="37680"/>
                </a:lnTo>
                <a:lnTo>
                  <a:pt x="102813" y="34794"/>
                </a:lnTo>
                <a:lnTo>
                  <a:pt x="108458" y="23022"/>
                </a:lnTo>
                <a:lnTo>
                  <a:pt x="112941" y="12890"/>
                </a:lnTo>
                <a:lnTo>
                  <a:pt x="113283" y="12319"/>
                </a:lnTo>
                <a:lnTo>
                  <a:pt x="115023" y="8445"/>
                </a:lnTo>
                <a:lnTo>
                  <a:pt x="110591" y="3759"/>
                </a:lnTo>
                <a:lnTo>
                  <a:pt x="103289" y="1866"/>
                </a:lnTo>
                <a:lnTo>
                  <a:pt x="96100" y="0"/>
                </a:lnTo>
                <a:lnTo>
                  <a:pt x="88976" y="990"/>
                </a:lnTo>
                <a:lnTo>
                  <a:pt x="87426" y="4102"/>
                </a:lnTo>
                <a:lnTo>
                  <a:pt x="83375" y="12623"/>
                </a:lnTo>
                <a:lnTo>
                  <a:pt x="77317" y="25374"/>
                </a:lnTo>
                <a:lnTo>
                  <a:pt x="75580" y="28641"/>
                </a:lnTo>
                <a:lnTo>
                  <a:pt x="70187" y="38936"/>
                </a:lnTo>
                <a:lnTo>
                  <a:pt x="64289" y="50226"/>
                </a:lnTo>
                <a:lnTo>
                  <a:pt x="57988" y="62093"/>
                </a:lnTo>
                <a:lnTo>
                  <a:pt x="51384" y="74117"/>
                </a:lnTo>
                <a:lnTo>
                  <a:pt x="49656" y="76618"/>
                </a:lnTo>
                <a:lnTo>
                  <a:pt x="42504" y="87252"/>
                </a:lnTo>
                <a:lnTo>
                  <a:pt x="35242" y="97459"/>
                </a:lnTo>
                <a:lnTo>
                  <a:pt x="26720" y="107906"/>
                </a:lnTo>
                <a:lnTo>
                  <a:pt x="19126" y="117195"/>
                </a:lnTo>
                <a:lnTo>
                  <a:pt x="9118" y="128358"/>
                </a:lnTo>
                <a:lnTo>
                  <a:pt x="2438" y="135788"/>
                </a:lnTo>
                <a:lnTo>
                  <a:pt x="0" y="138531"/>
                </a:lnTo>
                <a:lnTo>
                  <a:pt x="2260" y="144919"/>
                </a:lnTo>
                <a:lnTo>
                  <a:pt x="7556" y="150101"/>
                </a:lnTo>
                <a:lnTo>
                  <a:pt x="12903" y="155346"/>
                </a:lnTo>
                <a:lnTo>
                  <a:pt x="19494" y="157226"/>
                </a:lnTo>
                <a:lnTo>
                  <a:pt x="22275" y="154292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2" name="object 1132"/>
          <p:cNvSpPr/>
          <p:nvPr/>
        </p:nvSpPr>
        <p:spPr>
          <a:xfrm>
            <a:off x="6104540" y="8225599"/>
            <a:ext cx="115468" cy="179006"/>
          </a:xfrm>
          <a:custGeom>
            <a:avLst/>
            <a:gdLst/>
            <a:ahLst/>
            <a:cxnLst/>
            <a:rect l="l" t="t" r="r" b="b"/>
            <a:pathLst>
              <a:path w="115468" h="179006">
                <a:moveTo>
                  <a:pt x="25679" y="177419"/>
                </a:moveTo>
                <a:lnTo>
                  <a:pt x="26974" y="173101"/>
                </a:lnTo>
                <a:lnTo>
                  <a:pt x="27313" y="171806"/>
                </a:lnTo>
                <a:lnTo>
                  <a:pt x="30095" y="162527"/>
                </a:lnTo>
                <a:lnTo>
                  <a:pt x="35585" y="144233"/>
                </a:lnTo>
                <a:lnTo>
                  <a:pt x="36823" y="140144"/>
                </a:lnTo>
                <a:lnTo>
                  <a:pt x="39772" y="128123"/>
                </a:lnTo>
                <a:lnTo>
                  <a:pt x="42824" y="114973"/>
                </a:lnTo>
                <a:lnTo>
                  <a:pt x="44094" y="110210"/>
                </a:lnTo>
                <a:lnTo>
                  <a:pt x="45377" y="105283"/>
                </a:lnTo>
                <a:lnTo>
                  <a:pt x="46723" y="100253"/>
                </a:lnTo>
                <a:lnTo>
                  <a:pt x="48145" y="95440"/>
                </a:lnTo>
                <a:lnTo>
                  <a:pt x="50990" y="91135"/>
                </a:lnTo>
                <a:lnTo>
                  <a:pt x="53009" y="86448"/>
                </a:lnTo>
                <a:lnTo>
                  <a:pt x="54787" y="81737"/>
                </a:lnTo>
                <a:lnTo>
                  <a:pt x="58508" y="77558"/>
                </a:lnTo>
                <a:lnTo>
                  <a:pt x="61417" y="73240"/>
                </a:lnTo>
                <a:lnTo>
                  <a:pt x="64452" y="68935"/>
                </a:lnTo>
                <a:lnTo>
                  <a:pt x="67462" y="64719"/>
                </a:lnTo>
                <a:lnTo>
                  <a:pt x="70345" y="60629"/>
                </a:lnTo>
                <a:lnTo>
                  <a:pt x="72565" y="58005"/>
                </a:lnTo>
                <a:lnTo>
                  <a:pt x="81244" y="48069"/>
                </a:lnTo>
                <a:lnTo>
                  <a:pt x="89166" y="39128"/>
                </a:lnTo>
                <a:lnTo>
                  <a:pt x="95072" y="32981"/>
                </a:lnTo>
                <a:lnTo>
                  <a:pt x="99961" y="27851"/>
                </a:lnTo>
                <a:lnTo>
                  <a:pt x="103403" y="24295"/>
                </a:lnTo>
                <a:lnTo>
                  <a:pt x="107454" y="20104"/>
                </a:lnTo>
                <a:lnTo>
                  <a:pt x="110489" y="16852"/>
                </a:lnTo>
                <a:lnTo>
                  <a:pt x="115468" y="10858"/>
                </a:lnTo>
                <a:lnTo>
                  <a:pt x="112471" y="4318"/>
                </a:lnTo>
                <a:lnTo>
                  <a:pt x="105130" y="2806"/>
                </a:lnTo>
                <a:lnTo>
                  <a:pt x="97828" y="1295"/>
                </a:lnTo>
                <a:lnTo>
                  <a:pt x="89966" y="0"/>
                </a:lnTo>
                <a:lnTo>
                  <a:pt x="88547" y="744"/>
                </a:lnTo>
                <a:lnTo>
                  <a:pt x="81843" y="7626"/>
                </a:lnTo>
                <a:lnTo>
                  <a:pt x="69646" y="20320"/>
                </a:lnTo>
                <a:lnTo>
                  <a:pt x="66443" y="23993"/>
                </a:lnTo>
                <a:lnTo>
                  <a:pt x="58275" y="33346"/>
                </a:lnTo>
                <a:lnTo>
                  <a:pt x="49390" y="43510"/>
                </a:lnTo>
                <a:lnTo>
                  <a:pt x="45986" y="48272"/>
                </a:lnTo>
                <a:lnTo>
                  <a:pt x="42506" y="53174"/>
                </a:lnTo>
                <a:lnTo>
                  <a:pt x="38950" y="58191"/>
                </a:lnTo>
                <a:lnTo>
                  <a:pt x="35496" y="63309"/>
                </a:lnTo>
                <a:lnTo>
                  <a:pt x="31445" y="67932"/>
                </a:lnTo>
                <a:lnTo>
                  <a:pt x="28930" y="74129"/>
                </a:lnTo>
                <a:lnTo>
                  <a:pt x="26276" y="80035"/>
                </a:lnTo>
                <a:lnTo>
                  <a:pt x="22834" y="85712"/>
                </a:lnTo>
                <a:lnTo>
                  <a:pt x="21031" y="91744"/>
                </a:lnTo>
                <a:lnTo>
                  <a:pt x="19443" y="97751"/>
                </a:lnTo>
                <a:lnTo>
                  <a:pt x="17830" y="103695"/>
                </a:lnTo>
                <a:lnTo>
                  <a:pt x="16344" y="109385"/>
                </a:lnTo>
                <a:lnTo>
                  <a:pt x="15369" y="113388"/>
                </a:lnTo>
                <a:lnTo>
                  <a:pt x="12441" y="126235"/>
                </a:lnTo>
                <a:lnTo>
                  <a:pt x="9296" y="137706"/>
                </a:lnTo>
                <a:lnTo>
                  <a:pt x="7874" y="142455"/>
                </a:lnTo>
                <a:lnTo>
                  <a:pt x="4268" y="154470"/>
                </a:lnTo>
                <a:lnTo>
                  <a:pt x="1092" y="164960"/>
                </a:lnTo>
                <a:lnTo>
                  <a:pt x="0" y="169075"/>
                </a:lnTo>
                <a:lnTo>
                  <a:pt x="4737" y="174256"/>
                </a:lnTo>
                <a:lnTo>
                  <a:pt x="11772" y="176618"/>
                </a:lnTo>
                <a:lnTo>
                  <a:pt x="18859" y="179006"/>
                </a:lnTo>
                <a:lnTo>
                  <a:pt x="25679" y="177419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3" name="object 1133"/>
          <p:cNvSpPr/>
          <p:nvPr/>
        </p:nvSpPr>
        <p:spPr>
          <a:xfrm>
            <a:off x="6147365" y="8336086"/>
            <a:ext cx="128333" cy="181229"/>
          </a:xfrm>
          <a:custGeom>
            <a:avLst/>
            <a:gdLst/>
            <a:ahLst/>
            <a:cxnLst/>
            <a:rect l="l" t="t" r="r" b="b"/>
            <a:pathLst>
              <a:path w="128333" h="181229">
                <a:moveTo>
                  <a:pt x="23139" y="177761"/>
                </a:moveTo>
                <a:lnTo>
                  <a:pt x="24066" y="176592"/>
                </a:lnTo>
                <a:lnTo>
                  <a:pt x="30486" y="169027"/>
                </a:lnTo>
                <a:lnTo>
                  <a:pt x="42887" y="154406"/>
                </a:lnTo>
                <a:lnTo>
                  <a:pt x="45835" y="150630"/>
                </a:lnTo>
                <a:lnTo>
                  <a:pt x="53469" y="140835"/>
                </a:lnTo>
                <a:lnTo>
                  <a:pt x="61772" y="130187"/>
                </a:lnTo>
                <a:lnTo>
                  <a:pt x="67601" y="121680"/>
                </a:lnTo>
                <a:lnTo>
                  <a:pt x="74657" y="111056"/>
                </a:lnTo>
                <a:lnTo>
                  <a:pt x="81800" y="100266"/>
                </a:lnTo>
                <a:lnTo>
                  <a:pt x="82770" y="98436"/>
                </a:lnTo>
                <a:lnTo>
                  <a:pt x="89232" y="86253"/>
                </a:lnTo>
                <a:lnTo>
                  <a:pt x="95558" y="74339"/>
                </a:lnTo>
                <a:lnTo>
                  <a:pt x="101626" y="62926"/>
                </a:lnTo>
                <a:lnTo>
                  <a:pt x="107313" y="52243"/>
                </a:lnTo>
                <a:lnTo>
                  <a:pt x="112496" y="42519"/>
                </a:lnTo>
                <a:lnTo>
                  <a:pt x="116210" y="34752"/>
                </a:lnTo>
                <a:lnTo>
                  <a:pt x="121117" y="24486"/>
                </a:lnTo>
                <a:lnTo>
                  <a:pt x="125920" y="14427"/>
                </a:lnTo>
                <a:lnTo>
                  <a:pt x="126276" y="13792"/>
                </a:lnTo>
                <a:lnTo>
                  <a:pt x="128333" y="9423"/>
                </a:lnTo>
                <a:lnTo>
                  <a:pt x="124155" y="4203"/>
                </a:lnTo>
                <a:lnTo>
                  <a:pt x="116954" y="2095"/>
                </a:lnTo>
                <a:lnTo>
                  <a:pt x="109816" y="0"/>
                </a:lnTo>
                <a:lnTo>
                  <a:pt x="102476" y="1320"/>
                </a:lnTo>
                <a:lnTo>
                  <a:pt x="100647" y="5029"/>
                </a:lnTo>
                <a:lnTo>
                  <a:pt x="96742" y="13044"/>
                </a:lnTo>
                <a:lnTo>
                  <a:pt x="88493" y="29984"/>
                </a:lnTo>
                <a:lnTo>
                  <a:pt x="88193" y="30549"/>
                </a:lnTo>
                <a:lnTo>
                  <a:pt x="82986" y="40363"/>
                </a:lnTo>
                <a:lnTo>
                  <a:pt x="77269" y="51130"/>
                </a:lnTo>
                <a:lnTo>
                  <a:pt x="71171" y="62611"/>
                </a:lnTo>
                <a:lnTo>
                  <a:pt x="64820" y="74565"/>
                </a:lnTo>
                <a:lnTo>
                  <a:pt x="58343" y="86753"/>
                </a:lnTo>
                <a:lnTo>
                  <a:pt x="53898" y="93402"/>
                </a:lnTo>
                <a:lnTo>
                  <a:pt x="46848" y="104067"/>
                </a:lnTo>
                <a:lnTo>
                  <a:pt x="39814" y="114363"/>
                </a:lnTo>
                <a:lnTo>
                  <a:pt x="36967" y="118009"/>
                </a:lnTo>
                <a:lnTo>
                  <a:pt x="28897" y="128368"/>
                </a:lnTo>
                <a:lnTo>
                  <a:pt x="21564" y="137744"/>
                </a:lnTo>
                <a:lnTo>
                  <a:pt x="17818" y="142156"/>
                </a:lnTo>
                <a:lnTo>
                  <a:pt x="9891" y="151494"/>
                </a:lnTo>
                <a:lnTo>
                  <a:pt x="2768" y="159880"/>
                </a:lnTo>
                <a:lnTo>
                  <a:pt x="0" y="163156"/>
                </a:lnTo>
                <a:lnTo>
                  <a:pt x="2133" y="169824"/>
                </a:lnTo>
                <a:lnTo>
                  <a:pt x="7581" y="174828"/>
                </a:lnTo>
                <a:lnTo>
                  <a:pt x="13080" y="179920"/>
                </a:lnTo>
                <a:lnTo>
                  <a:pt x="20053" y="181229"/>
                </a:lnTo>
                <a:lnTo>
                  <a:pt x="23139" y="177761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4" name="object 1134"/>
          <p:cNvSpPr/>
          <p:nvPr/>
        </p:nvSpPr>
        <p:spPr>
          <a:xfrm>
            <a:off x="6172378" y="8360721"/>
            <a:ext cx="131114" cy="178523"/>
          </a:xfrm>
          <a:custGeom>
            <a:avLst/>
            <a:gdLst/>
            <a:ahLst/>
            <a:cxnLst/>
            <a:rect l="l" t="t" r="r" b="b"/>
            <a:pathLst>
              <a:path w="131114" h="178523">
                <a:moveTo>
                  <a:pt x="22567" y="175171"/>
                </a:moveTo>
                <a:lnTo>
                  <a:pt x="23533" y="174062"/>
                </a:lnTo>
                <a:lnTo>
                  <a:pt x="30189" y="166712"/>
                </a:lnTo>
                <a:lnTo>
                  <a:pt x="43052" y="152514"/>
                </a:lnTo>
                <a:lnTo>
                  <a:pt x="46101" y="148801"/>
                </a:lnTo>
                <a:lnTo>
                  <a:pt x="53985" y="139205"/>
                </a:lnTo>
                <a:lnTo>
                  <a:pt x="62560" y="128778"/>
                </a:lnTo>
                <a:lnTo>
                  <a:pt x="68631" y="120389"/>
                </a:lnTo>
                <a:lnTo>
                  <a:pt x="75819" y="109836"/>
                </a:lnTo>
                <a:lnTo>
                  <a:pt x="83096" y="99098"/>
                </a:lnTo>
                <a:lnTo>
                  <a:pt x="88514" y="89939"/>
                </a:lnTo>
                <a:lnTo>
                  <a:pt x="97650" y="74147"/>
                </a:lnTo>
                <a:lnTo>
                  <a:pt x="106132" y="59096"/>
                </a:lnTo>
                <a:lnTo>
                  <a:pt x="113674" y="45359"/>
                </a:lnTo>
                <a:lnTo>
                  <a:pt x="119993" y="33506"/>
                </a:lnTo>
                <a:lnTo>
                  <a:pt x="124804" y="24112"/>
                </a:lnTo>
                <a:lnTo>
                  <a:pt x="127823" y="17747"/>
                </a:lnTo>
                <a:lnTo>
                  <a:pt x="128765" y="14986"/>
                </a:lnTo>
                <a:lnTo>
                  <a:pt x="129133" y="14325"/>
                </a:lnTo>
                <a:lnTo>
                  <a:pt x="131114" y="9613"/>
                </a:lnTo>
                <a:lnTo>
                  <a:pt x="126872" y="4114"/>
                </a:lnTo>
                <a:lnTo>
                  <a:pt x="119633" y="2044"/>
                </a:lnTo>
                <a:lnTo>
                  <a:pt x="112509" y="0"/>
                </a:lnTo>
                <a:lnTo>
                  <a:pt x="105384" y="1117"/>
                </a:lnTo>
                <a:lnTo>
                  <a:pt x="103809" y="4635"/>
                </a:lnTo>
                <a:lnTo>
                  <a:pt x="103829" y="4998"/>
                </a:lnTo>
                <a:lnTo>
                  <a:pt x="102164" y="8801"/>
                </a:lnTo>
                <a:lnTo>
                  <a:pt x="98472" y="16193"/>
                </a:lnTo>
                <a:lnTo>
                  <a:pt x="93044" y="26557"/>
                </a:lnTo>
                <a:lnTo>
                  <a:pt x="86167" y="39278"/>
                </a:lnTo>
                <a:lnTo>
                  <a:pt x="78131" y="53739"/>
                </a:lnTo>
                <a:lnTo>
                  <a:pt x="69226" y="69325"/>
                </a:lnTo>
                <a:lnTo>
                  <a:pt x="59740" y="85420"/>
                </a:lnTo>
                <a:lnTo>
                  <a:pt x="55416" y="91695"/>
                </a:lnTo>
                <a:lnTo>
                  <a:pt x="48255" y="102278"/>
                </a:lnTo>
                <a:lnTo>
                  <a:pt x="40982" y="112420"/>
                </a:lnTo>
                <a:lnTo>
                  <a:pt x="38174" y="115842"/>
                </a:lnTo>
                <a:lnTo>
                  <a:pt x="29825" y="126003"/>
                </a:lnTo>
                <a:lnTo>
                  <a:pt x="22275" y="135191"/>
                </a:lnTo>
                <a:lnTo>
                  <a:pt x="18526" y="139317"/>
                </a:lnTo>
                <a:lnTo>
                  <a:pt x="10247" y="148427"/>
                </a:lnTo>
                <a:lnTo>
                  <a:pt x="2844" y="156578"/>
                </a:lnTo>
                <a:lnTo>
                  <a:pt x="0" y="159727"/>
                </a:lnTo>
                <a:lnTo>
                  <a:pt x="1904" y="166433"/>
                </a:lnTo>
                <a:lnTo>
                  <a:pt x="7162" y="171653"/>
                </a:lnTo>
                <a:lnTo>
                  <a:pt x="12471" y="176949"/>
                </a:lnTo>
                <a:lnTo>
                  <a:pt x="19367" y="178523"/>
                </a:lnTo>
                <a:lnTo>
                  <a:pt x="22567" y="175171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5" name="object 1135"/>
          <p:cNvSpPr/>
          <p:nvPr/>
        </p:nvSpPr>
        <p:spPr>
          <a:xfrm>
            <a:off x="6207161" y="8384463"/>
            <a:ext cx="117157" cy="165709"/>
          </a:xfrm>
          <a:custGeom>
            <a:avLst/>
            <a:gdLst/>
            <a:ahLst/>
            <a:cxnLst/>
            <a:rect l="l" t="t" r="r" b="b"/>
            <a:pathLst>
              <a:path w="117157" h="165709">
                <a:moveTo>
                  <a:pt x="22961" y="162547"/>
                </a:moveTo>
                <a:lnTo>
                  <a:pt x="23304" y="162039"/>
                </a:lnTo>
                <a:lnTo>
                  <a:pt x="28794" y="155636"/>
                </a:lnTo>
                <a:lnTo>
                  <a:pt x="40982" y="141401"/>
                </a:lnTo>
                <a:lnTo>
                  <a:pt x="45957" y="135100"/>
                </a:lnTo>
                <a:lnTo>
                  <a:pt x="53360" y="125722"/>
                </a:lnTo>
                <a:lnTo>
                  <a:pt x="61337" y="115613"/>
                </a:lnTo>
                <a:lnTo>
                  <a:pt x="69700" y="105018"/>
                </a:lnTo>
                <a:lnTo>
                  <a:pt x="78257" y="94183"/>
                </a:lnTo>
                <a:lnTo>
                  <a:pt x="85146" y="83811"/>
                </a:lnTo>
                <a:lnTo>
                  <a:pt x="92232" y="72311"/>
                </a:lnTo>
                <a:lnTo>
                  <a:pt x="98572" y="60911"/>
                </a:lnTo>
                <a:lnTo>
                  <a:pt x="103905" y="49844"/>
                </a:lnTo>
                <a:lnTo>
                  <a:pt x="107975" y="39344"/>
                </a:lnTo>
                <a:lnTo>
                  <a:pt x="111544" y="31407"/>
                </a:lnTo>
                <a:lnTo>
                  <a:pt x="113131" y="24320"/>
                </a:lnTo>
                <a:lnTo>
                  <a:pt x="114172" y="19278"/>
                </a:lnTo>
                <a:lnTo>
                  <a:pt x="115341" y="14300"/>
                </a:lnTo>
                <a:lnTo>
                  <a:pt x="115989" y="11455"/>
                </a:lnTo>
                <a:lnTo>
                  <a:pt x="116192" y="10820"/>
                </a:lnTo>
                <a:lnTo>
                  <a:pt x="117157" y="6413"/>
                </a:lnTo>
                <a:lnTo>
                  <a:pt x="111963" y="2006"/>
                </a:lnTo>
                <a:lnTo>
                  <a:pt x="104508" y="1003"/>
                </a:lnTo>
                <a:lnTo>
                  <a:pt x="97154" y="0"/>
                </a:lnTo>
                <a:lnTo>
                  <a:pt x="90423" y="2082"/>
                </a:lnTo>
                <a:lnTo>
                  <a:pt x="89560" y="5651"/>
                </a:lnTo>
                <a:lnTo>
                  <a:pt x="89001" y="8051"/>
                </a:lnTo>
                <a:lnTo>
                  <a:pt x="88036" y="12280"/>
                </a:lnTo>
                <a:lnTo>
                  <a:pt x="87096" y="16484"/>
                </a:lnTo>
                <a:lnTo>
                  <a:pt x="85991" y="22593"/>
                </a:lnTo>
                <a:lnTo>
                  <a:pt x="82803" y="29464"/>
                </a:lnTo>
                <a:lnTo>
                  <a:pt x="81410" y="33397"/>
                </a:lnTo>
                <a:lnTo>
                  <a:pt x="76807" y="43959"/>
                </a:lnTo>
                <a:lnTo>
                  <a:pt x="70873" y="55199"/>
                </a:lnTo>
                <a:lnTo>
                  <a:pt x="63892" y="66819"/>
                </a:lnTo>
                <a:lnTo>
                  <a:pt x="56146" y="78524"/>
                </a:lnTo>
                <a:lnTo>
                  <a:pt x="50967" y="85092"/>
                </a:lnTo>
                <a:lnTo>
                  <a:pt x="42523" y="95805"/>
                </a:lnTo>
                <a:lnTo>
                  <a:pt x="34403" y="106105"/>
                </a:lnTo>
                <a:lnTo>
                  <a:pt x="26805" y="115734"/>
                </a:lnTo>
                <a:lnTo>
                  <a:pt x="19926" y="124434"/>
                </a:lnTo>
                <a:lnTo>
                  <a:pt x="18405" y="126208"/>
                </a:lnTo>
                <a:lnTo>
                  <a:pt x="9587" y="136494"/>
                </a:lnTo>
                <a:lnTo>
                  <a:pt x="2501" y="144754"/>
                </a:lnTo>
                <a:lnTo>
                  <a:pt x="0" y="147853"/>
                </a:lnTo>
                <a:lnTo>
                  <a:pt x="2374" y="154305"/>
                </a:lnTo>
                <a:lnTo>
                  <a:pt x="7899" y="159219"/>
                </a:lnTo>
                <a:lnTo>
                  <a:pt x="13487" y="164211"/>
                </a:lnTo>
                <a:lnTo>
                  <a:pt x="20256" y="165709"/>
                </a:lnTo>
                <a:lnTo>
                  <a:pt x="22961" y="162547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6" name="object 1136"/>
          <p:cNvSpPr/>
          <p:nvPr/>
        </p:nvSpPr>
        <p:spPr>
          <a:xfrm>
            <a:off x="6145918" y="8215637"/>
            <a:ext cx="186158" cy="204773"/>
          </a:xfrm>
          <a:custGeom>
            <a:avLst/>
            <a:gdLst/>
            <a:ahLst/>
            <a:cxnLst/>
            <a:rect l="l" t="t" r="r" b="b"/>
            <a:pathLst>
              <a:path w="186158" h="204773">
                <a:moveTo>
                  <a:pt x="171231" y="204505"/>
                </a:moveTo>
                <a:lnTo>
                  <a:pt x="175877" y="191381"/>
                </a:lnTo>
                <a:lnTo>
                  <a:pt x="179531" y="178020"/>
                </a:lnTo>
                <a:lnTo>
                  <a:pt x="182284" y="164560"/>
                </a:lnTo>
                <a:lnTo>
                  <a:pt x="184231" y="151139"/>
                </a:lnTo>
                <a:lnTo>
                  <a:pt x="185464" y="137894"/>
                </a:lnTo>
                <a:lnTo>
                  <a:pt x="186075" y="124964"/>
                </a:lnTo>
                <a:lnTo>
                  <a:pt x="186158" y="112486"/>
                </a:lnTo>
                <a:lnTo>
                  <a:pt x="185805" y="100597"/>
                </a:lnTo>
                <a:lnTo>
                  <a:pt x="185110" y="89436"/>
                </a:lnTo>
                <a:lnTo>
                  <a:pt x="184164" y="79140"/>
                </a:lnTo>
                <a:lnTo>
                  <a:pt x="181351" y="65256"/>
                </a:lnTo>
                <a:lnTo>
                  <a:pt x="176205" y="53199"/>
                </a:lnTo>
                <a:lnTo>
                  <a:pt x="168837" y="42421"/>
                </a:lnTo>
                <a:lnTo>
                  <a:pt x="159453" y="33243"/>
                </a:lnTo>
                <a:lnTo>
                  <a:pt x="150326" y="27099"/>
                </a:lnTo>
                <a:lnTo>
                  <a:pt x="118259" y="9167"/>
                </a:lnTo>
                <a:lnTo>
                  <a:pt x="106759" y="3996"/>
                </a:lnTo>
                <a:lnTo>
                  <a:pt x="94740" y="945"/>
                </a:lnTo>
                <a:lnTo>
                  <a:pt x="82480" y="0"/>
                </a:lnTo>
                <a:lnTo>
                  <a:pt x="70256" y="1146"/>
                </a:lnTo>
                <a:lnTo>
                  <a:pt x="58343" y="4371"/>
                </a:lnTo>
                <a:lnTo>
                  <a:pt x="47019" y="9661"/>
                </a:lnTo>
                <a:lnTo>
                  <a:pt x="38706" y="15110"/>
                </a:lnTo>
                <a:lnTo>
                  <a:pt x="31962" y="20127"/>
                </a:lnTo>
                <a:lnTo>
                  <a:pt x="22064" y="30753"/>
                </a:lnTo>
                <a:lnTo>
                  <a:pt x="14595" y="43200"/>
                </a:lnTo>
                <a:lnTo>
                  <a:pt x="7121" y="57148"/>
                </a:lnTo>
                <a:lnTo>
                  <a:pt x="1267" y="68480"/>
                </a:lnTo>
                <a:lnTo>
                  <a:pt x="0" y="72282"/>
                </a:lnTo>
                <a:lnTo>
                  <a:pt x="2938" y="71002"/>
                </a:lnTo>
                <a:lnTo>
                  <a:pt x="8374" y="67863"/>
                </a:lnTo>
                <a:lnTo>
                  <a:pt x="15706" y="63986"/>
                </a:lnTo>
                <a:lnTo>
                  <a:pt x="24331" y="60490"/>
                </a:lnTo>
                <a:lnTo>
                  <a:pt x="33647" y="58495"/>
                </a:lnTo>
                <a:lnTo>
                  <a:pt x="43052" y="59123"/>
                </a:lnTo>
                <a:lnTo>
                  <a:pt x="51943" y="63492"/>
                </a:lnTo>
                <a:lnTo>
                  <a:pt x="59166" y="71803"/>
                </a:lnTo>
                <a:lnTo>
                  <a:pt x="62384" y="82588"/>
                </a:lnTo>
                <a:lnTo>
                  <a:pt x="64901" y="97285"/>
                </a:lnTo>
                <a:lnTo>
                  <a:pt x="67448" y="111929"/>
                </a:lnTo>
                <a:lnTo>
                  <a:pt x="70757" y="122558"/>
                </a:lnTo>
                <a:lnTo>
                  <a:pt x="72056" y="124597"/>
                </a:lnTo>
                <a:lnTo>
                  <a:pt x="81400" y="137094"/>
                </a:lnTo>
                <a:lnTo>
                  <a:pt x="90534" y="145274"/>
                </a:lnTo>
                <a:lnTo>
                  <a:pt x="97355" y="149095"/>
                </a:lnTo>
                <a:lnTo>
                  <a:pt x="120420" y="169500"/>
                </a:lnTo>
                <a:lnTo>
                  <a:pt x="138115" y="184257"/>
                </a:lnTo>
                <a:lnTo>
                  <a:pt x="151150" y="194263"/>
                </a:lnTo>
                <a:lnTo>
                  <a:pt x="160233" y="200419"/>
                </a:lnTo>
                <a:lnTo>
                  <a:pt x="166073" y="203622"/>
                </a:lnTo>
                <a:lnTo>
                  <a:pt x="169380" y="204773"/>
                </a:lnTo>
                <a:lnTo>
                  <a:pt x="171231" y="204505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7" name="object 1137"/>
          <p:cNvSpPr/>
          <p:nvPr/>
        </p:nvSpPr>
        <p:spPr>
          <a:xfrm>
            <a:off x="5337247" y="5605348"/>
            <a:ext cx="952042" cy="1298843"/>
          </a:xfrm>
          <a:custGeom>
            <a:avLst/>
            <a:gdLst/>
            <a:ahLst/>
            <a:cxnLst/>
            <a:rect l="l" t="t" r="r" b="b"/>
            <a:pathLst>
              <a:path w="952042" h="1298843">
                <a:moveTo>
                  <a:pt x="492099" y="1298616"/>
                </a:moveTo>
                <a:lnTo>
                  <a:pt x="494741" y="1298486"/>
                </a:lnTo>
                <a:lnTo>
                  <a:pt x="508171" y="1298272"/>
                </a:lnTo>
                <a:lnTo>
                  <a:pt x="521486" y="1297311"/>
                </a:lnTo>
                <a:lnTo>
                  <a:pt x="559472" y="1289754"/>
                </a:lnTo>
                <a:lnTo>
                  <a:pt x="657224" y="1240193"/>
                </a:lnTo>
                <a:lnTo>
                  <a:pt x="687475" y="1223056"/>
                </a:lnTo>
                <a:lnTo>
                  <a:pt x="721110" y="1202553"/>
                </a:lnTo>
                <a:lnTo>
                  <a:pt x="744263" y="1187761"/>
                </a:lnTo>
                <a:lnTo>
                  <a:pt x="767194" y="1172594"/>
                </a:lnTo>
                <a:lnTo>
                  <a:pt x="799667" y="1150120"/>
                </a:lnTo>
                <a:lnTo>
                  <a:pt x="827759" y="1129323"/>
                </a:lnTo>
                <a:lnTo>
                  <a:pt x="853471" y="1108761"/>
                </a:lnTo>
                <a:lnTo>
                  <a:pt x="878951" y="1080329"/>
                </a:lnTo>
                <a:lnTo>
                  <a:pt x="900851" y="1045859"/>
                </a:lnTo>
                <a:lnTo>
                  <a:pt x="912701" y="1020997"/>
                </a:lnTo>
                <a:lnTo>
                  <a:pt x="925211" y="983091"/>
                </a:lnTo>
                <a:lnTo>
                  <a:pt x="929919" y="951039"/>
                </a:lnTo>
                <a:lnTo>
                  <a:pt x="950277" y="482409"/>
                </a:lnTo>
                <a:lnTo>
                  <a:pt x="951183" y="469809"/>
                </a:lnTo>
                <a:lnTo>
                  <a:pt x="951683" y="457101"/>
                </a:lnTo>
                <a:lnTo>
                  <a:pt x="951839" y="446570"/>
                </a:lnTo>
                <a:lnTo>
                  <a:pt x="952042" y="442010"/>
                </a:lnTo>
                <a:lnTo>
                  <a:pt x="949584" y="399975"/>
                </a:lnTo>
                <a:lnTo>
                  <a:pt x="944275" y="365082"/>
                </a:lnTo>
                <a:lnTo>
                  <a:pt x="936106" y="331137"/>
                </a:lnTo>
                <a:lnTo>
                  <a:pt x="925196" y="298244"/>
                </a:lnTo>
                <a:lnTo>
                  <a:pt x="911665" y="266507"/>
                </a:lnTo>
                <a:lnTo>
                  <a:pt x="895631" y="236033"/>
                </a:lnTo>
                <a:lnTo>
                  <a:pt x="877213" y="206924"/>
                </a:lnTo>
                <a:lnTo>
                  <a:pt x="856530" y="179286"/>
                </a:lnTo>
                <a:lnTo>
                  <a:pt x="833702" y="153224"/>
                </a:lnTo>
                <a:lnTo>
                  <a:pt x="808847" y="128841"/>
                </a:lnTo>
                <a:lnTo>
                  <a:pt x="782084" y="106243"/>
                </a:lnTo>
                <a:lnTo>
                  <a:pt x="753532" y="85534"/>
                </a:lnTo>
                <a:lnTo>
                  <a:pt x="723310" y="66819"/>
                </a:lnTo>
                <a:lnTo>
                  <a:pt x="691537" y="50203"/>
                </a:lnTo>
                <a:lnTo>
                  <a:pt x="658332" y="35790"/>
                </a:lnTo>
                <a:lnTo>
                  <a:pt x="623814" y="23684"/>
                </a:lnTo>
                <a:lnTo>
                  <a:pt x="588102" y="13991"/>
                </a:lnTo>
                <a:lnTo>
                  <a:pt x="551316" y="6815"/>
                </a:lnTo>
                <a:lnTo>
                  <a:pt x="513572" y="2260"/>
                </a:lnTo>
                <a:lnTo>
                  <a:pt x="474992" y="431"/>
                </a:lnTo>
                <a:lnTo>
                  <a:pt x="474992" y="0"/>
                </a:lnTo>
                <a:lnTo>
                  <a:pt x="472046" y="63"/>
                </a:lnTo>
                <a:lnTo>
                  <a:pt x="469099" y="292"/>
                </a:lnTo>
                <a:lnTo>
                  <a:pt x="463156" y="431"/>
                </a:lnTo>
                <a:lnTo>
                  <a:pt x="457238" y="406"/>
                </a:lnTo>
                <a:lnTo>
                  <a:pt x="457263" y="812"/>
                </a:lnTo>
                <a:lnTo>
                  <a:pt x="418799" y="4341"/>
                </a:lnTo>
                <a:lnTo>
                  <a:pt x="381291" y="10555"/>
                </a:lnTo>
                <a:lnTo>
                  <a:pt x="344853" y="19346"/>
                </a:lnTo>
                <a:lnTo>
                  <a:pt x="309600" y="30604"/>
                </a:lnTo>
                <a:lnTo>
                  <a:pt x="275646" y="44219"/>
                </a:lnTo>
                <a:lnTo>
                  <a:pt x="243106" y="60081"/>
                </a:lnTo>
                <a:lnTo>
                  <a:pt x="212093" y="78081"/>
                </a:lnTo>
                <a:lnTo>
                  <a:pt x="182723" y="98109"/>
                </a:lnTo>
                <a:lnTo>
                  <a:pt x="155109" y="120055"/>
                </a:lnTo>
                <a:lnTo>
                  <a:pt x="129366" y="143810"/>
                </a:lnTo>
                <a:lnTo>
                  <a:pt x="105609" y="169263"/>
                </a:lnTo>
                <a:lnTo>
                  <a:pt x="83951" y="196306"/>
                </a:lnTo>
                <a:lnTo>
                  <a:pt x="64507" y="224829"/>
                </a:lnTo>
                <a:lnTo>
                  <a:pt x="47392" y="254722"/>
                </a:lnTo>
                <a:lnTo>
                  <a:pt x="32719" y="285875"/>
                </a:lnTo>
                <a:lnTo>
                  <a:pt x="20603" y="318178"/>
                </a:lnTo>
                <a:lnTo>
                  <a:pt x="11159" y="351523"/>
                </a:lnTo>
                <a:lnTo>
                  <a:pt x="4501" y="385798"/>
                </a:lnTo>
                <a:lnTo>
                  <a:pt x="743" y="420895"/>
                </a:lnTo>
                <a:lnTo>
                  <a:pt x="0" y="456704"/>
                </a:lnTo>
                <a:lnTo>
                  <a:pt x="203" y="460654"/>
                </a:lnTo>
                <a:lnTo>
                  <a:pt x="139" y="462991"/>
                </a:lnTo>
                <a:lnTo>
                  <a:pt x="495" y="467525"/>
                </a:lnTo>
                <a:lnTo>
                  <a:pt x="1290" y="480266"/>
                </a:lnTo>
                <a:lnTo>
                  <a:pt x="2414" y="492909"/>
                </a:lnTo>
                <a:lnTo>
                  <a:pt x="3657" y="503288"/>
                </a:lnTo>
                <a:lnTo>
                  <a:pt x="44665" y="970495"/>
                </a:lnTo>
                <a:lnTo>
                  <a:pt x="46170" y="982215"/>
                </a:lnTo>
                <a:lnTo>
                  <a:pt x="52016" y="1006600"/>
                </a:lnTo>
                <a:lnTo>
                  <a:pt x="61233" y="1031529"/>
                </a:lnTo>
                <a:lnTo>
                  <a:pt x="73325" y="1056141"/>
                </a:lnTo>
                <a:lnTo>
                  <a:pt x="87798" y="1079573"/>
                </a:lnTo>
                <a:lnTo>
                  <a:pt x="104156" y="1100962"/>
                </a:lnTo>
                <a:lnTo>
                  <a:pt x="121904" y="1119448"/>
                </a:lnTo>
                <a:lnTo>
                  <a:pt x="137312" y="1131951"/>
                </a:lnTo>
                <a:lnTo>
                  <a:pt x="153733" y="1143596"/>
                </a:lnTo>
                <a:lnTo>
                  <a:pt x="172313" y="1156328"/>
                </a:lnTo>
                <a:lnTo>
                  <a:pt x="193259" y="1169950"/>
                </a:lnTo>
                <a:lnTo>
                  <a:pt x="215862" y="1184045"/>
                </a:lnTo>
                <a:lnTo>
                  <a:pt x="239413" y="1198193"/>
                </a:lnTo>
                <a:lnTo>
                  <a:pt x="263203" y="1211979"/>
                </a:lnTo>
                <a:lnTo>
                  <a:pt x="286522" y="1224983"/>
                </a:lnTo>
                <a:lnTo>
                  <a:pt x="308662" y="1236788"/>
                </a:lnTo>
                <a:lnTo>
                  <a:pt x="328914" y="1246976"/>
                </a:lnTo>
                <a:lnTo>
                  <a:pt x="405180" y="1283716"/>
                </a:lnTo>
                <a:lnTo>
                  <a:pt x="427642" y="1292069"/>
                </a:lnTo>
                <a:lnTo>
                  <a:pt x="452473" y="1297043"/>
                </a:lnTo>
                <a:lnTo>
                  <a:pt x="478730" y="1298843"/>
                </a:lnTo>
                <a:lnTo>
                  <a:pt x="492099" y="1298616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8" name="object 1138"/>
          <p:cNvSpPr/>
          <p:nvPr/>
        </p:nvSpPr>
        <p:spPr>
          <a:xfrm>
            <a:off x="6265301" y="6232809"/>
            <a:ext cx="118795" cy="252925"/>
          </a:xfrm>
          <a:custGeom>
            <a:avLst/>
            <a:gdLst/>
            <a:ahLst/>
            <a:cxnLst/>
            <a:rect l="l" t="t" r="r" b="b"/>
            <a:pathLst>
              <a:path w="118795" h="252925">
                <a:moveTo>
                  <a:pt x="22839" y="245966"/>
                </a:moveTo>
                <a:lnTo>
                  <a:pt x="39077" y="237566"/>
                </a:lnTo>
                <a:lnTo>
                  <a:pt x="53642" y="227884"/>
                </a:lnTo>
                <a:lnTo>
                  <a:pt x="66587" y="217085"/>
                </a:lnTo>
                <a:lnTo>
                  <a:pt x="77964" y="205329"/>
                </a:lnTo>
                <a:lnTo>
                  <a:pt x="87825" y="192779"/>
                </a:lnTo>
                <a:lnTo>
                  <a:pt x="96222" y="179596"/>
                </a:lnTo>
                <a:lnTo>
                  <a:pt x="103208" y="165943"/>
                </a:lnTo>
                <a:lnTo>
                  <a:pt x="108835" y="151981"/>
                </a:lnTo>
                <a:lnTo>
                  <a:pt x="113155" y="137873"/>
                </a:lnTo>
                <a:lnTo>
                  <a:pt x="116220" y="123780"/>
                </a:lnTo>
                <a:lnTo>
                  <a:pt x="118083" y="109865"/>
                </a:lnTo>
                <a:lnTo>
                  <a:pt x="118795" y="96289"/>
                </a:lnTo>
                <a:lnTo>
                  <a:pt x="118409" y="83214"/>
                </a:lnTo>
                <a:lnTo>
                  <a:pt x="116978" y="70802"/>
                </a:lnTo>
                <a:lnTo>
                  <a:pt x="114553" y="59216"/>
                </a:lnTo>
                <a:lnTo>
                  <a:pt x="111186" y="48617"/>
                </a:lnTo>
                <a:lnTo>
                  <a:pt x="106931" y="39168"/>
                </a:lnTo>
                <a:lnTo>
                  <a:pt x="101838" y="31029"/>
                </a:lnTo>
                <a:lnTo>
                  <a:pt x="95961" y="24363"/>
                </a:lnTo>
                <a:lnTo>
                  <a:pt x="81896" y="11460"/>
                </a:lnTo>
                <a:lnTo>
                  <a:pt x="73954" y="5293"/>
                </a:lnTo>
                <a:lnTo>
                  <a:pt x="59525" y="0"/>
                </a:lnTo>
                <a:lnTo>
                  <a:pt x="51669" y="947"/>
                </a:lnTo>
                <a:lnTo>
                  <a:pt x="42473" y="4341"/>
                </a:lnTo>
                <a:lnTo>
                  <a:pt x="31253" y="10218"/>
                </a:lnTo>
                <a:lnTo>
                  <a:pt x="17323" y="18616"/>
                </a:lnTo>
                <a:lnTo>
                  <a:pt x="0" y="29570"/>
                </a:lnTo>
                <a:lnTo>
                  <a:pt x="4876" y="252925"/>
                </a:lnTo>
                <a:lnTo>
                  <a:pt x="22839" y="245966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9" name="object 1139"/>
          <p:cNvSpPr/>
          <p:nvPr/>
        </p:nvSpPr>
        <p:spPr>
          <a:xfrm>
            <a:off x="5254876" y="6255200"/>
            <a:ext cx="120908" cy="250242"/>
          </a:xfrm>
          <a:custGeom>
            <a:avLst/>
            <a:gdLst/>
            <a:ahLst/>
            <a:cxnLst/>
            <a:rect l="l" t="t" r="r" b="b"/>
            <a:pathLst>
              <a:path w="120908" h="250242">
                <a:moveTo>
                  <a:pt x="115955" y="26874"/>
                </a:moveTo>
                <a:lnTo>
                  <a:pt x="98089" y="16658"/>
                </a:lnTo>
                <a:lnTo>
                  <a:pt x="83756" y="8870"/>
                </a:lnTo>
                <a:lnTo>
                  <a:pt x="72262" y="3502"/>
                </a:lnTo>
                <a:lnTo>
                  <a:pt x="62909" y="547"/>
                </a:lnTo>
                <a:lnTo>
                  <a:pt x="55002" y="0"/>
                </a:lnTo>
                <a:lnTo>
                  <a:pt x="47844" y="1851"/>
                </a:lnTo>
                <a:lnTo>
                  <a:pt x="32992" y="12725"/>
                </a:lnTo>
                <a:lnTo>
                  <a:pt x="23905" y="21734"/>
                </a:lnTo>
                <a:lnTo>
                  <a:pt x="14253" y="32826"/>
                </a:lnTo>
                <a:lnTo>
                  <a:pt x="9525" y="41180"/>
                </a:lnTo>
                <a:lnTo>
                  <a:pt x="5691" y="50806"/>
                </a:lnTo>
                <a:lnTo>
                  <a:pt x="2795" y="61542"/>
                </a:lnTo>
                <a:lnTo>
                  <a:pt x="883" y="73223"/>
                </a:lnTo>
                <a:lnTo>
                  <a:pt x="0" y="85684"/>
                </a:lnTo>
                <a:lnTo>
                  <a:pt x="190" y="98763"/>
                </a:lnTo>
                <a:lnTo>
                  <a:pt x="1500" y="112293"/>
                </a:lnTo>
                <a:lnTo>
                  <a:pt x="3973" y="126113"/>
                </a:lnTo>
                <a:lnTo>
                  <a:pt x="7656" y="140056"/>
                </a:lnTo>
                <a:lnTo>
                  <a:pt x="12593" y="153960"/>
                </a:lnTo>
                <a:lnTo>
                  <a:pt x="18830" y="167661"/>
                </a:lnTo>
                <a:lnTo>
                  <a:pt x="26411" y="180994"/>
                </a:lnTo>
                <a:lnTo>
                  <a:pt x="35381" y="193794"/>
                </a:lnTo>
                <a:lnTo>
                  <a:pt x="45786" y="205899"/>
                </a:lnTo>
                <a:lnTo>
                  <a:pt x="57671" y="217144"/>
                </a:lnTo>
                <a:lnTo>
                  <a:pt x="71080" y="227365"/>
                </a:lnTo>
                <a:lnTo>
                  <a:pt x="86060" y="236397"/>
                </a:lnTo>
                <a:lnTo>
                  <a:pt x="102654" y="244078"/>
                </a:lnTo>
                <a:lnTo>
                  <a:pt x="120908" y="250242"/>
                </a:lnTo>
                <a:lnTo>
                  <a:pt x="115955" y="26874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0" name="object 1140"/>
          <p:cNvSpPr/>
          <p:nvPr/>
        </p:nvSpPr>
        <p:spPr>
          <a:xfrm>
            <a:off x="5720671" y="6356014"/>
            <a:ext cx="128968" cy="274205"/>
          </a:xfrm>
          <a:custGeom>
            <a:avLst/>
            <a:gdLst/>
            <a:ahLst/>
            <a:cxnLst/>
            <a:rect l="l" t="t" r="r" b="b"/>
            <a:pathLst>
              <a:path w="128968" h="274205">
                <a:moveTo>
                  <a:pt x="13663" y="274113"/>
                </a:moveTo>
                <a:lnTo>
                  <a:pt x="19411" y="273627"/>
                </a:lnTo>
                <a:lnTo>
                  <a:pt x="27678" y="272422"/>
                </a:lnTo>
                <a:lnTo>
                  <a:pt x="38002" y="270172"/>
                </a:lnTo>
                <a:lnTo>
                  <a:pt x="49919" y="266552"/>
                </a:lnTo>
                <a:lnTo>
                  <a:pt x="62967" y="261236"/>
                </a:lnTo>
                <a:lnTo>
                  <a:pt x="76683" y="253898"/>
                </a:lnTo>
                <a:lnTo>
                  <a:pt x="90604" y="244213"/>
                </a:lnTo>
                <a:lnTo>
                  <a:pt x="104267" y="231854"/>
                </a:lnTo>
                <a:lnTo>
                  <a:pt x="117210" y="216497"/>
                </a:lnTo>
                <a:lnTo>
                  <a:pt x="128968" y="197815"/>
                </a:lnTo>
                <a:lnTo>
                  <a:pt x="113334" y="189395"/>
                </a:lnTo>
                <a:lnTo>
                  <a:pt x="104771" y="203349"/>
                </a:lnTo>
                <a:lnTo>
                  <a:pt x="94189" y="216619"/>
                </a:lnTo>
                <a:lnTo>
                  <a:pt x="82978" y="227470"/>
                </a:lnTo>
                <a:lnTo>
                  <a:pt x="71482" y="236147"/>
                </a:lnTo>
                <a:lnTo>
                  <a:pt x="60048" y="242891"/>
                </a:lnTo>
                <a:lnTo>
                  <a:pt x="49021" y="247947"/>
                </a:lnTo>
                <a:lnTo>
                  <a:pt x="38745" y="251559"/>
                </a:lnTo>
                <a:lnTo>
                  <a:pt x="29567" y="253969"/>
                </a:lnTo>
                <a:lnTo>
                  <a:pt x="21831" y="255422"/>
                </a:lnTo>
                <a:lnTo>
                  <a:pt x="71754" y="3454"/>
                </a:lnTo>
                <a:lnTo>
                  <a:pt x="54330" y="0"/>
                </a:lnTo>
                <a:lnTo>
                  <a:pt x="0" y="274205"/>
                </a:lnTo>
                <a:lnTo>
                  <a:pt x="13663" y="274113"/>
                </a:lnTo>
                <a:close/>
              </a:path>
            </a:pathLst>
          </a:custGeom>
          <a:solidFill>
            <a:srgbClr val="DD86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1" name="object 1141"/>
          <p:cNvSpPr/>
          <p:nvPr/>
        </p:nvSpPr>
        <p:spPr>
          <a:xfrm>
            <a:off x="5627192" y="6662209"/>
            <a:ext cx="345655" cy="66535"/>
          </a:xfrm>
          <a:custGeom>
            <a:avLst/>
            <a:gdLst/>
            <a:ahLst/>
            <a:cxnLst/>
            <a:rect l="l" t="t" r="r" b="b"/>
            <a:pathLst>
              <a:path w="345655" h="66535">
                <a:moveTo>
                  <a:pt x="176377" y="66382"/>
                </a:moveTo>
                <a:lnTo>
                  <a:pt x="191832" y="65230"/>
                </a:lnTo>
                <a:lnTo>
                  <a:pt x="208855" y="62885"/>
                </a:lnTo>
                <a:lnTo>
                  <a:pt x="225775" y="59594"/>
                </a:lnTo>
                <a:lnTo>
                  <a:pt x="242386" y="55549"/>
                </a:lnTo>
                <a:lnTo>
                  <a:pt x="258479" y="50941"/>
                </a:lnTo>
                <a:lnTo>
                  <a:pt x="273846" y="45961"/>
                </a:lnTo>
                <a:lnTo>
                  <a:pt x="288279" y="40801"/>
                </a:lnTo>
                <a:lnTo>
                  <a:pt x="301569" y="35653"/>
                </a:lnTo>
                <a:lnTo>
                  <a:pt x="313508" y="30708"/>
                </a:lnTo>
                <a:lnTo>
                  <a:pt x="323888" y="26156"/>
                </a:lnTo>
                <a:lnTo>
                  <a:pt x="332502" y="22191"/>
                </a:lnTo>
                <a:lnTo>
                  <a:pt x="339139" y="19002"/>
                </a:lnTo>
                <a:lnTo>
                  <a:pt x="345655" y="15722"/>
                </a:lnTo>
                <a:lnTo>
                  <a:pt x="337400" y="0"/>
                </a:lnTo>
                <a:lnTo>
                  <a:pt x="334775" y="1333"/>
                </a:lnTo>
                <a:lnTo>
                  <a:pt x="329747" y="3797"/>
                </a:lnTo>
                <a:lnTo>
                  <a:pt x="312927" y="11525"/>
                </a:lnTo>
                <a:lnTo>
                  <a:pt x="301641" y="16346"/>
                </a:lnTo>
                <a:lnTo>
                  <a:pt x="288774" y="21509"/>
                </a:lnTo>
                <a:lnTo>
                  <a:pt x="274579" y="26794"/>
                </a:lnTo>
                <a:lnTo>
                  <a:pt x="259307" y="31978"/>
                </a:lnTo>
                <a:lnTo>
                  <a:pt x="243213" y="36840"/>
                </a:lnTo>
                <a:lnTo>
                  <a:pt x="226548" y="41159"/>
                </a:lnTo>
                <a:lnTo>
                  <a:pt x="209564" y="44713"/>
                </a:lnTo>
                <a:lnTo>
                  <a:pt x="192515" y="47281"/>
                </a:lnTo>
                <a:lnTo>
                  <a:pt x="175653" y="48641"/>
                </a:lnTo>
                <a:lnTo>
                  <a:pt x="146249" y="47484"/>
                </a:lnTo>
                <a:lnTo>
                  <a:pt x="129512" y="45087"/>
                </a:lnTo>
                <a:lnTo>
                  <a:pt x="112876" y="41717"/>
                </a:lnTo>
                <a:lnTo>
                  <a:pt x="96598" y="37597"/>
                </a:lnTo>
                <a:lnTo>
                  <a:pt x="80930" y="32951"/>
                </a:lnTo>
                <a:lnTo>
                  <a:pt x="66128" y="28002"/>
                </a:lnTo>
                <a:lnTo>
                  <a:pt x="52446" y="22974"/>
                </a:lnTo>
                <a:lnTo>
                  <a:pt x="40140" y="18090"/>
                </a:lnTo>
                <a:lnTo>
                  <a:pt x="29462" y="13574"/>
                </a:lnTo>
                <a:lnTo>
                  <a:pt x="14015" y="6539"/>
                </a:lnTo>
                <a:lnTo>
                  <a:pt x="8140" y="3657"/>
                </a:lnTo>
                <a:lnTo>
                  <a:pt x="0" y="19431"/>
                </a:lnTo>
                <a:lnTo>
                  <a:pt x="5543" y="22188"/>
                </a:lnTo>
                <a:lnTo>
                  <a:pt x="11886" y="25198"/>
                </a:lnTo>
                <a:lnTo>
                  <a:pt x="20278" y="29005"/>
                </a:lnTo>
                <a:lnTo>
                  <a:pt x="30501" y="33409"/>
                </a:lnTo>
                <a:lnTo>
                  <a:pt x="42335" y="38207"/>
                </a:lnTo>
                <a:lnTo>
                  <a:pt x="55560" y="43197"/>
                </a:lnTo>
                <a:lnTo>
                  <a:pt x="69957" y="48177"/>
                </a:lnTo>
                <a:lnTo>
                  <a:pt x="85306" y="52944"/>
                </a:lnTo>
                <a:lnTo>
                  <a:pt x="101390" y="57298"/>
                </a:lnTo>
                <a:lnTo>
                  <a:pt x="117987" y="61036"/>
                </a:lnTo>
                <a:lnTo>
                  <a:pt x="134878" y="63956"/>
                </a:lnTo>
                <a:lnTo>
                  <a:pt x="151845" y="65857"/>
                </a:lnTo>
                <a:lnTo>
                  <a:pt x="168668" y="66535"/>
                </a:lnTo>
                <a:lnTo>
                  <a:pt x="176377" y="66382"/>
                </a:lnTo>
                <a:close/>
              </a:path>
            </a:pathLst>
          </a:custGeom>
          <a:solidFill>
            <a:srgbClr val="DD86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2" name="object 1142"/>
          <p:cNvSpPr/>
          <p:nvPr/>
        </p:nvSpPr>
        <p:spPr>
          <a:xfrm>
            <a:off x="5705935" y="6756062"/>
            <a:ext cx="209562" cy="50507"/>
          </a:xfrm>
          <a:custGeom>
            <a:avLst/>
            <a:gdLst/>
            <a:ahLst/>
            <a:cxnLst/>
            <a:rect l="l" t="t" r="r" b="b"/>
            <a:pathLst>
              <a:path w="209562" h="50507">
                <a:moveTo>
                  <a:pt x="114234" y="50461"/>
                </a:moveTo>
                <a:lnTo>
                  <a:pt x="126017" y="49722"/>
                </a:lnTo>
                <a:lnTo>
                  <a:pt x="137896" y="48027"/>
                </a:lnTo>
                <a:lnTo>
                  <a:pt x="149842" y="45304"/>
                </a:lnTo>
                <a:lnTo>
                  <a:pt x="161826" y="41480"/>
                </a:lnTo>
                <a:lnTo>
                  <a:pt x="173820" y="36484"/>
                </a:lnTo>
                <a:lnTo>
                  <a:pt x="185793" y="30244"/>
                </a:lnTo>
                <a:lnTo>
                  <a:pt x="197717" y="22687"/>
                </a:lnTo>
                <a:lnTo>
                  <a:pt x="209562" y="13741"/>
                </a:lnTo>
                <a:lnTo>
                  <a:pt x="198310" y="0"/>
                </a:lnTo>
                <a:lnTo>
                  <a:pt x="196442" y="1509"/>
                </a:lnTo>
                <a:lnTo>
                  <a:pt x="186531" y="8829"/>
                </a:lnTo>
                <a:lnTo>
                  <a:pt x="176386" y="15180"/>
                </a:lnTo>
                <a:lnTo>
                  <a:pt x="166011" y="20563"/>
                </a:lnTo>
                <a:lnTo>
                  <a:pt x="155408" y="24978"/>
                </a:lnTo>
                <a:lnTo>
                  <a:pt x="144578" y="28425"/>
                </a:lnTo>
                <a:lnTo>
                  <a:pt x="133526" y="30904"/>
                </a:lnTo>
                <a:lnTo>
                  <a:pt x="122253" y="32414"/>
                </a:lnTo>
                <a:lnTo>
                  <a:pt x="110761" y="32956"/>
                </a:lnTo>
                <a:lnTo>
                  <a:pt x="99054" y="32530"/>
                </a:lnTo>
                <a:lnTo>
                  <a:pt x="87133" y="31136"/>
                </a:lnTo>
                <a:lnTo>
                  <a:pt x="75001" y="28774"/>
                </a:lnTo>
                <a:lnTo>
                  <a:pt x="62661" y="25443"/>
                </a:lnTo>
                <a:lnTo>
                  <a:pt x="50115" y="21144"/>
                </a:lnTo>
                <a:lnTo>
                  <a:pt x="37365" y="15877"/>
                </a:lnTo>
                <a:lnTo>
                  <a:pt x="24414" y="9641"/>
                </a:lnTo>
                <a:lnTo>
                  <a:pt x="11264" y="2438"/>
                </a:lnTo>
                <a:lnTo>
                  <a:pt x="8801" y="1016"/>
                </a:lnTo>
                <a:lnTo>
                  <a:pt x="0" y="16421"/>
                </a:lnTo>
                <a:lnTo>
                  <a:pt x="11579" y="22933"/>
                </a:lnTo>
                <a:lnTo>
                  <a:pt x="22467" y="28467"/>
                </a:lnTo>
                <a:lnTo>
                  <a:pt x="33868" y="33632"/>
                </a:lnTo>
                <a:lnTo>
                  <a:pt x="45733" y="38315"/>
                </a:lnTo>
                <a:lnTo>
                  <a:pt x="58018" y="42401"/>
                </a:lnTo>
                <a:lnTo>
                  <a:pt x="70675" y="45777"/>
                </a:lnTo>
                <a:lnTo>
                  <a:pt x="83657" y="48329"/>
                </a:lnTo>
                <a:lnTo>
                  <a:pt x="96919" y="49944"/>
                </a:lnTo>
                <a:lnTo>
                  <a:pt x="110413" y="50507"/>
                </a:lnTo>
                <a:lnTo>
                  <a:pt x="114234" y="50461"/>
                </a:lnTo>
                <a:close/>
              </a:path>
            </a:pathLst>
          </a:custGeom>
          <a:solidFill>
            <a:srgbClr val="DD864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3" name="object 1143"/>
          <p:cNvSpPr/>
          <p:nvPr/>
        </p:nvSpPr>
        <p:spPr>
          <a:xfrm>
            <a:off x="5927394" y="6207327"/>
            <a:ext cx="191779" cy="73307"/>
          </a:xfrm>
          <a:custGeom>
            <a:avLst/>
            <a:gdLst/>
            <a:ahLst/>
            <a:cxnLst/>
            <a:rect l="l" t="t" r="r" b="b"/>
            <a:pathLst>
              <a:path w="191779" h="73307">
                <a:moveTo>
                  <a:pt x="11874" y="70624"/>
                </a:moveTo>
                <a:lnTo>
                  <a:pt x="24300" y="68128"/>
                </a:lnTo>
                <a:lnTo>
                  <a:pt x="37174" y="65840"/>
                </a:lnTo>
                <a:lnTo>
                  <a:pt x="50390" y="63781"/>
                </a:lnTo>
                <a:lnTo>
                  <a:pt x="63846" y="61970"/>
                </a:lnTo>
                <a:lnTo>
                  <a:pt x="77437" y="60429"/>
                </a:lnTo>
                <a:lnTo>
                  <a:pt x="91059" y="59177"/>
                </a:lnTo>
                <a:lnTo>
                  <a:pt x="104608" y="58236"/>
                </a:lnTo>
                <a:lnTo>
                  <a:pt x="117980" y="57625"/>
                </a:lnTo>
                <a:lnTo>
                  <a:pt x="131071" y="57366"/>
                </a:lnTo>
                <a:lnTo>
                  <a:pt x="143777" y="57479"/>
                </a:lnTo>
                <a:lnTo>
                  <a:pt x="155994" y="57985"/>
                </a:lnTo>
                <a:lnTo>
                  <a:pt x="167618" y="58903"/>
                </a:lnTo>
                <a:lnTo>
                  <a:pt x="178545" y="60254"/>
                </a:lnTo>
                <a:lnTo>
                  <a:pt x="188670" y="62060"/>
                </a:lnTo>
                <a:lnTo>
                  <a:pt x="191630" y="62715"/>
                </a:lnTo>
                <a:lnTo>
                  <a:pt x="191779" y="50253"/>
                </a:lnTo>
                <a:lnTo>
                  <a:pt x="191690" y="39283"/>
                </a:lnTo>
                <a:lnTo>
                  <a:pt x="191146" y="29761"/>
                </a:lnTo>
                <a:lnTo>
                  <a:pt x="189932" y="21643"/>
                </a:lnTo>
                <a:lnTo>
                  <a:pt x="187831" y="14886"/>
                </a:lnTo>
                <a:lnTo>
                  <a:pt x="180108" y="5283"/>
                </a:lnTo>
                <a:lnTo>
                  <a:pt x="174054" y="2349"/>
                </a:lnTo>
                <a:lnTo>
                  <a:pt x="166250" y="602"/>
                </a:lnTo>
                <a:lnTo>
                  <a:pt x="156480" y="0"/>
                </a:lnTo>
                <a:lnTo>
                  <a:pt x="144530" y="497"/>
                </a:lnTo>
                <a:lnTo>
                  <a:pt x="130182" y="2052"/>
                </a:lnTo>
                <a:lnTo>
                  <a:pt x="113220" y="4621"/>
                </a:lnTo>
                <a:lnTo>
                  <a:pt x="93430" y="8160"/>
                </a:lnTo>
                <a:lnTo>
                  <a:pt x="70596" y="12626"/>
                </a:lnTo>
                <a:lnTo>
                  <a:pt x="44500" y="17975"/>
                </a:lnTo>
                <a:lnTo>
                  <a:pt x="14928" y="24164"/>
                </a:lnTo>
                <a:lnTo>
                  <a:pt x="7645" y="25695"/>
                </a:lnTo>
                <a:lnTo>
                  <a:pt x="5104" y="36192"/>
                </a:lnTo>
                <a:lnTo>
                  <a:pt x="2997" y="49378"/>
                </a:lnTo>
                <a:lnTo>
                  <a:pt x="1229" y="63202"/>
                </a:lnTo>
                <a:lnTo>
                  <a:pt x="0" y="73307"/>
                </a:lnTo>
                <a:lnTo>
                  <a:pt x="11874" y="70624"/>
                </a:lnTo>
                <a:close/>
              </a:path>
            </a:pathLst>
          </a:custGeom>
          <a:solidFill>
            <a:srgbClr val="6431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4" name="object 1144"/>
          <p:cNvSpPr/>
          <p:nvPr/>
        </p:nvSpPr>
        <p:spPr>
          <a:xfrm>
            <a:off x="5592686" y="6298924"/>
            <a:ext cx="87274" cy="142036"/>
          </a:xfrm>
          <a:custGeom>
            <a:avLst/>
            <a:gdLst/>
            <a:ahLst/>
            <a:cxnLst/>
            <a:rect l="l" t="t" r="r" b="b"/>
            <a:pathLst>
              <a:path w="87274" h="142036">
                <a:moveTo>
                  <a:pt x="51936" y="141045"/>
                </a:moveTo>
                <a:lnTo>
                  <a:pt x="61823" y="136261"/>
                </a:lnTo>
                <a:lnTo>
                  <a:pt x="70503" y="127982"/>
                </a:lnTo>
                <a:lnTo>
                  <a:pt x="77683" y="116715"/>
                </a:lnTo>
                <a:lnTo>
                  <a:pt x="83068" y="102968"/>
                </a:lnTo>
                <a:lnTo>
                  <a:pt x="86363" y="87249"/>
                </a:lnTo>
                <a:lnTo>
                  <a:pt x="87274" y="70065"/>
                </a:lnTo>
                <a:lnTo>
                  <a:pt x="86509" y="59006"/>
                </a:lnTo>
                <a:lnTo>
                  <a:pt x="83341" y="42831"/>
                </a:lnTo>
                <a:lnTo>
                  <a:pt x="78049" y="28534"/>
                </a:lnTo>
                <a:lnTo>
                  <a:pt x="70955" y="16610"/>
                </a:lnTo>
                <a:lnTo>
                  <a:pt x="62377" y="7550"/>
                </a:lnTo>
                <a:lnTo>
                  <a:pt x="52635" y="1849"/>
                </a:lnTo>
                <a:lnTo>
                  <a:pt x="42049" y="0"/>
                </a:lnTo>
                <a:lnTo>
                  <a:pt x="35323" y="994"/>
                </a:lnTo>
                <a:lnTo>
                  <a:pt x="25446" y="5783"/>
                </a:lnTo>
                <a:lnTo>
                  <a:pt x="16771" y="14066"/>
                </a:lnTo>
                <a:lnTo>
                  <a:pt x="9593" y="25337"/>
                </a:lnTo>
                <a:lnTo>
                  <a:pt x="4207" y="39085"/>
                </a:lnTo>
                <a:lnTo>
                  <a:pt x="911" y="54804"/>
                </a:lnTo>
                <a:lnTo>
                  <a:pt x="0" y="71983"/>
                </a:lnTo>
                <a:lnTo>
                  <a:pt x="760" y="82981"/>
                </a:lnTo>
                <a:lnTo>
                  <a:pt x="3924" y="99162"/>
                </a:lnTo>
                <a:lnTo>
                  <a:pt x="9211" y="113467"/>
                </a:lnTo>
                <a:lnTo>
                  <a:pt x="16301" y="125401"/>
                </a:lnTo>
                <a:lnTo>
                  <a:pt x="24875" y="134470"/>
                </a:lnTo>
                <a:lnTo>
                  <a:pt x="34614" y="140180"/>
                </a:lnTo>
                <a:lnTo>
                  <a:pt x="45199" y="142036"/>
                </a:lnTo>
                <a:lnTo>
                  <a:pt x="51936" y="141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5" name="object 1145"/>
          <p:cNvSpPr/>
          <p:nvPr/>
        </p:nvSpPr>
        <p:spPr>
          <a:xfrm>
            <a:off x="5635590" y="6313369"/>
            <a:ext cx="32016" cy="45885"/>
          </a:xfrm>
          <a:custGeom>
            <a:avLst/>
            <a:gdLst/>
            <a:ahLst/>
            <a:cxnLst/>
            <a:rect l="l" t="t" r="r" b="b"/>
            <a:pathLst>
              <a:path w="32016" h="45885">
                <a:moveTo>
                  <a:pt x="19160" y="45511"/>
                </a:moveTo>
                <a:lnTo>
                  <a:pt x="28510" y="37569"/>
                </a:lnTo>
                <a:lnTo>
                  <a:pt x="32016" y="22580"/>
                </a:lnTo>
                <a:lnTo>
                  <a:pt x="31713" y="18769"/>
                </a:lnTo>
                <a:lnTo>
                  <a:pt x="26003" y="5261"/>
                </a:lnTo>
                <a:lnTo>
                  <a:pt x="15493" y="0"/>
                </a:lnTo>
                <a:lnTo>
                  <a:pt x="12830" y="376"/>
                </a:lnTo>
                <a:lnTo>
                  <a:pt x="3501" y="8328"/>
                </a:lnTo>
                <a:lnTo>
                  <a:pt x="0" y="23329"/>
                </a:lnTo>
                <a:lnTo>
                  <a:pt x="303" y="27081"/>
                </a:lnTo>
                <a:lnTo>
                  <a:pt x="5992" y="40607"/>
                </a:lnTo>
                <a:lnTo>
                  <a:pt x="16509" y="45885"/>
                </a:lnTo>
                <a:lnTo>
                  <a:pt x="19160" y="455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6" name="object 1146"/>
          <p:cNvSpPr/>
          <p:nvPr/>
        </p:nvSpPr>
        <p:spPr>
          <a:xfrm>
            <a:off x="5983584" y="6298924"/>
            <a:ext cx="87236" cy="142036"/>
          </a:xfrm>
          <a:custGeom>
            <a:avLst/>
            <a:gdLst/>
            <a:ahLst/>
            <a:cxnLst/>
            <a:rect l="l" t="t" r="r" b="b"/>
            <a:pathLst>
              <a:path w="87236" h="142036">
                <a:moveTo>
                  <a:pt x="51930" y="141043"/>
                </a:moveTo>
                <a:lnTo>
                  <a:pt x="61812" y="136256"/>
                </a:lnTo>
                <a:lnTo>
                  <a:pt x="70489" y="127976"/>
                </a:lnTo>
                <a:lnTo>
                  <a:pt x="77665" y="116709"/>
                </a:lnTo>
                <a:lnTo>
                  <a:pt x="83046" y="102963"/>
                </a:lnTo>
                <a:lnTo>
                  <a:pt x="86334" y="87246"/>
                </a:lnTo>
                <a:lnTo>
                  <a:pt x="87236" y="70065"/>
                </a:lnTo>
                <a:lnTo>
                  <a:pt x="86476" y="59022"/>
                </a:lnTo>
                <a:lnTo>
                  <a:pt x="83314" y="42843"/>
                </a:lnTo>
                <a:lnTo>
                  <a:pt x="78026" y="28543"/>
                </a:lnTo>
                <a:lnTo>
                  <a:pt x="70934" y="16615"/>
                </a:lnTo>
                <a:lnTo>
                  <a:pt x="62358" y="7552"/>
                </a:lnTo>
                <a:lnTo>
                  <a:pt x="52619" y="1849"/>
                </a:lnTo>
                <a:lnTo>
                  <a:pt x="42036" y="0"/>
                </a:lnTo>
                <a:lnTo>
                  <a:pt x="35296" y="998"/>
                </a:lnTo>
                <a:lnTo>
                  <a:pt x="25421" y="5790"/>
                </a:lnTo>
                <a:lnTo>
                  <a:pt x="16748" y="14076"/>
                </a:lnTo>
                <a:lnTo>
                  <a:pt x="9572" y="25346"/>
                </a:lnTo>
                <a:lnTo>
                  <a:pt x="4191" y="39092"/>
                </a:lnTo>
                <a:lnTo>
                  <a:pt x="902" y="54807"/>
                </a:lnTo>
                <a:lnTo>
                  <a:pt x="0" y="71983"/>
                </a:lnTo>
                <a:lnTo>
                  <a:pt x="757" y="82973"/>
                </a:lnTo>
                <a:lnTo>
                  <a:pt x="3917" y="99156"/>
                </a:lnTo>
                <a:lnTo>
                  <a:pt x="9202" y="113462"/>
                </a:lnTo>
                <a:lnTo>
                  <a:pt x="16292" y="125398"/>
                </a:lnTo>
                <a:lnTo>
                  <a:pt x="24867" y="134469"/>
                </a:lnTo>
                <a:lnTo>
                  <a:pt x="34605" y="140180"/>
                </a:lnTo>
                <a:lnTo>
                  <a:pt x="45186" y="142036"/>
                </a:lnTo>
                <a:lnTo>
                  <a:pt x="51930" y="141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7" name="object 1147"/>
          <p:cNvSpPr/>
          <p:nvPr/>
        </p:nvSpPr>
        <p:spPr>
          <a:xfrm>
            <a:off x="6026450" y="6313369"/>
            <a:ext cx="32029" cy="45885"/>
          </a:xfrm>
          <a:custGeom>
            <a:avLst/>
            <a:gdLst/>
            <a:ahLst/>
            <a:cxnLst/>
            <a:rect l="l" t="t" r="r" b="b"/>
            <a:pathLst>
              <a:path w="32029" h="45885">
                <a:moveTo>
                  <a:pt x="19170" y="45509"/>
                </a:moveTo>
                <a:lnTo>
                  <a:pt x="28523" y="37566"/>
                </a:lnTo>
                <a:lnTo>
                  <a:pt x="32029" y="22580"/>
                </a:lnTo>
                <a:lnTo>
                  <a:pt x="31727" y="18777"/>
                </a:lnTo>
                <a:lnTo>
                  <a:pt x="26026" y="5264"/>
                </a:lnTo>
                <a:lnTo>
                  <a:pt x="15519" y="0"/>
                </a:lnTo>
                <a:lnTo>
                  <a:pt x="12855" y="376"/>
                </a:lnTo>
                <a:lnTo>
                  <a:pt x="3517" y="8328"/>
                </a:lnTo>
                <a:lnTo>
                  <a:pt x="0" y="23329"/>
                </a:lnTo>
                <a:lnTo>
                  <a:pt x="307" y="27081"/>
                </a:lnTo>
                <a:lnTo>
                  <a:pt x="6007" y="40607"/>
                </a:lnTo>
                <a:lnTo>
                  <a:pt x="16509" y="45885"/>
                </a:lnTo>
                <a:lnTo>
                  <a:pt x="19170" y="455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8" name="object 1148"/>
          <p:cNvSpPr/>
          <p:nvPr/>
        </p:nvSpPr>
        <p:spPr>
          <a:xfrm>
            <a:off x="5529228" y="6218767"/>
            <a:ext cx="192954" cy="66397"/>
          </a:xfrm>
          <a:custGeom>
            <a:avLst/>
            <a:gdLst/>
            <a:ahLst/>
            <a:cxnLst/>
            <a:rect l="l" t="t" r="r" b="b"/>
            <a:pathLst>
              <a:path w="192954" h="66397">
                <a:moveTo>
                  <a:pt x="191296" y="56366"/>
                </a:moveTo>
                <a:lnTo>
                  <a:pt x="188928" y="42630"/>
                </a:lnTo>
                <a:lnTo>
                  <a:pt x="186242" y="29549"/>
                </a:lnTo>
                <a:lnTo>
                  <a:pt x="183239" y="19179"/>
                </a:lnTo>
                <a:lnTo>
                  <a:pt x="175976" y="17981"/>
                </a:lnTo>
                <a:lnTo>
                  <a:pt x="146155" y="13090"/>
                </a:lnTo>
                <a:lnTo>
                  <a:pt x="119844" y="8886"/>
                </a:lnTo>
                <a:lnTo>
                  <a:pt x="96831" y="5423"/>
                </a:lnTo>
                <a:lnTo>
                  <a:pt x="76900" y="2752"/>
                </a:lnTo>
                <a:lnTo>
                  <a:pt x="59839" y="926"/>
                </a:lnTo>
                <a:lnTo>
                  <a:pt x="45433" y="0"/>
                </a:lnTo>
                <a:lnTo>
                  <a:pt x="33469" y="24"/>
                </a:lnTo>
                <a:lnTo>
                  <a:pt x="23732" y="1053"/>
                </a:lnTo>
                <a:lnTo>
                  <a:pt x="16010" y="3140"/>
                </a:lnTo>
                <a:lnTo>
                  <a:pt x="10088" y="6336"/>
                </a:lnTo>
                <a:lnTo>
                  <a:pt x="2790" y="16271"/>
                </a:lnTo>
                <a:lnTo>
                  <a:pt x="986" y="23115"/>
                </a:lnTo>
                <a:lnTo>
                  <a:pt x="127" y="31281"/>
                </a:lnTo>
                <a:lnTo>
                  <a:pt x="0" y="40822"/>
                </a:lnTo>
                <a:lnTo>
                  <a:pt x="389" y="51790"/>
                </a:lnTo>
                <a:lnTo>
                  <a:pt x="1083" y="64238"/>
                </a:lnTo>
                <a:lnTo>
                  <a:pt x="3686" y="63538"/>
                </a:lnTo>
                <a:lnTo>
                  <a:pt x="13711" y="61273"/>
                </a:lnTo>
                <a:lnTo>
                  <a:pt x="24565" y="59427"/>
                </a:lnTo>
                <a:lnTo>
                  <a:pt x="36140" y="57985"/>
                </a:lnTo>
                <a:lnTo>
                  <a:pt x="48331" y="56932"/>
                </a:lnTo>
                <a:lnTo>
                  <a:pt x="61034" y="56250"/>
                </a:lnTo>
                <a:lnTo>
                  <a:pt x="74142" y="55925"/>
                </a:lnTo>
                <a:lnTo>
                  <a:pt x="87550" y="55940"/>
                </a:lnTo>
                <a:lnTo>
                  <a:pt x="101153" y="56279"/>
                </a:lnTo>
                <a:lnTo>
                  <a:pt x="114845" y="56927"/>
                </a:lnTo>
                <a:lnTo>
                  <a:pt x="128520" y="57867"/>
                </a:lnTo>
                <a:lnTo>
                  <a:pt x="142073" y="59084"/>
                </a:lnTo>
                <a:lnTo>
                  <a:pt x="155398" y="60561"/>
                </a:lnTo>
                <a:lnTo>
                  <a:pt x="168391" y="62283"/>
                </a:lnTo>
                <a:lnTo>
                  <a:pt x="180945" y="64234"/>
                </a:lnTo>
                <a:lnTo>
                  <a:pt x="192954" y="66397"/>
                </a:lnTo>
                <a:lnTo>
                  <a:pt x="191296" y="56366"/>
                </a:lnTo>
                <a:close/>
              </a:path>
            </a:pathLst>
          </a:custGeom>
          <a:solidFill>
            <a:srgbClr val="6431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9" name="object 1149"/>
          <p:cNvSpPr/>
          <p:nvPr/>
        </p:nvSpPr>
        <p:spPr>
          <a:xfrm>
            <a:off x="6209664" y="8171210"/>
            <a:ext cx="134404" cy="98856"/>
          </a:xfrm>
          <a:custGeom>
            <a:avLst/>
            <a:gdLst/>
            <a:ahLst/>
            <a:cxnLst/>
            <a:rect l="l" t="t" r="r" b="b"/>
            <a:pathLst>
              <a:path w="134404" h="98856">
                <a:moveTo>
                  <a:pt x="123079" y="93057"/>
                </a:moveTo>
                <a:lnTo>
                  <a:pt x="126040" y="78659"/>
                </a:lnTo>
                <a:lnTo>
                  <a:pt x="129655" y="60961"/>
                </a:lnTo>
                <a:lnTo>
                  <a:pt x="132813" y="45260"/>
                </a:lnTo>
                <a:lnTo>
                  <a:pt x="134404" y="36855"/>
                </a:lnTo>
                <a:lnTo>
                  <a:pt x="133126" y="36476"/>
                </a:lnTo>
                <a:lnTo>
                  <a:pt x="126530" y="34531"/>
                </a:lnTo>
                <a:lnTo>
                  <a:pt x="122145" y="33246"/>
                </a:lnTo>
                <a:lnTo>
                  <a:pt x="116131" y="31491"/>
                </a:lnTo>
                <a:lnTo>
                  <a:pt x="107808" y="29067"/>
                </a:lnTo>
                <a:lnTo>
                  <a:pt x="96498" y="25776"/>
                </a:lnTo>
                <a:lnTo>
                  <a:pt x="81522" y="21422"/>
                </a:lnTo>
                <a:lnTo>
                  <a:pt x="62201" y="15806"/>
                </a:lnTo>
                <a:lnTo>
                  <a:pt x="37857" y="8731"/>
                </a:lnTo>
                <a:lnTo>
                  <a:pt x="7810" y="0"/>
                </a:lnTo>
                <a:lnTo>
                  <a:pt x="0" y="57200"/>
                </a:lnTo>
                <a:lnTo>
                  <a:pt x="121881" y="98856"/>
                </a:lnTo>
                <a:lnTo>
                  <a:pt x="123079" y="93057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0" name="object 1150"/>
          <p:cNvSpPr/>
          <p:nvPr/>
        </p:nvSpPr>
        <p:spPr>
          <a:xfrm>
            <a:off x="5463012" y="8040627"/>
            <a:ext cx="678446" cy="94274"/>
          </a:xfrm>
          <a:custGeom>
            <a:avLst/>
            <a:gdLst/>
            <a:ahLst/>
            <a:cxnLst/>
            <a:rect l="l" t="t" r="r" b="b"/>
            <a:pathLst>
              <a:path w="678446" h="94274">
                <a:moveTo>
                  <a:pt x="416308" y="94114"/>
                </a:moveTo>
                <a:lnTo>
                  <a:pt x="429003" y="93828"/>
                </a:lnTo>
                <a:lnTo>
                  <a:pt x="441695" y="93411"/>
                </a:lnTo>
                <a:lnTo>
                  <a:pt x="454383" y="92855"/>
                </a:lnTo>
                <a:lnTo>
                  <a:pt x="460561" y="92532"/>
                </a:lnTo>
                <a:lnTo>
                  <a:pt x="473342" y="91581"/>
                </a:lnTo>
                <a:lnTo>
                  <a:pt x="485950" y="90742"/>
                </a:lnTo>
                <a:lnTo>
                  <a:pt x="489250" y="90538"/>
                </a:lnTo>
                <a:lnTo>
                  <a:pt x="502019" y="89825"/>
                </a:lnTo>
                <a:lnTo>
                  <a:pt x="514589" y="88479"/>
                </a:lnTo>
                <a:lnTo>
                  <a:pt x="516898" y="88087"/>
                </a:lnTo>
                <a:lnTo>
                  <a:pt x="530062" y="86259"/>
                </a:lnTo>
                <a:lnTo>
                  <a:pt x="542880" y="84611"/>
                </a:lnTo>
                <a:lnTo>
                  <a:pt x="555324" y="83130"/>
                </a:lnTo>
                <a:lnTo>
                  <a:pt x="567365" y="81808"/>
                </a:lnTo>
                <a:lnTo>
                  <a:pt x="568168" y="81724"/>
                </a:lnTo>
                <a:lnTo>
                  <a:pt x="581445" y="78880"/>
                </a:lnTo>
                <a:lnTo>
                  <a:pt x="594097" y="76303"/>
                </a:lnTo>
                <a:lnTo>
                  <a:pt x="606071" y="73977"/>
                </a:lnTo>
                <a:lnTo>
                  <a:pt x="612237" y="72821"/>
                </a:lnTo>
                <a:lnTo>
                  <a:pt x="618841" y="71602"/>
                </a:lnTo>
                <a:lnTo>
                  <a:pt x="625052" y="70472"/>
                </a:lnTo>
                <a:lnTo>
                  <a:pt x="630805" y="69494"/>
                </a:lnTo>
                <a:lnTo>
                  <a:pt x="636558" y="68148"/>
                </a:lnTo>
                <a:lnTo>
                  <a:pt x="641854" y="66370"/>
                </a:lnTo>
                <a:lnTo>
                  <a:pt x="646667" y="65087"/>
                </a:lnTo>
                <a:lnTo>
                  <a:pt x="665857" y="59651"/>
                </a:lnTo>
                <a:lnTo>
                  <a:pt x="669463" y="59359"/>
                </a:lnTo>
                <a:lnTo>
                  <a:pt x="671635" y="59169"/>
                </a:lnTo>
                <a:lnTo>
                  <a:pt x="676601" y="52261"/>
                </a:lnTo>
                <a:lnTo>
                  <a:pt x="678446" y="38401"/>
                </a:lnTo>
                <a:lnTo>
                  <a:pt x="677534" y="22605"/>
                </a:lnTo>
                <a:lnTo>
                  <a:pt x="674232" y="9887"/>
                </a:lnTo>
                <a:lnTo>
                  <a:pt x="668908" y="5264"/>
                </a:lnTo>
                <a:lnTo>
                  <a:pt x="665869" y="5232"/>
                </a:lnTo>
                <a:lnTo>
                  <a:pt x="663596" y="4432"/>
                </a:lnTo>
                <a:lnTo>
                  <a:pt x="645067" y="9563"/>
                </a:lnTo>
                <a:lnTo>
                  <a:pt x="640444" y="10858"/>
                </a:lnTo>
                <a:lnTo>
                  <a:pt x="635339" y="12319"/>
                </a:lnTo>
                <a:lnTo>
                  <a:pt x="629801" y="13931"/>
                </a:lnTo>
                <a:lnTo>
                  <a:pt x="624175" y="14871"/>
                </a:lnTo>
                <a:lnTo>
                  <a:pt x="618168" y="15925"/>
                </a:lnTo>
                <a:lnTo>
                  <a:pt x="611742" y="17094"/>
                </a:lnTo>
                <a:lnTo>
                  <a:pt x="600131" y="19239"/>
                </a:lnTo>
                <a:lnTo>
                  <a:pt x="587797" y="21633"/>
                </a:lnTo>
                <a:lnTo>
                  <a:pt x="574798" y="24287"/>
                </a:lnTo>
                <a:lnTo>
                  <a:pt x="568829" y="25552"/>
                </a:lnTo>
                <a:lnTo>
                  <a:pt x="556818" y="26848"/>
                </a:lnTo>
                <a:lnTo>
                  <a:pt x="544391" y="28299"/>
                </a:lnTo>
                <a:lnTo>
                  <a:pt x="531574" y="29909"/>
                </a:lnTo>
                <a:lnTo>
                  <a:pt x="518486" y="31673"/>
                </a:lnTo>
                <a:lnTo>
                  <a:pt x="505993" y="33259"/>
                </a:lnTo>
                <a:lnTo>
                  <a:pt x="493225" y="34013"/>
                </a:lnTo>
                <a:lnTo>
                  <a:pt x="491219" y="34099"/>
                </a:lnTo>
                <a:lnTo>
                  <a:pt x="478654" y="34852"/>
                </a:lnTo>
                <a:lnTo>
                  <a:pt x="465914" y="35725"/>
                </a:lnTo>
                <a:lnTo>
                  <a:pt x="462847" y="35953"/>
                </a:lnTo>
                <a:lnTo>
                  <a:pt x="450162" y="36567"/>
                </a:lnTo>
                <a:lnTo>
                  <a:pt x="437472" y="37035"/>
                </a:lnTo>
                <a:lnTo>
                  <a:pt x="424778" y="37365"/>
                </a:lnTo>
                <a:lnTo>
                  <a:pt x="412082" y="37566"/>
                </a:lnTo>
                <a:lnTo>
                  <a:pt x="386685" y="37608"/>
                </a:lnTo>
                <a:lnTo>
                  <a:pt x="373987" y="37466"/>
                </a:lnTo>
                <a:lnTo>
                  <a:pt x="361290" y="37225"/>
                </a:lnTo>
                <a:lnTo>
                  <a:pt x="348597" y="36894"/>
                </a:lnTo>
                <a:lnTo>
                  <a:pt x="330133" y="36068"/>
                </a:lnTo>
                <a:lnTo>
                  <a:pt x="317442" y="35354"/>
                </a:lnTo>
                <a:lnTo>
                  <a:pt x="304761" y="34576"/>
                </a:lnTo>
                <a:lnTo>
                  <a:pt x="292087" y="33732"/>
                </a:lnTo>
                <a:lnTo>
                  <a:pt x="279421" y="32825"/>
                </a:lnTo>
                <a:lnTo>
                  <a:pt x="266762" y="31856"/>
                </a:lnTo>
                <a:lnTo>
                  <a:pt x="254110" y="30825"/>
                </a:lnTo>
                <a:lnTo>
                  <a:pt x="241463" y="29732"/>
                </a:lnTo>
                <a:lnTo>
                  <a:pt x="228822" y="28580"/>
                </a:lnTo>
                <a:lnTo>
                  <a:pt x="216186" y="27368"/>
                </a:lnTo>
                <a:lnTo>
                  <a:pt x="203553" y="26099"/>
                </a:lnTo>
                <a:lnTo>
                  <a:pt x="190925" y="24771"/>
                </a:lnTo>
                <a:lnTo>
                  <a:pt x="178300" y="23387"/>
                </a:lnTo>
                <a:lnTo>
                  <a:pt x="165678" y="21948"/>
                </a:lnTo>
                <a:lnTo>
                  <a:pt x="153057" y="20453"/>
                </a:lnTo>
                <a:lnTo>
                  <a:pt x="140439" y="18905"/>
                </a:lnTo>
                <a:lnTo>
                  <a:pt x="127821" y="17303"/>
                </a:lnTo>
                <a:lnTo>
                  <a:pt x="116036" y="15760"/>
                </a:lnTo>
                <a:lnTo>
                  <a:pt x="100957" y="13826"/>
                </a:lnTo>
                <a:lnTo>
                  <a:pt x="86756" y="11876"/>
                </a:lnTo>
                <a:lnTo>
                  <a:pt x="73510" y="9960"/>
                </a:lnTo>
                <a:lnTo>
                  <a:pt x="61295" y="8125"/>
                </a:lnTo>
                <a:lnTo>
                  <a:pt x="50189" y="6420"/>
                </a:lnTo>
                <a:lnTo>
                  <a:pt x="40269" y="4893"/>
                </a:lnTo>
                <a:lnTo>
                  <a:pt x="39328" y="4749"/>
                </a:lnTo>
                <a:lnTo>
                  <a:pt x="19998" y="1667"/>
                </a:lnTo>
                <a:lnTo>
                  <a:pt x="10652" y="103"/>
                </a:lnTo>
                <a:lnTo>
                  <a:pt x="9978" y="0"/>
                </a:lnTo>
                <a:lnTo>
                  <a:pt x="4637" y="4725"/>
                </a:lnTo>
                <a:lnTo>
                  <a:pt x="1192" y="17710"/>
                </a:lnTo>
                <a:lnTo>
                  <a:pt x="0" y="33929"/>
                </a:lnTo>
                <a:lnTo>
                  <a:pt x="1417" y="48356"/>
                </a:lnTo>
                <a:lnTo>
                  <a:pt x="5802" y="55964"/>
                </a:lnTo>
                <a:lnTo>
                  <a:pt x="8136" y="56337"/>
                </a:lnTo>
                <a:lnTo>
                  <a:pt x="10854" y="56756"/>
                </a:lnTo>
                <a:lnTo>
                  <a:pt x="15909" y="57607"/>
                </a:lnTo>
                <a:lnTo>
                  <a:pt x="20976" y="58470"/>
                </a:lnTo>
                <a:lnTo>
                  <a:pt x="28393" y="59855"/>
                </a:lnTo>
                <a:lnTo>
                  <a:pt x="37740" y="61175"/>
                </a:lnTo>
                <a:lnTo>
                  <a:pt x="49046" y="62977"/>
                </a:lnTo>
                <a:lnTo>
                  <a:pt x="61866" y="64969"/>
                </a:lnTo>
                <a:lnTo>
                  <a:pt x="71306" y="66294"/>
                </a:lnTo>
                <a:lnTo>
                  <a:pt x="83004" y="68067"/>
                </a:lnTo>
                <a:lnTo>
                  <a:pt x="95454" y="69850"/>
                </a:lnTo>
                <a:lnTo>
                  <a:pt x="108600" y="71611"/>
                </a:lnTo>
                <a:lnTo>
                  <a:pt x="114334" y="72339"/>
                </a:lnTo>
                <a:lnTo>
                  <a:pt x="126948" y="74012"/>
                </a:lnTo>
                <a:lnTo>
                  <a:pt x="139563" y="75632"/>
                </a:lnTo>
                <a:lnTo>
                  <a:pt x="152180" y="77197"/>
                </a:lnTo>
                <a:lnTo>
                  <a:pt x="164798" y="78706"/>
                </a:lnTo>
                <a:lnTo>
                  <a:pt x="177418" y="80158"/>
                </a:lnTo>
                <a:lnTo>
                  <a:pt x="190041" y="81553"/>
                </a:lnTo>
                <a:lnTo>
                  <a:pt x="202668" y="82889"/>
                </a:lnTo>
                <a:lnTo>
                  <a:pt x="215298" y="84167"/>
                </a:lnTo>
                <a:lnTo>
                  <a:pt x="227933" y="85385"/>
                </a:lnTo>
                <a:lnTo>
                  <a:pt x="240574" y="86541"/>
                </a:lnTo>
                <a:lnTo>
                  <a:pt x="253220" y="87636"/>
                </a:lnTo>
                <a:lnTo>
                  <a:pt x="265873" y="88669"/>
                </a:lnTo>
                <a:lnTo>
                  <a:pt x="278532" y="89639"/>
                </a:lnTo>
                <a:lnTo>
                  <a:pt x="291199" y="90544"/>
                </a:lnTo>
                <a:lnTo>
                  <a:pt x="303874" y="91385"/>
                </a:lnTo>
                <a:lnTo>
                  <a:pt x="316557" y="92160"/>
                </a:lnTo>
                <a:lnTo>
                  <a:pt x="329250" y="92868"/>
                </a:lnTo>
                <a:lnTo>
                  <a:pt x="340127" y="93421"/>
                </a:lnTo>
                <a:lnTo>
                  <a:pt x="352820" y="93790"/>
                </a:lnTo>
                <a:lnTo>
                  <a:pt x="365515" y="94067"/>
                </a:lnTo>
                <a:lnTo>
                  <a:pt x="378213" y="94244"/>
                </a:lnTo>
                <a:lnTo>
                  <a:pt x="403610" y="94274"/>
                </a:lnTo>
                <a:lnTo>
                  <a:pt x="416308" y="94114"/>
                </a:lnTo>
                <a:close/>
              </a:path>
            </a:pathLst>
          </a:custGeom>
          <a:solidFill>
            <a:srgbClr val="1E110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1" name="object 1151"/>
          <p:cNvSpPr/>
          <p:nvPr/>
        </p:nvSpPr>
        <p:spPr>
          <a:xfrm>
            <a:off x="5758864" y="8065449"/>
            <a:ext cx="90737" cy="82638"/>
          </a:xfrm>
          <a:custGeom>
            <a:avLst/>
            <a:gdLst/>
            <a:ahLst/>
            <a:cxnLst/>
            <a:rect l="l" t="t" r="r" b="b"/>
            <a:pathLst>
              <a:path w="90737" h="82638">
                <a:moveTo>
                  <a:pt x="12663" y="34238"/>
                </a:moveTo>
                <a:lnTo>
                  <a:pt x="14797" y="20979"/>
                </a:lnTo>
                <a:lnTo>
                  <a:pt x="16214" y="16916"/>
                </a:lnTo>
                <a:lnTo>
                  <a:pt x="16798" y="0"/>
                </a:lnTo>
                <a:lnTo>
                  <a:pt x="13318" y="25"/>
                </a:lnTo>
                <a:lnTo>
                  <a:pt x="8365" y="1879"/>
                </a:lnTo>
                <a:lnTo>
                  <a:pt x="4657" y="10604"/>
                </a:lnTo>
                <a:lnTo>
                  <a:pt x="1481" y="21791"/>
                </a:lnTo>
                <a:lnTo>
                  <a:pt x="0" y="35406"/>
                </a:lnTo>
                <a:lnTo>
                  <a:pt x="249" y="49806"/>
                </a:lnTo>
                <a:lnTo>
                  <a:pt x="2266" y="63347"/>
                </a:lnTo>
                <a:lnTo>
                  <a:pt x="6089" y="74388"/>
                </a:lnTo>
                <a:lnTo>
                  <a:pt x="9470" y="79349"/>
                </a:lnTo>
                <a:lnTo>
                  <a:pt x="11896" y="81902"/>
                </a:lnTo>
                <a:lnTo>
                  <a:pt x="12663" y="34238"/>
                </a:lnTo>
                <a:close/>
              </a:path>
              <a:path w="90737" h="82638">
                <a:moveTo>
                  <a:pt x="17636" y="83134"/>
                </a:moveTo>
                <a:lnTo>
                  <a:pt x="90737" y="82397"/>
                </a:lnTo>
                <a:lnTo>
                  <a:pt x="89887" y="-736"/>
                </a:lnTo>
                <a:lnTo>
                  <a:pt x="16798" y="0"/>
                </a:lnTo>
                <a:lnTo>
                  <a:pt x="16214" y="16916"/>
                </a:lnTo>
                <a:lnTo>
                  <a:pt x="17090" y="14808"/>
                </a:lnTo>
                <a:lnTo>
                  <a:pt x="18970" y="11277"/>
                </a:lnTo>
                <a:lnTo>
                  <a:pt x="21510" y="11264"/>
                </a:lnTo>
                <a:lnTo>
                  <a:pt x="77314" y="10693"/>
                </a:lnTo>
                <a:lnTo>
                  <a:pt x="77949" y="71208"/>
                </a:lnTo>
                <a:lnTo>
                  <a:pt x="22119" y="71767"/>
                </a:lnTo>
                <a:lnTo>
                  <a:pt x="19249" y="70281"/>
                </a:lnTo>
                <a:lnTo>
                  <a:pt x="15054" y="61712"/>
                </a:lnTo>
                <a:lnTo>
                  <a:pt x="12803" y="48757"/>
                </a:lnTo>
                <a:lnTo>
                  <a:pt x="12663" y="34238"/>
                </a:lnTo>
                <a:lnTo>
                  <a:pt x="11896" y="81902"/>
                </a:lnTo>
                <a:lnTo>
                  <a:pt x="14639" y="83159"/>
                </a:lnTo>
                <a:lnTo>
                  <a:pt x="17636" y="83134"/>
                </a:lnTo>
                <a:close/>
              </a:path>
            </a:pathLst>
          </a:custGeom>
          <a:solidFill>
            <a:srgbClr val="D4D5D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2" name="object 1152"/>
          <p:cNvSpPr/>
          <p:nvPr/>
        </p:nvSpPr>
        <p:spPr>
          <a:xfrm>
            <a:off x="5802755" y="6938475"/>
            <a:ext cx="137727" cy="259074"/>
          </a:xfrm>
          <a:custGeom>
            <a:avLst/>
            <a:gdLst/>
            <a:ahLst/>
            <a:cxnLst/>
            <a:rect l="l" t="t" r="r" b="b"/>
            <a:pathLst>
              <a:path w="137727" h="259074">
                <a:moveTo>
                  <a:pt x="106644" y="253180"/>
                </a:moveTo>
                <a:lnTo>
                  <a:pt x="107885" y="245859"/>
                </a:lnTo>
                <a:lnTo>
                  <a:pt x="110292" y="234644"/>
                </a:lnTo>
                <a:lnTo>
                  <a:pt x="113504" y="223278"/>
                </a:lnTo>
                <a:lnTo>
                  <a:pt x="117160" y="211644"/>
                </a:lnTo>
                <a:lnTo>
                  <a:pt x="120898" y="199627"/>
                </a:lnTo>
                <a:lnTo>
                  <a:pt x="124356" y="187110"/>
                </a:lnTo>
                <a:lnTo>
                  <a:pt x="127172" y="173976"/>
                </a:lnTo>
                <a:lnTo>
                  <a:pt x="128983" y="160110"/>
                </a:lnTo>
                <a:lnTo>
                  <a:pt x="129335" y="154584"/>
                </a:lnTo>
                <a:lnTo>
                  <a:pt x="130670" y="140571"/>
                </a:lnTo>
                <a:lnTo>
                  <a:pt x="132893" y="128583"/>
                </a:lnTo>
                <a:lnTo>
                  <a:pt x="135288" y="117824"/>
                </a:lnTo>
                <a:lnTo>
                  <a:pt x="137138" y="107499"/>
                </a:lnTo>
                <a:lnTo>
                  <a:pt x="137727" y="96813"/>
                </a:lnTo>
                <a:lnTo>
                  <a:pt x="136338" y="84970"/>
                </a:lnTo>
                <a:lnTo>
                  <a:pt x="132254" y="71175"/>
                </a:lnTo>
                <a:lnTo>
                  <a:pt x="125647" y="58388"/>
                </a:lnTo>
                <a:lnTo>
                  <a:pt x="117990" y="47371"/>
                </a:lnTo>
                <a:lnTo>
                  <a:pt x="111250" y="37103"/>
                </a:lnTo>
                <a:lnTo>
                  <a:pt x="109409" y="33375"/>
                </a:lnTo>
                <a:lnTo>
                  <a:pt x="101927" y="16180"/>
                </a:lnTo>
                <a:lnTo>
                  <a:pt x="96520" y="3936"/>
                </a:lnTo>
                <a:lnTo>
                  <a:pt x="94766" y="0"/>
                </a:lnTo>
                <a:lnTo>
                  <a:pt x="93518" y="7333"/>
                </a:lnTo>
                <a:lnTo>
                  <a:pt x="90970" y="16794"/>
                </a:lnTo>
                <a:lnTo>
                  <a:pt x="87091" y="27854"/>
                </a:lnTo>
                <a:lnTo>
                  <a:pt x="81852" y="39989"/>
                </a:lnTo>
                <a:lnTo>
                  <a:pt x="75221" y="52670"/>
                </a:lnTo>
                <a:lnTo>
                  <a:pt x="67168" y="65371"/>
                </a:lnTo>
                <a:lnTo>
                  <a:pt x="57663" y="77566"/>
                </a:lnTo>
                <a:lnTo>
                  <a:pt x="46676" y="88729"/>
                </a:lnTo>
                <a:lnTo>
                  <a:pt x="42683" y="92125"/>
                </a:lnTo>
                <a:lnTo>
                  <a:pt x="27364" y="104511"/>
                </a:lnTo>
                <a:lnTo>
                  <a:pt x="15068" y="114649"/>
                </a:lnTo>
                <a:lnTo>
                  <a:pt x="6164" y="122662"/>
                </a:lnTo>
                <a:lnTo>
                  <a:pt x="1019" y="128671"/>
                </a:lnTo>
                <a:lnTo>
                  <a:pt x="0" y="132797"/>
                </a:lnTo>
                <a:lnTo>
                  <a:pt x="3474" y="135161"/>
                </a:lnTo>
                <a:lnTo>
                  <a:pt x="4024" y="135293"/>
                </a:lnTo>
                <a:lnTo>
                  <a:pt x="8916" y="138085"/>
                </a:lnTo>
                <a:lnTo>
                  <a:pt x="15745" y="144320"/>
                </a:lnTo>
                <a:lnTo>
                  <a:pt x="24073" y="153284"/>
                </a:lnTo>
                <a:lnTo>
                  <a:pt x="33461" y="164264"/>
                </a:lnTo>
                <a:lnTo>
                  <a:pt x="43470" y="176544"/>
                </a:lnTo>
                <a:lnTo>
                  <a:pt x="53661" y="189412"/>
                </a:lnTo>
                <a:lnTo>
                  <a:pt x="63596" y="202153"/>
                </a:lnTo>
                <a:lnTo>
                  <a:pt x="72837" y="214053"/>
                </a:lnTo>
                <a:lnTo>
                  <a:pt x="80944" y="224398"/>
                </a:lnTo>
                <a:lnTo>
                  <a:pt x="87480" y="232475"/>
                </a:lnTo>
                <a:lnTo>
                  <a:pt x="88810" y="234048"/>
                </a:lnTo>
                <a:lnTo>
                  <a:pt x="96399" y="244545"/>
                </a:lnTo>
                <a:lnTo>
                  <a:pt x="101020" y="253232"/>
                </a:lnTo>
                <a:lnTo>
                  <a:pt x="103630" y="258583"/>
                </a:lnTo>
                <a:lnTo>
                  <a:pt x="105185" y="259074"/>
                </a:lnTo>
                <a:lnTo>
                  <a:pt x="106644" y="25318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3" name="object 1153"/>
          <p:cNvSpPr/>
          <p:nvPr/>
        </p:nvSpPr>
        <p:spPr>
          <a:xfrm>
            <a:off x="5664755" y="6938430"/>
            <a:ext cx="137567" cy="259589"/>
          </a:xfrm>
          <a:custGeom>
            <a:avLst/>
            <a:gdLst/>
            <a:ahLst/>
            <a:cxnLst/>
            <a:rect l="l" t="t" r="r" b="b"/>
            <a:pathLst>
              <a:path w="137567" h="259589">
                <a:moveTo>
                  <a:pt x="34926" y="257018"/>
                </a:moveTo>
                <a:lnTo>
                  <a:pt x="38206" y="250185"/>
                </a:lnTo>
                <a:lnTo>
                  <a:pt x="43843" y="240617"/>
                </a:lnTo>
                <a:lnTo>
                  <a:pt x="48838" y="234099"/>
                </a:lnTo>
                <a:lnTo>
                  <a:pt x="54929" y="226709"/>
                </a:lnTo>
                <a:lnTo>
                  <a:pt x="62695" y="216866"/>
                </a:lnTo>
                <a:lnTo>
                  <a:pt x="71698" y="205287"/>
                </a:lnTo>
                <a:lnTo>
                  <a:pt x="81501" y="192685"/>
                </a:lnTo>
                <a:lnTo>
                  <a:pt x="91667" y="179776"/>
                </a:lnTo>
                <a:lnTo>
                  <a:pt x="101758" y="167275"/>
                </a:lnTo>
                <a:lnTo>
                  <a:pt x="111336" y="155899"/>
                </a:lnTo>
                <a:lnTo>
                  <a:pt x="119964" y="146361"/>
                </a:lnTo>
                <a:lnTo>
                  <a:pt x="127204" y="139378"/>
                </a:lnTo>
                <a:lnTo>
                  <a:pt x="132619" y="135664"/>
                </a:lnTo>
                <a:lnTo>
                  <a:pt x="133636" y="135331"/>
                </a:lnTo>
                <a:lnTo>
                  <a:pt x="137567" y="133112"/>
                </a:lnTo>
                <a:lnTo>
                  <a:pt x="136969" y="129159"/>
                </a:lnTo>
                <a:lnTo>
                  <a:pt x="132214" y="123348"/>
                </a:lnTo>
                <a:lnTo>
                  <a:pt x="123674" y="115559"/>
                </a:lnTo>
                <a:lnTo>
                  <a:pt x="111720" y="105671"/>
                </a:lnTo>
                <a:lnTo>
                  <a:pt x="96725" y="93561"/>
                </a:lnTo>
                <a:lnTo>
                  <a:pt x="94952" y="92125"/>
                </a:lnTo>
                <a:lnTo>
                  <a:pt x="83485" y="81437"/>
                </a:lnTo>
                <a:lnTo>
                  <a:pt x="73504" y="69535"/>
                </a:lnTo>
                <a:lnTo>
                  <a:pt x="64982" y="56947"/>
                </a:lnTo>
                <a:lnTo>
                  <a:pt x="57887" y="44200"/>
                </a:lnTo>
                <a:lnTo>
                  <a:pt x="52192" y="31821"/>
                </a:lnTo>
                <a:lnTo>
                  <a:pt x="47865" y="20337"/>
                </a:lnTo>
                <a:lnTo>
                  <a:pt x="44879" y="10275"/>
                </a:lnTo>
                <a:lnTo>
                  <a:pt x="43203" y="2162"/>
                </a:lnTo>
                <a:lnTo>
                  <a:pt x="42933" y="0"/>
                </a:lnTo>
                <a:lnTo>
                  <a:pt x="37578" y="12093"/>
                </a:lnTo>
                <a:lnTo>
                  <a:pt x="33578" y="21234"/>
                </a:lnTo>
                <a:lnTo>
                  <a:pt x="28290" y="33426"/>
                </a:lnTo>
                <a:lnTo>
                  <a:pt x="22519" y="43348"/>
                </a:lnTo>
                <a:lnTo>
                  <a:pt x="14924" y="54088"/>
                </a:lnTo>
                <a:lnTo>
                  <a:pt x="7892" y="65525"/>
                </a:lnTo>
                <a:lnTo>
                  <a:pt x="5836" y="70104"/>
                </a:lnTo>
                <a:lnTo>
                  <a:pt x="1547" y="84078"/>
                </a:lnTo>
                <a:lnTo>
                  <a:pt x="0" y="96042"/>
                </a:lnTo>
                <a:lnTo>
                  <a:pt x="478" y="106789"/>
                </a:lnTo>
                <a:lnTo>
                  <a:pt x="2266" y="117116"/>
                </a:lnTo>
                <a:lnTo>
                  <a:pt x="4648" y="127820"/>
                </a:lnTo>
                <a:lnTo>
                  <a:pt x="6906" y="139695"/>
                </a:lnTo>
                <a:lnTo>
                  <a:pt x="8325" y="153539"/>
                </a:lnTo>
                <a:lnTo>
                  <a:pt x="8376" y="154635"/>
                </a:lnTo>
                <a:lnTo>
                  <a:pt x="9681" y="168820"/>
                </a:lnTo>
                <a:lnTo>
                  <a:pt x="12149" y="182228"/>
                </a:lnTo>
                <a:lnTo>
                  <a:pt x="15410" y="194973"/>
                </a:lnTo>
                <a:lnTo>
                  <a:pt x="19092" y="207172"/>
                </a:lnTo>
                <a:lnTo>
                  <a:pt x="22823" y="218940"/>
                </a:lnTo>
                <a:lnTo>
                  <a:pt x="26231" y="230392"/>
                </a:lnTo>
                <a:lnTo>
                  <a:pt x="28947" y="241645"/>
                </a:lnTo>
                <a:lnTo>
                  <a:pt x="29712" y="245846"/>
                </a:lnTo>
                <a:lnTo>
                  <a:pt x="31631" y="256374"/>
                </a:lnTo>
                <a:lnTo>
                  <a:pt x="33052" y="259589"/>
                </a:lnTo>
                <a:lnTo>
                  <a:pt x="34926" y="2570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4" name="object 1154"/>
          <p:cNvSpPr/>
          <p:nvPr/>
        </p:nvSpPr>
        <p:spPr>
          <a:xfrm>
            <a:off x="5189000" y="5462803"/>
            <a:ext cx="1131243" cy="1124204"/>
          </a:xfrm>
          <a:custGeom>
            <a:avLst/>
            <a:gdLst/>
            <a:ahLst/>
            <a:cxnLst/>
            <a:rect l="l" t="t" r="r" b="b"/>
            <a:pathLst>
              <a:path w="1131243" h="1124204">
                <a:moveTo>
                  <a:pt x="211363" y="1103000"/>
                </a:moveTo>
                <a:lnTo>
                  <a:pt x="209879" y="1079306"/>
                </a:lnTo>
                <a:lnTo>
                  <a:pt x="208827" y="1053390"/>
                </a:lnTo>
                <a:lnTo>
                  <a:pt x="208182" y="1025526"/>
                </a:lnTo>
                <a:lnTo>
                  <a:pt x="207914" y="995983"/>
                </a:lnTo>
                <a:lnTo>
                  <a:pt x="207996" y="965033"/>
                </a:lnTo>
                <a:lnTo>
                  <a:pt x="208402" y="932947"/>
                </a:lnTo>
                <a:lnTo>
                  <a:pt x="209102" y="899995"/>
                </a:lnTo>
                <a:lnTo>
                  <a:pt x="210070" y="866449"/>
                </a:lnTo>
                <a:lnTo>
                  <a:pt x="211278" y="832580"/>
                </a:lnTo>
                <a:lnTo>
                  <a:pt x="212699" y="798658"/>
                </a:lnTo>
                <a:lnTo>
                  <a:pt x="214304" y="764956"/>
                </a:lnTo>
                <a:lnTo>
                  <a:pt x="216066" y="731743"/>
                </a:lnTo>
                <a:lnTo>
                  <a:pt x="217957" y="699291"/>
                </a:lnTo>
                <a:lnTo>
                  <a:pt x="219951" y="667871"/>
                </a:lnTo>
                <a:lnTo>
                  <a:pt x="222018" y="637755"/>
                </a:lnTo>
                <a:lnTo>
                  <a:pt x="224133" y="609211"/>
                </a:lnTo>
                <a:lnTo>
                  <a:pt x="226266" y="582513"/>
                </a:lnTo>
                <a:lnTo>
                  <a:pt x="228391" y="557931"/>
                </a:lnTo>
                <a:lnTo>
                  <a:pt x="230479" y="535736"/>
                </a:lnTo>
                <a:lnTo>
                  <a:pt x="271278" y="536700"/>
                </a:lnTo>
                <a:lnTo>
                  <a:pt x="312968" y="536240"/>
                </a:lnTo>
                <a:lnTo>
                  <a:pt x="355295" y="534487"/>
                </a:lnTo>
                <a:lnTo>
                  <a:pt x="398005" y="531571"/>
                </a:lnTo>
                <a:lnTo>
                  <a:pt x="440845" y="527621"/>
                </a:lnTo>
                <a:lnTo>
                  <a:pt x="483563" y="522768"/>
                </a:lnTo>
                <a:lnTo>
                  <a:pt x="525904" y="517142"/>
                </a:lnTo>
                <a:lnTo>
                  <a:pt x="567615" y="510873"/>
                </a:lnTo>
                <a:lnTo>
                  <a:pt x="608444" y="504090"/>
                </a:lnTo>
                <a:lnTo>
                  <a:pt x="648136" y="496924"/>
                </a:lnTo>
                <a:lnTo>
                  <a:pt x="686439" y="489504"/>
                </a:lnTo>
                <a:lnTo>
                  <a:pt x="723098" y="481960"/>
                </a:lnTo>
                <a:lnTo>
                  <a:pt x="757862" y="474424"/>
                </a:lnTo>
                <a:lnTo>
                  <a:pt x="790476" y="467023"/>
                </a:lnTo>
                <a:lnTo>
                  <a:pt x="820687" y="459889"/>
                </a:lnTo>
                <a:lnTo>
                  <a:pt x="848242" y="453152"/>
                </a:lnTo>
                <a:lnTo>
                  <a:pt x="872887" y="446941"/>
                </a:lnTo>
                <a:lnTo>
                  <a:pt x="894369" y="441386"/>
                </a:lnTo>
                <a:lnTo>
                  <a:pt x="926833" y="432765"/>
                </a:lnTo>
                <a:lnTo>
                  <a:pt x="936067" y="451055"/>
                </a:lnTo>
                <a:lnTo>
                  <a:pt x="945529" y="471782"/>
                </a:lnTo>
                <a:lnTo>
                  <a:pt x="955135" y="494790"/>
                </a:lnTo>
                <a:lnTo>
                  <a:pt x="964797" y="519925"/>
                </a:lnTo>
                <a:lnTo>
                  <a:pt x="974430" y="547031"/>
                </a:lnTo>
                <a:lnTo>
                  <a:pt x="983946" y="575954"/>
                </a:lnTo>
                <a:lnTo>
                  <a:pt x="993261" y="606539"/>
                </a:lnTo>
                <a:lnTo>
                  <a:pt x="1002288" y="638632"/>
                </a:lnTo>
                <a:lnTo>
                  <a:pt x="1010941" y="672077"/>
                </a:lnTo>
                <a:lnTo>
                  <a:pt x="1019133" y="706720"/>
                </a:lnTo>
                <a:lnTo>
                  <a:pt x="1026779" y="742405"/>
                </a:lnTo>
                <a:lnTo>
                  <a:pt x="1033792" y="778979"/>
                </a:lnTo>
                <a:lnTo>
                  <a:pt x="1040086" y="816287"/>
                </a:lnTo>
                <a:lnTo>
                  <a:pt x="1045575" y="854173"/>
                </a:lnTo>
                <a:lnTo>
                  <a:pt x="1050173" y="892483"/>
                </a:lnTo>
                <a:lnTo>
                  <a:pt x="1053794" y="931062"/>
                </a:lnTo>
                <a:lnTo>
                  <a:pt x="1056351" y="969755"/>
                </a:lnTo>
                <a:lnTo>
                  <a:pt x="1057758" y="1008408"/>
                </a:lnTo>
                <a:lnTo>
                  <a:pt x="1057930" y="1046866"/>
                </a:lnTo>
                <a:lnTo>
                  <a:pt x="1056779" y="1084973"/>
                </a:lnTo>
                <a:lnTo>
                  <a:pt x="1067359" y="1031720"/>
                </a:lnTo>
                <a:lnTo>
                  <a:pt x="1076877" y="983721"/>
                </a:lnTo>
                <a:lnTo>
                  <a:pt x="1085385" y="940633"/>
                </a:lnTo>
                <a:lnTo>
                  <a:pt x="1092935" y="902109"/>
                </a:lnTo>
                <a:lnTo>
                  <a:pt x="1099579" y="867806"/>
                </a:lnTo>
                <a:lnTo>
                  <a:pt x="1105367" y="837379"/>
                </a:lnTo>
                <a:lnTo>
                  <a:pt x="1110351" y="810482"/>
                </a:lnTo>
                <a:lnTo>
                  <a:pt x="1114583" y="786771"/>
                </a:lnTo>
                <a:lnTo>
                  <a:pt x="1118115" y="765901"/>
                </a:lnTo>
                <a:lnTo>
                  <a:pt x="1120997" y="747528"/>
                </a:lnTo>
                <a:lnTo>
                  <a:pt x="1123281" y="731306"/>
                </a:lnTo>
                <a:lnTo>
                  <a:pt x="1125019" y="716891"/>
                </a:lnTo>
                <a:lnTo>
                  <a:pt x="1127062" y="692101"/>
                </a:lnTo>
                <a:lnTo>
                  <a:pt x="1127538" y="670401"/>
                </a:lnTo>
                <a:lnTo>
                  <a:pt x="1127317" y="659847"/>
                </a:lnTo>
                <a:lnTo>
                  <a:pt x="1126858" y="649031"/>
                </a:lnTo>
                <a:lnTo>
                  <a:pt x="1126214" y="637608"/>
                </a:lnTo>
                <a:lnTo>
                  <a:pt x="1125435" y="625233"/>
                </a:lnTo>
                <a:lnTo>
                  <a:pt x="1127033" y="593337"/>
                </a:lnTo>
                <a:lnTo>
                  <a:pt x="1128426" y="564558"/>
                </a:lnTo>
                <a:lnTo>
                  <a:pt x="1129579" y="538662"/>
                </a:lnTo>
                <a:lnTo>
                  <a:pt x="1130457" y="515412"/>
                </a:lnTo>
                <a:lnTo>
                  <a:pt x="1131023" y="494572"/>
                </a:lnTo>
                <a:lnTo>
                  <a:pt x="1131243" y="475908"/>
                </a:lnTo>
                <a:lnTo>
                  <a:pt x="1131080" y="459184"/>
                </a:lnTo>
                <a:lnTo>
                  <a:pt x="1130500" y="444163"/>
                </a:lnTo>
                <a:lnTo>
                  <a:pt x="1129465" y="430610"/>
                </a:lnTo>
                <a:lnTo>
                  <a:pt x="1127942" y="418290"/>
                </a:lnTo>
                <a:lnTo>
                  <a:pt x="1125894" y="406967"/>
                </a:lnTo>
                <a:lnTo>
                  <a:pt x="1123286" y="396405"/>
                </a:lnTo>
                <a:lnTo>
                  <a:pt x="1120081" y="386368"/>
                </a:lnTo>
                <a:lnTo>
                  <a:pt x="1116246" y="376622"/>
                </a:lnTo>
                <a:lnTo>
                  <a:pt x="1111743" y="366929"/>
                </a:lnTo>
                <a:lnTo>
                  <a:pt x="1106537" y="357056"/>
                </a:lnTo>
                <a:lnTo>
                  <a:pt x="1100593" y="346765"/>
                </a:lnTo>
                <a:lnTo>
                  <a:pt x="1093875" y="335822"/>
                </a:lnTo>
                <a:lnTo>
                  <a:pt x="1086348" y="323991"/>
                </a:lnTo>
                <a:lnTo>
                  <a:pt x="1077975" y="311035"/>
                </a:lnTo>
                <a:lnTo>
                  <a:pt x="1072025" y="293673"/>
                </a:lnTo>
                <a:lnTo>
                  <a:pt x="1065789" y="282141"/>
                </a:lnTo>
                <a:lnTo>
                  <a:pt x="1059230" y="277672"/>
                </a:lnTo>
                <a:lnTo>
                  <a:pt x="1050808" y="254850"/>
                </a:lnTo>
                <a:lnTo>
                  <a:pt x="1043044" y="234290"/>
                </a:lnTo>
                <a:lnTo>
                  <a:pt x="1035713" y="215854"/>
                </a:lnTo>
                <a:lnTo>
                  <a:pt x="1028590" y="199404"/>
                </a:lnTo>
                <a:lnTo>
                  <a:pt x="1021450" y="184802"/>
                </a:lnTo>
                <a:lnTo>
                  <a:pt x="1014069" y="171911"/>
                </a:lnTo>
                <a:lnTo>
                  <a:pt x="1006221" y="160592"/>
                </a:lnTo>
                <a:lnTo>
                  <a:pt x="997682" y="150708"/>
                </a:lnTo>
                <a:lnTo>
                  <a:pt x="988228" y="142120"/>
                </a:lnTo>
                <a:lnTo>
                  <a:pt x="977633" y="134691"/>
                </a:lnTo>
                <a:lnTo>
                  <a:pt x="965672" y="128283"/>
                </a:lnTo>
                <a:lnTo>
                  <a:pt x="952121" y="122757"/>
                </a:lnTo>
                <a:lnTo>
                  <a:pt x="936755" y="117977"/>
                </a:lnTo>
                <a:lnTo>
                  <a:pt x="919349" y="113804"/>
                </a:lnTo>
                <a:lnTo>
                  <a:pt x="899678" y="110100"/>
                </a:lnTo>
                <a:lnTo>
                  <a:pt x="877518" y="106727"/>
                </a:lnTo>
                <a:lnTo>
                  <a:pt x="852643" y="103547"/>
                </a:lnTo>
                <a:lnTo>
                  <a:pt x="824829" y="100423"/>
                </a:lnTo>
                <a:lnTo>
                  <a:pt x="793852" y="97216"/>
                </a:lnTo>
                <a:lnTo>
                  <a:pt x="759485" y="93789"/>
                </a:lnTo>
                <a:lnTo>
                  <a:pt x="724420" y="90186"/>
                </a:lnTo>
                <a:lnTo>
                  <a:pt x="691423" y="86543"/>
                </a:lnTo>
                <a:lnTo>
                  <a:pt x="660381" y="82848"/>
                </a:lnTo>
                <a:lnTo>
                  <a:pt x="631184" y="79087"/>
                </a:lnTo>
                <a:lnTo>
                  <a:pt x="603719" y="75250"/>
                </a:lnTo>
                <a:lnTo>
                  <a:pt x="577874" y="71323"/>
                </a:lnTo>
                <a:lnTo>
                  <a:pt x="553539" y="67294"/>
                </a:lnTo>
                <a:lnTo>
                  <a:pt x="530601" y="63151"/>
                </a:lnTo>
                <a:lnTo>
                  <a:pt x="508948" y="58881"/>
                </a:lnTo>
                <a:lnTo>
                  <a:pt x="488468" y="54471"/>
                </a:lnTo>
                <a:lnTo>
                  <a:pt x="469051" y="49911"/>
                </a:lnTo>
                <a:lnTo>
                  <a:pt x="450584" y="45186"/>
                </a:lnTo>
                <a:lnTo>
                  <a:pt x="432955" y="40285"/>
                </a:lnTo>
                <a:lnTo>
                  <a:pt x="416054" y="35195"/>
                </a:lnTo>
                <a:lnTo>
                  <a:pt x="399767" y="29904"/>
                </a:lnTo>
                <a:lnTo>
                  <a:pt x="383983" y="24400"/>
                </a:lnTo>
                <a:lnTo>
                  <a:pt x="368591" y="18670"/>
                </a:lnTo>
                <a:lnTo>
                  <a:pt x="353479" y="12701"/>
                </a:lnTo>
                <a:lnTo>
                  <a:pt x="338534" y="6482"/>
                </a:lnTo>
                <a:lnTo>
                  <a:pt x="323646" y="0"/>
                </a:lnTo>
                <a:lnTo>
                  <a:pt x="332045" y="21449"/>
                </a:lnTo>
                <a:lnTo>
                  <a:pt x="338921" y="38596"/>
                </a:lnTo>
                <a:lnTo>
                  <a:pt x="344714" y="52163"/>
                </a:lnTo>
                <a:lnTo>
                  <a:pt x="349863" y="62875"/>
                </a:lnTo>
                <a:lnTo>
                  <a:pt x="354808" y="71455"/>
                </a:lnTo>
                <a:lnTo>
                  <a:pt x="359988" y="78627"/>
                </a:lnTo>
                <a:lnTo>
                  <a:pt x="365844" y="85116"/>
                </a:lnTo>
                <a:lnTo>
                  <a:pt x="372814" y="91645"/>
                </a:lnTo>
                <a:lnTo>
                  <a:pt x="381338" y="98938"/>
                </a:lnTo>
                <a:lnTo>
                  <a:pt x="386168" y="102971"/>
                </a:lnTo>
                <a:lnTo>
                  <a:pt x="355204" y="110487"/>
                </a:lnTo>
                <a:lnTo>
                  <a:pt x="327237" y="117223"/>
                </a:lnTo>
                <a:lnTo>
                  <a:pt x="302010" y="123190"/>
                </a:lnTo>
                <a:lnTo>
                  <a:pt x="279266" y="128399"/>
                </a:lnTo>
                <a:lnTo>
                  <a:pt x="258747" y="132862"/>
                </a:lnTo>
                <a:lnTo>
                  <a:pt x="240195" y="136588"/>
                </a:lnTo>
                <a:lnTo>
                  <a:pt x="223354" y="139590"/>
                </a:lnTo>
                <a:lnTo>
                  <a:pt x="207965" y="141878"/>
                </a:lnTo>
                <a:lnTo>
                  <a:pt x="193771" y="143464"/>
                </a:lnTo>
                <a:lnTo>
                  <a:pt x="180516" y="144357"/>
                </a:lnTo>
                <a:lnTo>
                  <a:pt x="167940" y="144570"/>
                </a:lnTo>
                <a:lnTo>
                  <a:pt x="155788" y="144114"/>
                </a:lnTo>
                <a:lnTo>
                  <a:pt x="143801" y="142998"/>
                </a:lnTo>
                <a:lnTo>
                  <a:pt x="131722" y="141236"/>
                </a:lnTo>
                <a:lnTo>
                  <a:pt x="119294" y="138836"/>
                </a:lnTo>
                <a:lnTo>
                  <a:pt x="106259" y="135811"/>
                </a:lnTo>
                <a:lnTo>
                  <a:pt x="92359" y="132172"/>
                </a:lnTo>
                <a:lnTo>
                  <a:pt x="77338" y="127929"/>
                </a:lnTo>
                <a:lnTo>
                  <a:pt x="60937" y="123094"/>
                </a:lnTo>
                <a:lnTo>
                  <a:pt x="42900" y="117678"/>
                </a:lnTo>
                <a:lnTo>
                  <a:pt x="52225" y="130410"/>
                </a:lnTo>
                <a:lnTo>
                  <a:pt x="60654" y="141818"/>
                </a:lnTo>
                <a:lnTo>
                  <a:pt x="68364" y="152043"/>
                </a:lnTo>
                <a:lnTo>
                  <a:pt x="75531" y="161229"/>
                </a:lnTo>
                <a:lnTo>
                  <a:pt x="82333" y="169516"/>
                </a:lnTo>
                <a:lnTo>
                  <a:pt x="88945" y="177048"/>
                </a:lnTo>
                <a:lnTo>
                  <a:pt x="95545" y="183965"/>
                </a:lnTo>
                <a:lnTo>
                  <a:pt x="102309" y="190411"/>
                </a:lnTo>
                <a:lnTo>
                  <a:pt x="109413" y="196527"/>
                </a:lnTo>
                <a:lnTo>
                  <a:pt x="117036" y="202455"/>
                </a:lnTo>
                <a:lnTo>
                  <a:pt x="125352" y="208337"/>
                </a:lnTo>
                <a:lnTo>
                  <a:pt x="134539" y="214316"/>
                </a:lnTo>
                <a:lnTo>
                  <a:pt x="144774" y="220534"/>
                </a:lnTo>
                <a:lnTo>
                  <a:pt x="156232" y="227132"/>
                </a:lnTo>
                <a:lnTo>
                  <a:pt x="169092" y="234252"/>
                </a:lnTo>
                <a:lnTo>
                  <a:pt x="183529" y="242038"/>
                </a:lnTo>
                <a:lnTo>
                  <a:pt x="199720" y="250630"/>
                </a:lnTo>
                <a:lnTo>
                  <a:pt x="217842" y="260171"/>
                </a:lnTo>
                <a:lnTo>
                  <a:pt x="224345" y="263588"/>
                </a:lnTo>
                <a:lnTo>
                  <a:pt x="210652" y="276098"/>
                </a:lnTo>
                <a:lnTo>
                  <a:pt x="198252" y="287313"/>
                </a:lnTo>
                <a:lnTo>
                  <a:pt x="186965" y="297284"/>
                </a:lnTo>
                <a:lnTo>
                  <a:pt x="176611" y="306064"/>
                </a:lnTo>
                <a:lnTo>
                  <a:pt x="167009" y="313708"/>
                </a:lnTo>
                <a:lnTo>
                  <a:pt x="157979" y="320266"/>
                </a:lnTo>
                <a:lnTo>
                  <a:pt x="149340" y="325792"/>
                </a:lnTo>
                <a:lnTo>
                  <a:pt x="140912" y="330338"/>
                </a:lnTo>
                <a:lnTo>
                  <a:pt x="132515" y="333958"/>
                </a:lnTo>
                <a:lnTo>
                  <a:pt x="123967" y="336704"/>
                </a:lnTo>
                <a:lnTo>
                  <a:pt x="115089" y="338629"/>
                </a:lnTo>
                <a:lnTo>
                  <a:pt x="105700" y="339786"/>
                </a:lnTo>
                <a:lnTo>
                  <a:pt x="95619" y="340227"/>
                </a:lnTo>
                <a:lnTo>
                  <a:pt x="84667" y="340005"/>
                </a:lnTo>
                <a:lnTo>
                  <a:pt x="72662" y="339173"/>
                </a:lnTo>
                <a:lnTo>
                  <a:pt x="59425" y="337783"/>
                </a:lnTo>
                <a:lnTo>
                  <a:pt x="44774" y="335889"/>
                </a:lnTo>
                <a:lnTo>
                  <a:pt x="28530" y="333543"/>
                </a:lnTo>
                <a:lnTo>
                  <a:pt x="10512" y="330798"/>
                </a:lnTo>
                <a:lnTo>
                  <a:pt x="0" y="329171"/>
                </a:lnTo>
                <a:lnTo>
                  <a:pt x="8761" y="340943"/>
                </a:lnTo>
                <a:lnTo>
                  <a:pt x="16556" y="351290"/>
                </a:lnTo>
                <a:lnTo>
                  <a:pt x="23631" y="360420"/>
                </a:lnTo>
                <a:lnTo>
                  <a:pt x="30234" y="368538"/>
                </a:lnTo>
                <a:lnTo>
                  <a:pt x="36610" y="375852"/>
                </a:lnTo>
                <a:lnTo>
                  <a:pt x="43007" y="382571"/>
                </a:lnTo>
                <a:lnTo>
                  <a:pt x="49671" y="388900"/>
                </a:lnTo>
                <a:lnTo>
                  <a:pt x="56848" y="395047"/>
                </a:lnTo>
                <a:lnTo>
                  <a:pt x="64785" y="401219"/>
                </a:lnTo>
                <a:lnTo>
                  <a:pt x="73730" y="407623"/>
                </a:lnTo>
                <a:lnTo>
                  <a:pt x="83927" y="414468"/>
                </a:lnTo>
                <a:lnTo>
                  <a:pt x="95625" y="421959"/>
                </a:lnTo>
                <a:lnTo>
                  <a:pt x="109070" y="430304"/>
                </a:lnTo>
                <a:lnTo>
                  <a:pt x="124507" y="439710"/>
                </a:lnTo>
                <a:lnTo>
                  <a:pt x="142185" y="450384"/>
                </a:lnTo>
                <a:lnTo>
                  <a:pt x="149555" y="454825"/>
                </a:lnTo>
                <a:lnTo>
                  <a:pt x="137951" y="491121"/>
                </a:lnTo>
                <a:lnTo>
                  <a:pt x="129682" y="530009"/>
                </a:lnTo>
                <a:lnTo>
                  <a:pt x="124450" y="571006"/>
                </a:lnTo>
                <a:lnTo>
                  <a:pt x="121960" y="613632"/>
                </a:lnTo>
                <a:lnTo>
                  <a:pt x="121915" y="657404"/>
                </a:lnTo>
                <a:lnTo>
                  <a:pt x="124020" y="701842"/>
                </a:lnTo>
                <a:lnTo>
                  <a:pt x="127978" y="746463"/>
                </a:lnTo>
                <a:lnTo>
                  <a:pt x="133493" y="790787"/>
                </a:lnTo>
                <a:lnTo>
                  <a:pt x="140268" y="834331"/>
                </a:lnTo>
                <a:lnTo>
                  <a:pt x="148008" y="876615"/>
                </a:lnTo>
                <a:lnTo>
                  <a:pt x="156417" y="917157"/>
                </a:lnTo>
                <a:lnTo>
                  <a:pt x="165198" y="955476"/>
                </a:lnTo>
                <a:lnTo>
                  <a:pt x="174055" y="991090"/>
                </a:lnTo>
                <a:lnTo>
                  <a:pt x="182693" y="1023517"/>
                </a:lnTo>
                <a:lnTo>
                  <a:pt x="190813" y="1052276"/>
                </a:lnTo>
                <a:lnTo>
                  <a:pt x="198122" y="1076886"/>
                </a:lnTo>
                <a:lnTo>
                  <a:pt x="209117" y="1111732"/>
                </a:lnTo>
                <a:lnTo>
                  <a:pt x="213309" y="1124204"/>
                </a:lnTo>
                <a:lnTo>
                  <a:pt x="211363" y="1103000"/>
                </a:lnTo>
                <a:close/>
              </a:path>
            </a:pathLst>
          </a:custGeom>
          <a:solidFill>
            <a:srgbClr val="6431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5" name="object 1155"/>
          <p:cNvSpPr/>
          <p:nvPr/>
        </p:nvSpPr>
        <p:spPr>
          <a:xfrm>
            <a:off x="5713192" y="7087488"/>
            <a:ext cx="171996" cy="969632"/>
          </a:xfrm>
          <a:custGeom>
            <a:avLst/>
            <a:gdLst/>
            <a:ahLst/>
            <a:cxnLst/>
            <a:rect l="l" t="t" r="r" b="b"/>
            <a:pathLst>
              <a:path w="171996" h="969632">
                <a:moveTo>
                  <a:pt x="171996" y="927950"/>
                </a:moveTo>
                <a:lnTo>
                  <a:pt x="128028" y="86512"/>
                </a:lnTo>
                <a:lnTo>
                  <a:pt x="85140" y="0"/>
                </a:lnTo>
                <a:lnTo>
                  <a:pt x="42087" y="86512"/>
                </a:lnTo>
                <a:lnTo>
                  <a:pt x="0" y="927950"/>
                </a:lnTo>
                <a:lnTo>
                  <a:pt x="85140" y="969632"/>
                </a:lnTo>
                <a:lnTo>
                  <a:pt x="171996" y="927950"/>
                </a:lnTo>
                <a:close/>
              </a:path>
            </a:pathLst>
          </a:custGeom>
          <a:solidFill>
            <a:srgbClr val="38628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6" name="object 1156"/>
          <p:cNvSpPr/>
          <p:nvPr/>
        </p:nvSpPr>
        <p:spPr>
          <a:xfrm>
            <a:off x="5737401" y="7070133"/>
            <a:ext cx="123761" cy="112090"/>
          </a:xfrm>
          <a:custGeom>
            <a:avLst/>
            <a:gdLst/>
            <a:ahLst/>
            <a:cxnLst/>
            <a:rect l="l" t="t" r="r" b="b"/>
            <a:pathLst>
              <a:path w="123761" h="112090">
                <a:moveTo>
                  <a:pt x="123761" y="96037"/>
                </a:moveTo>
                <a:lnTo>
                  <a:pt x="92786" y="9994"/>
                </a:lnTo>
                <a:lnTo>
                  <a:pt x="61925" y="0"/>
                </a:lnTo>
                <a:lnTo>
                  <a:pt x="30962" y="9994"/>
                </a:lnTo>
                <a:lnTo>
                  <a:pt x="0" y="96037"/>
                </a:lnTo>
                <a:lnTo>
                  <a:pt x="61925" y="112090"/>
                </a:lnTo>
                <a:lnTo>
                  <a:pt x="123761" y="96037"/>
                </a:lnTo>
                <a:close/>
              </a:path>
            </a:pathLst>
          </a:custGeom>
          <a:solidFill>
            <a:srgbClr val="2A305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7" name="object 1157"/>
          <p:cNvSpPr/>
          <p:nvPr/>
        </p:nvSpPr>
        <p:spPr>
          <a:xfrm>
            <a:off x="5189001" y="5784617"/>
            <a:ext cx="538810" cy="129182"/>
          </a:xfrm>
          <a:custGeom>
            <a:avLst/>
            <a:gdLst/>
            <a:ahLst/>
            <a:cxnLst/>
            <a:rect l="l" t="t" r="r" b="b"/>
            <a:pathLst>
              <a:path w="538810" h="129182">
                <a:moveTo>
                  <a:pt x="226177" y="127651"/>
                </a:moveTo>
                <a:lnTo>
                  <a:pt x="248778" y="123603"/>
                </a:lnTo>
                <a:lnTo>
                  <a:pt x="273471" y="117035"/>
                </a:lnTo>
                <a:lnTo>
                  <a:pt x="300658" y="107940"/>
                </a:lnTo>
                <a:lnTo>
                  <a:pt x="330744" y="96312"/>
                </a:lnTo>
                <a:lnTo>
                  <a:pt x="364134" y="82147"/>
                </a:lnTo>
                <a:lnTo>
                  <a:pt x="401232" y="65439"/>
                </a:lnTo>
                <a:lnTo>
                  <a:pt x="442441" y="46182"/>
                </a:lnTo>
                <a:lnTo>
                  <a:pt x="488165" y="24371"/>
                </a:lnTo>
                <a:lnTo>
                  <a:pt x="538810" y="0"/>
                </a:lnTo>
                <a:lnTo>
                  <a:pt x="476635" y="14413"/>
                </a:lnTo>
                <a:lnTo>
                  <a:pt x="420594" y="27315"/>
                </a:lnTo>
                <a:lnTo>
                  <a:pt x="370283" y="38711"/>
                </a:lnTo>
                <a:lnTo>
                  <a:pt x="325297" y="48607"/>
                </a:lnTo>
                <a:lnTo>
                  <a:pt x="285232" y="57007"/>
                </a:lnTo>
                <a:lnTo>
                  <a:pt x="249684" y="63918"/>
                </a:lnTo>
                <a:lnTo>
                  <a:pt x="218248" y="69345"/>
                </a:lnTo>
                <a:lnTo>
                  <a:pt x="190522" y="73293"/>
                </a:lnTo>
                <a:lnTo>
                  <a:pt x="166100" y="75768"/>
                </a:lnTo>
                <a:lnTo>
                  <a:pt x="144579" y="76776"/>
                </a:lnTo>
                <a:lnTo>
                  <a:pt x="125555" y="76321"/>
                </a:lnTo>
                <a:lnTo>
                  <a:pt x="108623" y="74411"/>
                </a:lnTo>
                <a:lnTo>
                  <a:pt x="93379" y="71049"/>
                </a:lnTo>
                <a:lnTo>
                  <a:pt x="79419" y="66242"/>
                </a:lnTo>
                <a:lnTo>
                  <a:pt x="66340" y="59995"/>
                </a:lnTo>
                <a:lnTo>
                  <a:pt x="53736" y="52313"/>
                </a:lnTo>
                <a:lnTo>
                  <a:pt x="41205" y="43202"/>
                </a:lnTo>
                <a:lnTo>
                  <a:pt x="31874" y="35562"/>
                </a:lnTo>
                <a:lnTo>
                  <a:pt x="50187" y="51535"/>
                </a:lnTo>
                <a:lnTo>
                  <a:pt x="72153" y="69930"/>
                </a:lnTo>
                <a:lnTo>
                  <a:pt x="92574" y="85853"/>
                </a:lnTo>
                <a:lnTo>
                  <a:pt x="111853" y="99299"/>
                </a:lnTo>
                <a:lnTo>
                  <a:pt x="130394" y="110263"/>
                </a:lnTo>
                <a:lnTo>
                  <a:pt x="148601" y="118739"/>
                </a:lnTo>
                <a:lnTo>
                  <a:pt x="166879" y="124721"/>
                </a:lnTo>
                <a:lnTo>
                  <a:pt x="185632" y="128204"/>
                </a:lnTo>
                <a:lnTo>
                  <a:pt x="205263" y="129182"/>
                </a:lnTo>
                <a:lnTo>
                  <a:pt x="226177" y="127651"/>
                </a:lnTo>
                <a:close/>
              </a:path>
              <a:path w="538810" h="129182">
                <a:moveTo>
                  <a:pt x="26270" y="30674"/>
                </a:moveTo>
                <a:lnTo>
                  <a:pt x="0" y="7353"/>
                </a:lnTo>
                <a:lnTo>
                  <a:pt x="14740" y="20717"/>
                </a:lnTo>
                <a:lnTo>
                  <a:pt x="28341" y="32669"/>
                </a:lnTo>
                <a:lnTo>
                  <a:pt x="31874" y="35562"/>
                </a:lnTo>
                <a:lnTo>
                  <a:pt x="26270" y="30674"/>
                </a:lnTo>
                <a:close/>
              </a:path>
            </a:pathLst>
          </a:custGeom>
          <a:solidFill>
            <a:srgbClr val="9148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8" name="object 1158"/>
          <p:cNvSpPr/>
          <p:nvPr/>
        </p:nvSpPr>
        <p:spPr>
          <a:xfrm>
            <a:off x="5231900" y="5580486"/>
            <a:ext cx="828763" cy="119532"/>
          </a:xfrm>
          <a:custGeom>
            <a:avLst/>
            <a:gdLst/>
            <a:ahLst/>
            <a:cxnLst/>
            <a:rect l="l" t="t" r="r" b="b"/>
            <a:pathLst>
              <a:path w="828763" h="119532">
                <a:moveTo>
                  <a:pt x="357940" y="119169"/>
                </a:moveTo>
                <a:lnTo>
                  <a:pt x="384374" y="117620"/>
                </a:lnTo>
                <a:lnTo>
                  <a:pt x="409843" y="115023"/>
                </a:lnTo>
                <a:lnTo>
                  <a:pt x="434485" y="111515"/>
                </a:lnTo>
                <a:lnTo>
                  <a:pt x="458437" y="107235"/>
                </a:lnTo>
                <a:lnTo>
                  <a:pt x="481837" y="102320"/>
                </a:lnTo>
                <a:lnTo>
                  <a:pt x="504824" y="96909"/>
                </a:lnTo>
                <a:lnTo>
                  <a:pt x="527535" y="91139"/>
                </a:lnTo>
                <a:lnTo>
                  <a:pt x="550109" y="85149"/>
                </a:lnTo>
                <a:lnTo>
                  <a:pt x="572682" y="79076"/>
                </a:lnTo>
                <a:lnTo>
                  <a:pt x="595394" y="73058"/>
                </a:lnTo>
                <a:lnTo>
                  <a:pt x="618381" y="67234"/>
                </a:lnTo>
                <a:lnTo>
                  <a:pt x="641782" y="61740"/>
                </a:lnTo>
                <a:lnTo>
                  <a:pt x="665735" y="56716"/>
                </a:lnTo>
                <a:lnTo>
                  <a:pt x="690378" y="52298"/>
                </a:lnTo>
                <a:lnTo>
                  <a:pt x="715848" y="48626"/>
                </a:lnTo>
                <a:lnTo>
                  <a:pt x="742284" y="45837"/>
                </a:lnTo>
                <a:lnTo>
                  <a:pt x="769823" y="44068"/>
                </a:lnTo>
                <a:lnTo>
                  <a:pt x="798604" y="43458"/>
                </a:lnTo>
                <a:lnTo>
                  <a:pt x="828763" y="44145"/>
                </a:lnTo>
                <a:lnTo>
                  <a:pt x="811692" y="39426"/>
                </a:lnTo>
                <a:lnTo>
                  <a:pt x="796188" y="35202"/>
                </a:lnTo>
                <a:lnTo>
                  <a:pt x="782024" y="31468"/>
                </a:lnTo>
                <a:lnTo>
                  <a:pt x="768975" y="28223"/>
                </a:lnTo>
                <a:lnTo>
                  <a:pt x="756814" y="25463"/>
                </a:lnTo>
                <a:lnTo>
                  <a:pt x="745315" y="23187"/>
                </a:lnTo>
                <a:lnTo>
                  <a:pt x="734252" y="21390"/>
                </a:lnTo>
                <a:lnTo>
                  <a:pt x="723398" y="20071"/>
                </a:lnTo>
                <a:lnTo>
                  <a:pt x="712528" y="19226"/>
                </a:lnTo>
                <a:lnTo>
                  <a:pt x="701416" y="18853"/>
                </a:lnTo>
                <a:lnTo>
                  <a:pt x="689834" y="18949"/>
                </a:lnTo>
                <a:lnTo>
                  <a:pt x="677557" y="19511"/>
                </a:lnTo>
                <a:lnTo>
                  <a:pt x="664359" y="20536"/>
                </a:lnTo>
                <a:lnTo>
                  <a:pt x="650014" y="22023"/>
                </a:lnTo>
                <a:lnTo>
                  <a:pt x="634294" y="23967"/>
                </a:lnTo>
                <a:lnTo>
                  <a:pt x="616975" y="26367"/>
                </a:lnTo>
                <a:lnTo>
                  <a:pt x="597830" y="29219"/>
                </a:lnTo>
                <a:lnTo>
                  <a:pt x="576633" y="32520"/>
                </a:lnTo>
                <a:lnTo>
                  <a:pt x="553157" y="36269"/>
                </a:lnTo>
                <a:lnTo>
                  <a:pt x="527176" y="40462"/>
                </a:lnTo>
                <a:lnTo>
                  <a:pt x="484920" y="46485"/>
                </a:lnTo>
                <a:lnTo>
                  <a:pt x="446709" y="51843"/>
                </a:lnTo>
                <a:lnTo>
                  <a:pt x="412149" y="56506"/>
                </a:lnTo>
                <a:lnTo>
                  <a:pt x="380843" y="60444"/>
                </a:lnTo>
                <a:lnTo>
                  <a:pt x="352397" y="63625"/>
                </a:lnTo>
                <a:lnTo>
                  <a:pt x="326415" y="66021"/>
                </a:lnTo>
                <a:lnTo>
                  <a:pt x="302503" y="67599"/>
                </a:lnTo>
                <a:lnTo>
                  <a:pt x="280263" y="68331"/>
                </a:lnTo>
                <a:lnTo>
                  <a:pt x="259302" y="68185"/>
                </a:lnTo>
                <a:lnTo>
                  <a:pt x="239223" y="67132"/>
                </a:lnTo>
                <a:lnTo>
                  <a:pt x="219632" y="65140"/>
                </a:lnTo>
                <a:lnTo>
                  <a:pt x="200132" y="62181"/>
                </a:lnTo>
                <a:lnTo>
                  <a:pt x="180329" y="58222"/>
                </a:lnTo>
                <a:lnTo>
                  <a:pt x="159827" y="53234"/>
                </a:lnTo>
                <a:lnTo>
                  <a:pt x="138231" y="47188"/>
                </a:lnTo>
                <a:lnTo>
                  <a:pt x="115146" y="40051"/>
                </a:lnTo>
                <a:lnTo>
                  <a:pt x="90175" y="31794"/>
                </a:lnTo>
                <a:lnTo>
                  <a:pt x="62924" y="22387"/>
                </a:lnTo>
                <a:lnTo>
                  <a:pt x="32997" y="11799"/>
                </a:lnTo>
                <a:lnTo>
                  <a:pt x="0" y="0"/>
                </a:lnTo>
                <a:lnTo>
                  <a:pt x="18111" y="17288"/>
                </a:lnTo>
                <a:lnTo>
                  <a:pt x="35543" y="32805"/>
                </a:lnTo>
                <a:lnTo>
                  <a:pt x="52380" y="46648"/>
                </a:lnTo>
                <a:lnTo>
                  <a:pt x="68708" y="58913"/>
                </a:lnTo>
                <a:lnTo>
                  <a:pt x="84611" y="69697"/>
                </a:lnTo>
                <a:lnTo>
                  <a:pt x="100177" y="79097"/>
                </a:lnTo>
                <a:lnTo>
                  <a:pt x="115489" y="87210"/>
                </a:lnTo>
                <a:lnTo>
                  <a:pt x="130634" y="94132"/>
                </a:lnTo>
                <a:lnTo>
                  <a:pt x="145696" y="99960"/>
                </a:lnTo>
                <a:lnTo>
                  <a:pt x="160762" y="104790"/>
                </a:lnTo>
                <a:lnTo>
                  <a:pt x="175917" y="108721"/>
                </a:lnTo>
                <a:lnTo>
                  <a:pt x="191246" y="111847"/>
                </a:lnTo>
                <a:lnTo>
                  <a:pt x="206835" y="114267"/>
                </a:lnTo>
                <a:lnTo>
                  <a:pt x="222769" y="116076"/>
                </a:lnTo>
                <a:lnTo>
                  <a:pt x="239133" y="117371"/>
                </a:lnTo>
                <a:lnTo>
                  <a:pt x="256013" y="118250"/>
                </a:lnTo>
                <a:lnTo>
                  <a:pt x="273495" y="118809"/>
                </a:lnTo>
                <a:lnTo>
                  <a:pt x="291663" y="119144"/>
                </a:lnTo>
                <a:lnTo>
                  <a:pt x="310604" y="119353"/>
                </a:lnTo>
                <a:lnTo>
                  <a:pt x="330403" y="119532"/>
                </a:lnTo>
                <a:lnTo>
                  <a:pt x="357940" y="119169"/>
                </a:lnTo>
                <a:close/>
              </a:path>
            </a:pathLst>
          </a:custGeom>
          <a:solidFill>
            <a:srgbClr val="9148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9" name="object 1159"/>
          <p:cNvSpPr/>
          <p:nvPr/>
        </p:nvSpPr>
        <p:spPr>
          <a:xfrm>
            <a:off x="5512653" y="5462800"/>
            <a:ext cx="638111" cy="205955"/>
          </a:xfrm>
          <a:custGeom>
            <a:avLst/>
            <a:gdLst/>
            <a:ahLst/>
            <a:cxnLst/>
            <a:rect l="l" t="t" r="r" b="b"/>
            <a:pathLst>
              <a:path w="638111" h="205955">
                <a:moveTo>
                  <a:pt x="631997" y="197740"/>
                </a:moveTo>
                <a:lnTo>
                  <a:pt x="622887" y="186244"/>
                </a:lnTo>
                <a:lnTo>
                  <a:pt x="613654" y="175527"/>
                </a:lnTo>
                <a:lnTo>
                  <a:pt x="604258" y="165598"/>
                </a:lnTo>
                <a:lnTo>
                  <a:pt x="594656" y="156463"/>
                </a:lnTo>
                <a:lnTo>
                  <a:pt x="584806" y="148130"/>
                </a:lnTo>
                <a:lnTo>
                  <a:pt x="574667" y="140605"/>
                </a:lnTo>
                <a:lnTo>
                  <a:pt x="564196" y="133895"/>
                </a:lnTo>
                <a:lnTo>
                  <a:pt x="553353" y="128007"/>
                </a:lnTo>
                <a:lnTo>
                  <a:pt x="542095" y="122948"/>
                </a:lnTo>
                <a:lnTo>
                  <a:pt x="530380" y="118726"/>
                </a:lnTo>
                <a:lnTo>
                  <a:pt x="518166" y="115347"/>
                </a:lnTo>
                <a:lnTo>
                  <a:pt x="505412" y="112817"/>
                </a:lnTo>
                <a:lnTo>
                  <a:pt x="492076" y="111145"/>
                </a:lnTo>
                <a:lnTo>
                  <a:pt x="478116" y="110337"/>
                </a:lnTo>
                <a:lnTo>
                  <a:pt x="418311" y="108751"/>
                </a:lnTo>
                <a:lnTo>
                  <a:pt x="364437" y="107247"/>
                </a:lnTo>
                <a:lnTo>
                  <a:pt x="316134" y="105743"/>
                </a:lnTo>
                <a:lnTo>
                  <a:pt x="273044" y="104157"/>
                </a:lnTo>
                <a:lnTo>
                  <a:pt x="234809" y="102405"/>
                </a:lnTo>
                <a:lnTo>
                  <a:pt x="201070" y="100405"/>
                </a:lnTo>
                <a:lnTo>
                  <a:pt x="181748" y="98884"/>
                </a:lnTo>
                <a:lnTo>
                  <a:pt x="192862" y="102060"/>
                </a:lnTo>
                <a:lnTo>
                  <a:pt x="217283" y="108184"/>
                </a:lnTo>
                <a:lnTo>
                  <a:pt x="242037" y="113600"/>
                </a:lnTo>
                <a:lnTo>
                  <a:pt x="266972" y="118315"/>
                </a:lnTo>
                <a:lnTo>
                  <a:pt x="291940" y="122337"/>
                </a:lnTo>
                <a:lnTo>
                  <a:pt x="316789" y="125676"/>
                </a:lnTo>
                <a:lnTo>
                  <a:pt x="341369" y="128339"/>
                </a:lnTo>
                <a:lnTo>
                  <a:pt x="365531" y="130334"/>
                </a:lnTo>
                <a:lnTo>
                  <a:pt x="389122" y="131670"/>
                </a:lnTo>
                <a:lnTo>
                  <a:pt x="411995" y="132355"/>
                </a:lnTo>
                <a:lnTo>
                  <a:pt x="437825" y="132348"/>
                </a:lnTo>
                <a:lnTo>
                  <a:pt x="458490" y="132108"/>
                </a:lnTo>
                <a:lnTo>
                  <a:pt x="493104" y="132121"/>
                </a:lnTo>
                <a:lnTo>
                  <a:pt x="507536" y="132548"/>
                </a:lnTo>
                <a:lnTo>
                  <a:pt x="520374" y="133373"/>
                </a:lnTo>
                <a:lnTo>
                  <a:pt x="531859" y="134682"/>
                </a:lnTo>
                <a:lnTo>
                  <a:pt x="542235" y="136562"/>
                </a:lnTo>
                <a:lnTo>
                  <a:pt x="551741" y="139100"/>
                </a:lnTo>
                <a:lnTo>
                  <a:pt x="560621" y="142385"/>
                </a:lnTo>
                <a:lnTo>
                  <a:pt x="569116" y="146501"/>
                </a:lnTo>
                <a:lnTo>
                  <a:pt x="577467" y="151538"/>
                </a:lnTo>
                <a:lnTo>
                  <a:pt x="585917" y="157582"/>
                </a:lnTo>
                <a:lnTo>
                  <a:pt x="594708" y="164720"/>
                </a:lnTo>
                <a:lnTo>
                  <a:pt x="604081" y="173039"/>
                </a:lnTo>
                <a:lnTo>
                  <a:pt x="614278" y="182626"/>
                </a:lnTo>
                <a:lnTo>
                  <a:pt x="625541" y="193569"/>
                </a:lnTo>
                <a:lnTo>
                  <a:pt x="638111" y="205955"/>
                </a:lnTo>
                <a:lnTo>
                  <a:pt x="631997" y="197740"/>
                </a:lnTo>
                <a:close/>
              </a:path>
              <a:path w="638111" h="205955">
                <a:moveTo>
                  <a:pt x="168923" y="95218"/>
                </a:moveTo>
                <a:lnTo>
                  <a:pt x="145618" y="87651"/>
                </a:lnTo>
                <a:lnTo>
                  <a:pt x="123096" y="79350"/>
                </a:lnTo>
                <a:lnTo>
                  <a:pt x="101507" y="70307"/>
                </a:lnTo>
                <a:lnTo>
                  <a:pt x="81002" y="60513"/>
                </a:lnTo>
                <a:lnTo>
                  <a:pt x="61732" y="49961"/>
                </a:lnTo>
                <a:lnTo>
                  <a:pt x="43846" y="38642"/>
                </a:lnTo>
                <a:lnTo>
                  <a:pt x="27496" y="26547"/>
                </a:lnTo>
                <a:lnTo>
                  <a:pt x="12830" y="13669"/>
                </a:lnTo>
                <a:lnTo>
                  <a:pt x="0" y="0"/>
                </a:lnTo>
                <a:lnTo>
                  <a:pt x="8446" y="14164"/>
                </a:lnTo>
                <a:lnTo>
                  <a:pt x="16368" y="26921"/>
                </a:lnTo>
                <a:lnTo>
                  <a:pt x="24124" y="38355"/>
                </a:lnTo>
                <a:lnTo>
                  <a:pt x="32073" y="48547"/>
                </a:lnTo>
                <a:lnTo>
                  <a:pt x="40574" y="57581"/>
                </a:lnTo>
                <a:lnTo>
                  <a:pt x="49985" y="65538"/>
                </a:lnTo>
                <a:lnTo>
                  <a:pt x="60665" y="72503"/>
                </a:lnTo>
                <a:lnTo>
                  <a:pt x="72972" y="78558"/>
                </a:lnTo>
                <a:lnTo>
                  <a:pt x="87265" y="83785"/>
                </a:lnTo>
                <a:lnTo>
                  <a:pt x="103903" y="88268"/>
                </a:lnTo>
                <a:lnTo>
                  <a:pt x="123244" y="92088"/>
                </a:lnTo>
                <a:lnTo>
                  <a:pt x="145646" y="95329"/>
                </a:lnTo>
                <a:lnTo>
                  <a:pt x="171469" y="98074"/>
                </a:lnTo>
                <a:lnTo>
                  <a:pt x="181748" y="98884"/>
                </a:lnTo>
                <a:lnTo>
                  <a:pt x="168923" y="95218"/>
                </a:lnTo>
                <a:close/>
              </a:path>
            </a:pathLst>
          </a:custGeom>
          <a:solidFill>
            <a:srgbClr val="9148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0" name="object 1160"/>
          <p:cNvSpPr/>
          <p:nvPr/>
        </p:nvSpPr>
        <p:spPr>
          <a:xfrm>
            <a:off x="5143172" y="6975825"/>
            <a:ext cx="670039" cy="2567650"/>
          </a:xfrm>
          <a:custGeom>
            <a:avLst/>
            <a:gdLst/>
            <a:ahLst/>
            <a:cxnLst/>
            <a:rect l="l" t="t" r="r" b="b"/>
            <a:pathLst>
              <a:path w="670039" h="2567650">
                <a:moveTo>
                  <a:pt x="597547" y="1867626"/>
                </a:moveTo>
                <a:lnTo>
                  <a:pt x="636204" y="1862899"/>
                </a:lnTo>
                <a:lnTo>
                  <a:pt x="670039" y="1851669"/>
                </a:lnTo>
                <a:lnTo>
                  <a:pt x="670039" y="401995"/>
                </a:lnTo>
                <a:lnTo>
                  <a:pt x="651751" y="364562"/>
                </a:lnTo>
                <a:lnTo>
                  <a:pt x="633823" y="329155"/>
                </a:lnTo>
                <a:lnTo>
                  <a:pt x="599293" y="264358"/>
                </a:lnTo>
                <a:lnTo>
                  <a:pt x="566938" y="207480"/>
                </a:lnTo>
                <a:lnTo>
                  <a:pt x="537245" y="158400"/>
                </a:lnTo>
                <a:lnTo>
                  <a:pt x="510703" y="116996"/>
                </a:lnTo>
                <a:lnTo>
                  <a:pt x="487800" y="83144"/>
                </a:lnTo>
                <a:lnTo>
                  <a:pt x="461336" y="46263"/>
                </a:lnTo>
                <a:lnTo>
                  <a:pt x="445806" y="25689"/>
                </a:lnTo>
                <a:lnTo>
                  <a:pt x="443344" y="22384"/>
                </a:lnTo>
                <a:lnTo>
                  <a:pt x="398257" y="9147"/>
                </a:lnTo>
                <a:lnTo>
                  <a:pt x="362782" y="1682"/>
                </a:lnTo>
                <a:lnTo>
                  <a:pt x="333639" y="0"/>
                </a:lnTo>
                <a:lnTo>
                  <a:pt x="320932" y="1815"/>
                </a:lnTo>
                <a:lnTo>
                  <a:pt x="287824" y="20234"/>
                </a:lnTo>
                <a:lnTo>
                  <a:pt x="267892" y="45280"/>
                </a:lnTo>
                <a:lnTo>
                  <a:pt x="247769" y="82362"/>
                </a:lnTo>
                <a:lnTo>
                  <a:pt x="225824" y="133046"/>
                </a:lnTo>
                <a:lnTo>
                  <a:pt x="213660" y="163977"/>
                </a:lnTo>
                <a:lnTo>
                  <a:pt x="200429" y="198895"/>
                </a:lnTo>
                <a:lnTo>
                  <a:pt x="185927" y="237994"/>
                </a:lnTo>
                <a:lnTo>
                  <a:pt x="169951" y="281472"/>
                </a:lnTo>
                <a:lnTo>
                  <a:pt x="156545" y="318106"/>
                </a:lnTo>
                <a:lnTo>
                  <a:pt x="143340" y="354370"/>
                </a:lnTo>
                <a:lnTo>
                  <a:pt x="130388" y="390101"/>
                </a:lnTo>
                <a:lnTo>
                  <a:pt x="117743" y="425136"/>
                </a:lnTo>
                <a:lnTo>
                  <a:pt x="105457" y="459312"/>
                </a:lnTo>
                <a:lnTo>
                  <a:pt x="93583" y="492465"/>
                </a:lnTo>
                <a:lnTo>
                  <a:pt x="82172" y="524433"/>
                </a:lnTo>
                <a:lnTo>
                  <a:pt x="71279" y="555052"/>
                </a:lnTo>
                <a:lnTo>
                  <a:pt x="60954" y="584159"/>
                </a:lnTo>
                <a:lnTo>
                  <a:pt x="51252" y="611591"/>
                </a:lnTo>
                <a:lnTo>
                  <a:pt x="42224" y="637184"/>
                </a:lnTo>
                <a:lnTo>
                  <a:pt x="26402" y="682205"/>
                </a:lnTo>
                <a:lnTo>
                  <a:pt x="13908" y="717914"/>
                </a:lnTo>
                <a:lnTo>
                  <a:pt x="2330" y="751165"/>
                </a:lnTo>
                <a:lnTo>
                  <a:pt x="0" y="757887"/>
                </a:lnTo>
                <a:lnTo>
                  <a:pt x="28279" y="767340"/>
                </a:lnTo>
                <a:lnTo>
                  <a:pt x="74821" y="782836"/>
                </a:lnTo>
                <a:lnTo>
                  <a:pt x="109869" y="794309"/>
                </a:lnTo>
                <a:lnTo>
                  <a:pt x="145769" y="805346"/>
                </a:lnTo>
                <a:lnTo>
                  <a:pt x="174231" y="811826"/>
                </a:lnTo>
                <a:lnTo>
                  <a:pt x="198297" y="813538"/>
                </a:lnTo>
                <a:lnTo>
                  <a:pt x="199586" y="808228"/>
                </a:lnTo>
                <a:lnTo>
                  <a:pt x="202416" y="800180"/>
                </a:lnTo>
                <a:lnTo>
                  <a:pt x="218424" y="762862"/>
                </a:lnTo>
                <a:lnTo>
                  <a:pt x="242053" y="712622"/>
                </a:lnTo>
                <a:lnTo>
                  <a:pt x="259719" y="676289"/>
                </a:lnTo>
                <a:lnTo>
                  <a:pt x="277294" y="640723"/>
                </a:lnTo>
                <a:lnTo>
                  <a:pt x="300440" y="594507"/>
                </a:lnTo>
                <a:lnTo>
                  <a:pt x="317994" y="559874"/>
                </a:lnTo>
                <a:lnTo>
                  <a:pt x="318846" y="558205"/>
                </a:lnTo>
                <a:lnTo>
                  <a:pt x="308803" y="1735681"/>
                </a:lnTo>
                <a:lnTo>
                  <a:pt x="500110" y="1846114"/>
                </a:lnTo>
                <a:lnTo>
                  <a:pt x="510493" y="1851517"/>
                </a:lnTo>
                <a:lnTo>
                  <a:pt x="521620" y="1856145"/>
                </a:lnTo>
                <a:lnTo>
                  <a:pt x="533376" y="1859997"/>
                </a:lnTo>
                <a:lnTo>
                  <a:pt x="545645" y="1863074"/>
                </a:lnTo>
                <a:lnTo>
                  <a:pt x="558313" y="1865375"/>
                </a:lnTo>
                <a:lnTo>
                  <a:pt x="571262" y="1866901"/>
                </a:lnTo>
                <a:lnTo>
                  <a:pt x="584379" y="1867651"/>
                </a:lnTo>
                <a:lnTo>
                  <a:pt x="597547" y="186762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1" name="object 1161"/>
          <p:cNvSpPr/>
          <p:nvPr/>
        </p:nvSpPr>
        <p:spPr>
          <a:xfrm>
            <a:off x="5783371" y="6975825"/>
            <a:ext cx="670039" cy="2567650"/>
          </a:xfrm>
          <a:custGeom>
            <a:avLst/>
            <a:gdLst/>
            <a:ahLst/>
            <a:cxnLst/>
            <a:rect l="l" t="t" r="r" b="b"/>
            <a:pathLst>
              <a:path w="670039" h="2567650">
                <a:moveTo>
                  <a:pt x="8222" y="1859773"/>
                </a:moveTo>
                <a:lnTo>
                  <a:pt x="19914" y="1855871"/>
                </a:lnTo>
                <a:lnTo>
                  <a:pt x="30963" y="1851193"/>
                </a:lnTo>
                <a:lnTo>
                  <a:pt x="40619" y="1846114"/>
                </a:lnTo>
                <a:lnTo>
                  <a:pt x="360608" y="1661438"/>
                </a:lnTo>
                <a:lnTo>
                  <a:pt x="351205" y="558205"/>
                </a:lnTo>
                <a:lnTo>
                  <a:pt x="352057" y="559874"/>
                </a:lnTo>
                <a:lnTo>
                  <a:pt x="358352" y="572250"/>
                </a:lnTo>
                <a:lnTo>
                  <a:pt x="363447" y="582306"/>
                </a:lnTo>
                <a:lnTo>
                  <a:pt x="369609" y="594507"/>
                </a:lnTo>
                <a:lnTo>
                  <a:pt x="376663" y="608527"/>
                </a:lnTo>
                <a:lnTo>
                  <a:pt x="384435" y="624041"/>
                </a:lnTo>
                <a:lnTo>
                  <a:pt x="392752" y="640723"/>
                </a:lnTo>
                <a:lnTo>
                  <a:pt x="401440" y="658248"/>
                </a:lnTo>
                <a:lnTo>
                  <a:pt x="410325" y="676289"/>
                </a:lnTo>
                <a:lnTo>
                  <a:pt x="419233" y="694523"/>
                </a:lnTo>
                <a:lnTo>
                  <a:pt x="427990" y="712622"/>
                </a:lnTo>
                <a:lnTo>
                  <a:pt x="436422" y="730262"/>
                </a:lnTo>
                <a:lnTo>
                  <a:pt x="444356" y="747118"/>
                </a:lnTo>
                <a:lnTo>
                  <a:pt x="451616" y="762862"/>
                </a:lnTo>
                <a:lnTo>
                  <a:pt x="458030" y="777171"/>
                </a:lnTo>
                <a:lnTo>
                  <a:pt x="463423" y="789719"/>
                </a:lnTo>
                <a:lnTo>
                  <a:pt x="467622" y="800180"/>
                </a:lnTo>
                <a:lnTo>
                  <a:pt x="470453" y="808228"/>
                </a:lnTo>
                <a:lnTo>
                  <a:pt x="471741" y="813538"/>
                </a:lnTo>
                <a:lnTo>
                  <a:pt x="473155" y="813488"/>
                </a:lnTo>
                <a:lnTo>
                  <a:pt x="501681" y="810854"/>
                </a:lnTo>
                <a:lnTo>
                  <a:pt x="534385" y="802386"/>
                </a:lnTo>
                <a:lnTo>
                  <a:pt x="576396" y="789036"/>
                </a:lnTo>
                <a:lnTo>
                  <a:pt x="616912" y="775630"/>
                </a:lnTo>
                <a:lnTo>
                  <a:pt x="670039" y="757887"/>
                </a:lnTo>
                <a:lnTo>
                  <a:pt x="669447" y="756179"/>
                </a:lnTo>
                <a:lnTo>
                  <a:pt x="656130" y="717914"/>
                </a:lnTo>
                <a:lnTo>
                  <a:pt x="643637" y="682205"/>
                </a:lnTo>
                <a:lnTo>
                  <a:pt x="627814" y="637184"/>
                </a:lnTo>
                <a:lnTo>
                  <a:pt x="618786" y="611591"/>
                </a:lnTo>
                <a:lnTo>
                  <a:pt x="609084" y="584159"/>
                </a:lnTo>
                <a:lnTo>
                  <a:pt x="598759" y="555052"/>
                </a:lnTo>
                <a:lnTo>
                  <a:pt x="587866" y="524433"/>
                </a:lnTo>
                <a:lnTo>
                  <a:pt x="576455" y="492465"/>
                </a:lnTo>
                <a:lnTo>
                  <a:pt x="564581" y="459312"/>
                </a:lnTo>
                <a:lnTo>
                  <a:pt x="552295" y="425136"/>
                </a:lnTo>
                <a:lnTo>
                  <a:pt x="539650" y="390101"/>
                </a:lnTo>
                <a:lnTo>
                  <a:pt x="526699" y="354370"/>
                </a:lnTo>
                <a:lnTo>
                  <a:pt x="513494" y="318106"/>
                </a:lnTo>
                <a:lnTo>
                  <a:pt x="500087" y="281472"/>
                </a:lnTo>
                <a:lnTo>
                  <a:pt x="484110" y="237994"/>
                </a:lnTo>
                <a:lnTo>
                  <a:pt x="469599" y="198895"/>
                </a:lnTo>
                <a:lnTo>
                  <a:pt x="456341" y="163977"/>
                </a:lnTo>
                <a:lnTo>
                  <a:pt x="444126" y="133046"/>
                </a:lnTo>
                <a:lnTo>
                  <a:pt x="432740" y="105906"/>
                </a:lnTo>
                <a:lnTo>
                  <a:pt x="411609" y="62219"/>
                </a:lnTo>
                <a:lnTo>
                  <a:pt x="391253" y="31350"/>
                </a:lnTo>
                <a:lnTo>
                  <a:pt x="369974" y="11737"/>
                </a:lnTo>
                <a:lnTo>
                  <a:pt x="332614" y="0"/>
                </a:lnTo>
                <a:lnTo>
                  <a:pt x="317861" y="20"/>
                </a:lnTo>
                <a:lnTo>
                  <a:pt x="283634" y="4790"/>
                </a:lnTo>
                <a:lnTo>
                  <a:pt x="241698" y="14559"/>
                </a:lnTo>
                <a:lnTo>
                  <a:pt x="213517" y="25689"/>
                </a:lnTo>
                <a:lnTo>
                  <a:pt x="210018" y="30760"/>
                </a:lnTo>
                <a:lnTo>
                  <a:pt x="184255" y="69013"/>
                </a:lnTo>
                <a:lnTo>
                  <a:pt x="153823" y="116996"/>
                </a:lnTo>
                <a:lnTo>
                  <a:pt x="128913" y="158400"/>
                </a:lnTo>
                <a:lnTo>
                  <a:pt x="100719" y="207480"/>
                </a:lnTo>
                <a:lnTo>
                  <a:pt x="69598" y="264358"/>
                </a:lnTo>
                <a:lnTo>
                  <a:pt x="35907" y="329155"/>
                </a:lnTo>
                <a:lnTo>
                  <a:pt x="18208" y="364562"/>
                </a:lnTo>
                <a:lnTo>
                  <a:pt x="0" y="401995"/>
                </a:lnTo>
                <a:lnTo>
                  <a:pt x="0" y="1861877"/>
                </a:lnTo>
                <a:lnTo>
                  <a:pt x="8222" y="18597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2" name="object 1162"/>
          <p:cNvSpPr/>
          <p:nvPr/>
        </p:nvSpPr>
        <p:spPr>
          <a:xfrm>
            <a:off x="6205459" y="7733722"/>
            <a:ext cx="247942" cy="492061"/>
          </a:xfrm>
          <a:custGeom>
            <a:avLst/>
            <a:gdLst/>
            <a:ahLst/>
            <a:cxnLst/>
            <a:rect l="l" t="t" r="r" b="b"/>
            <a:pathLst>
              <a:path w="247942" h="492061">
                <a:moveTo>
                  <a:pt x="247942" y="0"/>
                </a:moveTo>
                <a:lnTo>
                  <a:pt x="49644" y="55651"/>
                </a:lnTo>
                <a:lnTo>
                  <a:pt x="0" y="437489"/>
                </a:lnTo>
                <a:lnTo>
                  <a:pt x="154470" y="492061"/>
                </a:lnTo>
                <a:lnTo>
                  <a:pt x="247942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3" name="object 1163"/>
          <p:cNvSpPr/>
          <p:nvPr/>
        </p:nvSpPr>
        <p:spPr>
          <a:xfrm>
            <a:off x="5795105" y="7338466"/>
            <a:ext cx="0" cy="2205012"/>
          </a:xfrm>
          <a:custGeom>
            <a:avLst/>
            <a:gdLst/>
            <a:ahLst/>
            <a:cxnLst/>
            <a:rect l="l" t="t" r="r" b="b"/>
            <a:pathLst>
              <a:path w="0" h="2205012">
                <a:moveTo>
                  <a:pt x="0" y="0"/>
                </a:moveTo>
                <a:lnTo>
                  <a:pt x="0" y="1495960"/>
                </a:lnTo>
              </a:path>
            </a:pathLst>
          </a:custGeom>
          <a:ln w="16116">
            <a:solidFill>
              <a:srgbClr val="DBDBD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4" name="object 1164"/>
          <p:cNvSpPr/>
          <p:nvPr/>
        </p:nvSpPr>
        <p:spPr>
          <a:xfrm>
            <a:off x="5846808" y="7680332"/>
            <a:ext cx="50304" cy="50368"/>
          </a:xfrm>
          <a:custGeom>
            <a:avLst/>
            <a:gdLst/>
            <a:ahLst/>
            <a:cxnLst/>
            <a:rect l="l" t="t" r="r" b="b"/>
            <a:pathLst>
              <a:path w="50304" h="50368">
                <a:moveTo>
                  <a:pt x="36222" y="47786"/>
                </a:moveTo>
                <a:lnTo>
                  <a:pt x="46388" y="38660"/>
                </a:lnTo>
                <a:lnTo>
                  <a:pt x="50304" y="25184"/>
                </a:lnTo>
                <a:lnTo>
                  <a:pt x="47720" y="14076"/>
                </a:lnTo>
                <a:lnTo>
                  <a:pt x="38590" y="3912"/>
                </a:lnTo>
                <a:lnTo>
                  <a:pt x="25120" y="0"/>
                </a:lnTo>
                <a:lnTo>
                  <a:pt x="14056" y="2566"/>
                </a:lnTo>
                <a:lnTo>
                  <a:pt x="3903" y="11693"/>
                </a:lnTo>
                <a:lnTo>
                  <a:pt x="0" y="25184"/>
                </a:lnTo>
                <a:lnTo>
                  <a:pt x="2553" y="36260"/>
                </a:lnTo>
                <a:lnTo>
                  <a:pt x="11648" y="46445"/>
                </a:lnTo>
                <a:lnTo>
                  <a:pt x="25120" y="50368"/>
                </a:lnTo>
                <a:lnTo>
                  <a:pt x="36222" y="47786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5" name="object 1165"/>
          <p:cNvSpPr/>
          <p:nvPr/>
        </p:nvSpPr>
        <p:spPr>
          <a:xfrm>
            <a:off x="5846808" y="7964383"/>
            <a:ext cx="50304" cy="50228"/>
          </a:xfrm>
          <a:custGeom>
            <a:avLst/>
            <a:gdLst/>
            <a:ahLst/>
            <a:cxnLst/>
            <a:rect l="l" t="t" r="r" b="b"/>
            <a:pathLst>
              <a:path w="50304" h="50228">
                <a:moveTo>
                  <a:pt x="36153" y="47708"/>
                </a:moveTo>
                <a:lnTo>
                  <a:pt x="46368" y="38651"/>
                </a:lnTo>
                <a:lnTo>
                  <a:pt x="50304" y="25184"/>
                </a:lnTo>
                <a:lnTo>
                  <a:pt x="47720" y="14076"/>
                </a:lnTo>
                <a:lnTo>
                  <a:pt x="38590" y="3912"/>
                </a:lnTo>
                <a:lnTo>
                  <a:pt x="25120" y="0"/>
                </a:lnTo>
                <a:lnTo>
                  <a:pt x="14056" y="2566"/>
                </a:lnTo>
                <a:lnTo>
                  <a:pt x="3903" y="11693"/>
                </a:lnTo>
                <a:lnTo>
                  <a:pt x="0" y="25184"/>
                </a:lnTo>
                <a:lnTo>
                  <a:pt x="2519" y="36163"/>
                </a:lnTo>
                <a:lnTo>
                  <a:pt x="11615" y="46326"/>
                </a:lnTo>
                <a:lnTo>
                  <a:pt x="25120" y="50228"/>
                </a:lnTo>
                <a:lnTo>
                  <a:pt x="36153" y="47708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6" name="object 1166"/>
          <p:cNvSpPr/>
          <p:nvPr/>
        </p:nvSpPr>
        <p:spPr>
          <a:xfrm>
            <a:off x="5846808" y="8239864"/>
            <a:ext cx="50304" cy="50241"/>
          </a:xfrm>
          <a:custGeom>
            <a:avLst/>
            <a:gdLst/>
            <a:ahLst/>
            <a:cxnLst/>
            <a:rect l="l" t="t" r="r" b="b"/>
            <a:pathLst>
              <a:path w="50304" h="50241">
                <a:moveTo>
                  <a:pt x="36166" y="47710"/>
                </a:moveTo>
                <a:lnTo>
                  <a:pt x="46371" y="38640"/>
                </a:lnTo>
                <a:lnTo>
                  <a:pt x="50304" y="25171"/>
                </a:lnTo>
                <a:lnTo>
                  <a:pt x="47723" y="14072"/>
                </a:lnTo>
                <a:lnTo>
                  <a:pt x="38593" y="3911"/>
                </a:lnTo>
                <a:lnTo>
                  <a:pt x="25120" y="0"/>
                </a:lnTo>
                <a:lnTo>
                  <a:pt x="14063" y="2560"/>
                </a:lnTo>
                <a:lnTo>
                  <a:pt x="3905" y="11681"/>
                </a:lnTo>
                <a:lnTo>
                  <a:pt x="0" y="25171"/>
                </a:lnTo>
                <a:lnTo>
                  <a:pt x="2525" y="36168"/>
                </a:lnTo>
                <a:lnTo>
                  <a:pt x="11621" y="46335"/>
                </a:lnTo>
                <a:lnTo>
                  <a:pt x="25120" y="50241"/>
                </a:lnTo>
                <a:lnTo>
                  <a:pt x="36166" y="47710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7" name="object 1167"/>
          <p:cNvSpPr/>
          <p:nvPr/>
        </p:nvSpPr>
        <p:spPr>
          <a:xfrm>
            <a:off x="5846808" y="8566491"/>
            <a:ext cx="50304" cy="50355"/>
          </a:xfrm>
          <a:custGeom>
            <a:avLst/>
            <a:gdLst/>
            <a:ahLst/>
            <a:cxnLst/>
            <a:rect l="l" t="t" r="r" b="b"/>
            <a:pathLst>
              <a:path w="50304" h="50355">
                <a:moveTo>
                  <a:pt x="36216" y="47779"/>
                </a:moveTo>
                <a:lnTo>
                  <a:pt x="46386" y="38659"/>
                </a:lnTo>
                <a:lnTo>
                  <a:pt x="50304" y="25184"/>
                </a:lnTo>
                <a:lnTo>
                  <a:pt x="47720" y="14070"/>
                </a:lnTo>
                <a:lnTo>
                  <a:pt x="38590" y="3909"/>
                </a:lnTo>
                <a:lnTo>
                  <a:pt x="25120" y="0"/>
                </a:lnTo>
                <a:lnTo>
                  <a:pt x="14056" y="2563"/>
                </a:lnTo>
                <a:lnTo>
                  <a:pt x="3903" y="11687"/>
                </a:lnTo>
                <a:lnTo>
                  <a:pt x="0" y="25184"/>
                </a:lnTo>
                <a:lnTo>
                  <a:pt x="2550" y="36251"/>
                </a:lnTo>
                <a:lnTo>
                  <a:pt x="11645" y="46435"/>
                </a:lnTo>
                <a:lnTo>
                  <a:pt x="25120" y="50355"/>
                </a:lnTo>
                <a:lnTo>
                  <a:pt x="36216" y="47779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8" name="object 1168"/>
          <p:cNvSpPr/>
          <p:nvPr/>
        </p:nvSpPr>
        <p:spPr>
          <a:xfrm>
            <a:off x="5461479" y="6904203"/>
            <a:ext cx="664945" cy="532587"/>
          </a:xfrm>
          <a:custGeom>
            <a:avLst/>
            <a:gdLst/>
            <a:ahLst/>
            <a:cxnLst/>
            <a:rect l="l" t="t" r="r" b="b"/>
            <a:pathLst>
              <a:path w="664945" h="532587">
                <a:moveTo>
                  <a:pt x="576300" y="403847"/>
                </a:moveTo>
                <a:lnTo>
                  <a:pt x="483971" y="281178"/>
                </a:lnTo>
                <a:lnTo>
                  <a:pt x="498853" y="265334"/>
                </a:lnTo>
                <a:lnTo>
                  <a:pt x="509907" y="253661"/>
                </a:lnTo>
                <a:lnTo>
                  <a:pt x="518267" y="245046"/>
                </a:lnTo>
                <a:lnTo>
                  <a:pt x="525066" y="238373"/>
                </a:lnTo>
                <a:lnTo>
                  <a:pt x="531436" y="232528"/>
                </a:lnTo>
                <a:lnTo>
                  <a:pt x="538511" y="226395"/>
                </a:lnTo>
                <a:lnTo>
                  <a:pt x="546658" y="219506"/>
                </a:lnTo>
                <a:lnTo>
                  <a:pt x="554685" y="215415"/>
                </a:lnTo>
                <a:lnTo>
                  <a:pt x="565645" y="213485"/>
                </a:lnTo>
                <a:lnTo>
                  <a:pt x="578739" y="213325"/>
                </a:lnTo>
                <a:lnTo>
                  <a:pt x="593169" y="214545"/>
                </a:lnTo>
                <a:lnTo>
                  <a:pt x="608135" y="216753"/>
                </a:lnTo>
                <a:lnTo>
                  <a:pt x="627068" y="220411"/>
                </a:lnTo>
                <a:lnTo>
                  <a:pt x="643102" y="224146"/>
                </a:lnTo>
                <a:lnTo>
                  <a:pt x="655890" y="227480"/>
                </a:lnTo>
                <a:lnTo>
                  <a:pt x="664003" y="229752"/>
                </a:lnTo>
                <a:lnTo>
                  <a:pt x="664945" y="228755"/>
                </a:lnTo>
                <a:lnTo>
                  <a:pt x="659504" y="221218"/>
                </a:lnTo>
                <a:lnTo>
                  <a:pt x="649634" y="208313"/>
                </a:lnTo>
                <a:lnTo>
                  <a:pt x="643019" y="200032"/>
                </a:lnTo>
                <a:lnTo>
                  <a:pt x="635272" y="190630"/>
                </a:lnTo>
                <a:lnTo>
                  <a:pt x="626387" y="180182"/>
                </a:lnTo>
                <a:lnTo>
                  <a:pt x="616355" y="168761"/>
                </a:lnTo>
                <a:lnTo>
                  <a:pt x="605169" y="156440"/>
                </a:lnTo>
                <a:lnTo>
                  <a:pt x="592819" y="143293"/>
                </a:lnTo>
                <a:lnTo>
                  <a:pt x="579299" y="129395"/>
                </a:lnTo>
                <a:lnTo>
                  <a:pt x="564601" y="114819"/>
                </a:lnTo>
                <a:lnTo>
                  <a:pt x="548715" y="99639"/>
                </a:lnTo>
                <a:lnTo>
                  <a:pt x="531636" y="83928"/>
                </a:lnTo>
                <a:lnTo>
                  <a:pt x="513353" y="67761"/>
                </a:lnTo>
                <a:lnTo>
                  <a:pt x="493861" y="51210"/>
                </a:lnTo>
                <a:lnTo>
                  <a:pt x="473149" y="34351"/>
                </a:lnTo>
                <a:lnTo>
                  <a:pt x="451212" y="17256"/>
                </a:lnTo>
                <a:lnTo>
                  <a:pt x="428040" y="0"/>
                </a:lnTo>
                <a:lnTo>
                  <a:pt x="424478" y="15188"/>
                </a:lnTo>
                <a:lnTo>
                  <a:pt x="421508" y="28267"/>
                </a:lnTo>
                <a:lnTo>
                  <a:pt x="418561" y="38866"/>
                </a:lnTo>
                <a:lnTo>
                  <a:pt x="416852" y="43268"/>
                </a:lnTo>
                <a:lnTo>
                  <a:pt x="420467" y="49906"/>
                </a:lnTo>
                <a:lnTo>
                  <a:pt x="424647" y="59440"/>
                </a:lnTo>
                <a:lnTo>
                  <a:pt x="429149" y="71246"/>
                </a:lnTo>
                <a:lnTo>
                  <a:pt x="433734" y="84699"/>
                </a:lnTo>
                <a:lnTo>
                  <a:pt x="438159" y="99174"/>
                </a:lnTo>
                <a:lnTo>
                  <a:pt x="442183" y="114045"/>
                </a:lnTo>
                <a:lnTo>
                  <a:pt x="445567" y="128690"/>
                </a:lnTo>
                <a:lnTo>
                  <a:pt x="448067" y="142481"/>
                </a:lnTo>
                <a:lnTo>
                  <a:pt x="449444" y="154796"/>
                </a:lnTo>
                <a:lnTo>
                  <a:pt x="449456" y="165008"/>
                </a:lnTo>
                <a:lnTo>
                  <a:pt x="449135" y="167716"/>
                </a:lnTo>
                <a:lnTo>
                  <a:pt x="446098" y="181675"/>
                </a:lnTo>
                <a:lnTo>
                  <a:pt x="441995" y="195209"/>
                </a:lnTo>
                <a:lnTo>
                  <a:pt x="435850" y="212245"/>
                </a:lnTo>
                <a:lnTo>
                  <a:pt x="431910" y="222109"/>
                </a:lnTo>
                <a:lnTo>
                  <a:pt x="427337" y="232887"/>
                </a:lnTo>
                <a:lnTo>
                  <a:pt x="422091" y="244592"/>
                </a:lnTo>
                <a:lnTo>
                  <a:pt x="416131" y="257236"/>
                </a:lnTo>
                <a:lnTo>
                  <a:pt x="409417" y="270834"/>
                </a:lnTo>
                <a:lnTo>
                  <a:pt x="401907" y="285397"/>
                </a:lnTo>
                <a:lnTo>
                  <a:pt x="393560" y="300939"/>
                </a:lnTo>
                <a:lnTo>
                  <a:pt x="384338" y="317472"/>
                </a:lnTo>
                <a:lnTo>
                  <a:pt x="374197" y="335009"/>
                </a:lnTo>
                <a:lnTo>
                  <a:pt x="363099" y="353563"/>
                </a:lnTo>
                <a:lnTo>
                  <a:pt x="351001" y="373148"/>
                </a:lnTo>
                <a:lnTo>
                  <a:pt x="349923" y="374865"/>
                </a:lnTo>
                <a:lnTo>
                  <a:pt x="343370" y="385727"/>
                </a:lnTo>
                <a:lnTo>
                  <a:pt x="337223" y="396866"/>
                </a:lnTo>
                <a:lnTo>
                  <a:pt x="333019" y="405142"/>
                </a:lnTo>
                <a:lnTo>
                  <a:pt x="327186" y="393839"/>
                </a:lnTo>
                <a:lnTo>
                  <a:pt x="320930" y="382769"/>
                </a:lnTo>
                <a:lnTo>
                  <a:pt x="316115" y="374865"/>
                </a:lnTo>
                <a:lnTo>
                  <a:pt x="303929" y="355193"/>
                </a:lnTo>
                <a:lnTo>
                  <a:pt x="292745" y="336552"/>
                </a:lnTo>
                <a:lnTo>
                  <a:pt x="282524" y="318929"/>
                </a:lnTo>
                <a:lnTo>
                  <a:pt x="273223" y="302311"/>
                </a:lnTo>
                <a:lnTo>
                  <a:pt x="264803" y="286685"/>
                </a:lnTo>
                <a:lnTo>
                  <a:pt x="257222" y="272040"/>
                </a:lnTo>
                <a:lnTo>
                  <a:pt x="250440" y="258360"/>
                </a:lnTo>
                <a:lnTo>
                  <a:pt x="244417" y="245635"/>
                </a:lnTo>
                <a:lnTo>
                  <a:pt x="239111" y="233851"/>
                </a:lnTo>
                <a:lnTo>
                  <a:pt x="234482" y="222995"/>
                </a:lnTo>
                <a:lnTo>
                  <a:pt x="230489" y="213053"/>
                </a:lnTo>
                <a:lnTo>
                  <a:pt x="224249" y="195866"/>
                </a:lnTo>
                <a:lnTo>
                  <a:pt x="220066" y="182184"/>
                </a:lnTo>
                <a:lnTo>
                  <a:pt x="217613" y="171906"/>
                </a:lnTo>
                <a:lnTo>
                  <a:pt x="216134" y="159008"/>
                </a:lnTo>
                <a:lnTo>
                  <a:pt x="216306" y="148694"/>
                </a:lnTo>
                <a:lnTo>
                  <a:pt x="217355" y="137085"/>
                </a:lnTo>
                <a:lnTo>
                  <a:pt x="219228" y="124496"/>
                </a:lnTo>
                <a:lnTo>
                  <a:pt x="221874" y="111238"/>
                </a:lnTo>
                <a:lnTo>
                  <a:pt x="225239" y="97623"/>
                </a:lnTo>
                <a:lnTo>
                  <a:pt x="229273" y="83965"/>
                </a:lnTo>
                <a:lnTo>
                  <a:pt x="233924" y="70576"/>
                </a:lnTo>
                <a:lnTo>
                  <a:pt x="239139" y="57768"/>
                </a:lnTo>
                <a:lnTo>
                  <a:pt x="244866" y="45855"/>
                </a:lnTo>
                <a:lnTo>
                  <a:pt x="248856" y="38709"/>
                </a:lnTo>
                <a:lnTo>
                  <a:pt x="245495" y="32051"/>
                </a:lnTo>
                <a:lnTo>
                  <a:pt x="242211" y="18712"/>
                </a:lnTo>
                <a:lnTo>
                  <a:pt x="238624" y="2654"/>
                </a:lnTo>
                <a:lnTo>
                  <a:pt x="237972" y="0"/>
                </a:lnTo>
                <a:lnTo>
                  <a:pt x="214800" y="17256"/>
                </a:lnTo>
                <a:lnTo>
                  <a:pt x="192863" y="34351"/>
                </a:lnTo>
                <a:lnTo>
                  <a:pt x="172153" y="51210"/>
                </a:lnTo>
                <a:lnTo>
                  <a:pt x="152660" y="67761"/>
                </a:lnTo>
                <a:lnTo>
                  <a:pt x="134379" y="83928"/>
                </a:lnTo>
                <a:lnTo>
                  <a:pt x="117300" y="99639"/>
                </a:lnTo>
                <a:lnTo>
                  <a:pt x="101415" y="114819"/>
                </a:lnTo>
                <a:lnTo>
                  <a:pt x="86718" y="129395"/>
                </a:lnTo>
                <a:lnTo>
                  <a:pt x="73198" y="143293"/>
                </a:lnTo>
                <a:lnTo>
                  <a:pt x="60850" y="156440"/>
                </a:lnTo>
                <a:lnTo>
                  <a:pt x="49664" y="168761"/>
                </a:lnTo>
                <a:lnTo>
                  <a:pt x="39633" y="180182"/>
                </a:lnTo>
                <a:lnTo>
                  <a:pt x="30749" y="190630"/>
                </a:lnTo>
                <a:lnTo>
                  <a:pt x="23004" y="200032"/>
                </a:lnTo>
                <a:lnTo>
                  <a:pt x="16389" y="208313"/>
                </a:lnTo>
                <a:lnTo>
                  <a:pt x="10897" y="215400"/>
                </a:lnTo>
                <a:lnTo>
                  <a:pt x="3251" y="225695"/>
                </a:lnTo>
                <a:lnTo>
                  <a:pt x="0" y="230327"/>
                </a:lnTo>
                <a:lnTo>
                  <a:pt x="4649" y="229003"/>
                </a:lnTo>
                <a:lnTo>
                  <a:pt x="14825" y="226222"/>
                </a:lnTo>
                <a:lnTo>
                  <a:pt x="29098" y="222646"/>
                </a:lnTo>
                <a:lnTo>
                  <a:pt x="46039" y="218938"/>
                </a:lnTo>
                <a:lnTo>
                  <a:pt x="56807" y="216941"/>
                </a:lnTo>
                <a:lnTo>
                  <a:pt x="71787" y="214677"/>
                </a:lnTo>
                <a:lnTo>
                  <a:pt x="86285" y="213372"/>
                </a:lnTo>
                <a:lnTo>
                  <a:pt x="99503" y="213418"/>
                </a:lnTo>
                <a:lnTo>
                  <a:pt x="110641" y="215207"/>
                </a:lnTo>
                <a:lnTo>
                  <a:pt x="118902" y="219129"/>
                </a:lnTo>
                <a:lnTo>
                  <a:pt x="130227" y="229157"/>
                </a:lnTo>
                <a:lnTo>
                  <a:pt x="142143" y="240487"/>
                </a:lnTo>
                <a:lnTo>
                  <a:pt x="154099" y="252321"/>
                </a:lnTo>
                <a:lnTo>
                  <a:pt x="165081" y="263481"/>
                </a:lnTo>
                <a:lnTo>
                  <a:pt x="174073" y="272791"/>
                </a:lnTo>
                <a:lnTo>
                  <a:pt x="180060" y="279077"/>
                </a:lnTo>
                <a:lnTo>
                  <a:pt x="182041" y="281178"/>
                </a:lnTo>
                <a:lnTo>
                  <a:pt x="89725" y="403847"/>
                </a:lnTo>
                <a:lnTo>
                  <a:pt x="332485" y="532587"/>
                </a:lnTo>
                <a:lnTo>
                  <a:pt x="333540" y="532587"/>
                </a:lnTo>
                <a:lnTo>
                  <a:pt x="576300" y="403847"/>
                </a:lnTo>
                <a:close/>
              </a:path>
            </a:pathLst>
          </a:custGeom>
          <a:solidFill>
            <a:srgbClr val="DBDB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9" name="object 1169"/>
          <p:cNvSpPr/>
          <p:nvPr/>
        </p:nvSpPr>
        <p:spPr>
          <a:xfrm>
            <a:off x="5921677" y="7703988"/>
            <a:ext cx="121907" cy="121920"/>
          </a:xfrm>
          <a:custGeom>
            <a:avLst/>
            <a:gdLst/>
            <a:ahLst/>
            <a:cxnLst/>
            <a:rect l="l" t="t" r="r" b="b"/>
            <a:pathLst>
              <a:path w="121907" h="121920">
                <a:moveTo>
                  <a:pt x="72388" y="120848"/>
                </a:moveTo>
                <a:lnTo>
                  <a:pt x="85850" y="116620"/>
                </a:lnTo>
                <a:lnTo>
                  <a:pt x="97762" y="109555"/>
                </a:lnTo>
                <a:lnTo>
                  <a:pt x="107725" y="100056"/>
                </a:lnTo>
                <a:lnTo>
                  <a:pt x="115337" y="88523"/>
                </a:lnTo>
                <a:lnTo>
                  <a:pt x="120198" y="75357"/>
                </a:lnTo>
                <a:lnTo>
                  <a:pt x="121907" y="60960"/>
                </a:lnTo>
                <a:lnTo>
                  <a:pt x="120836" y="49522"/>
                </a:lnTo>
                <a:lnTo>
                  <a:pt x="116609" y="36062"/>
                </a:lnTo>
                <a:lnTo>
                  <a:pt x="109547" y="24149"/>
                </a:lnTo>
                <a:lnTo>
                  <a:pt x="100048" y="14186"/>
                </a:lnTo>
                <a:lnTo>
                  <a:pt x="88515" y="6572"/>
                </a:lnTo>
                <a:lnTo>
                  <a:pt x="75348" y="1709"/>
                </a:lnTo>
                <a:lnTo>
                  <a:pt x="60947" y="0"/>
                </a:lnTo>
                <a:lnTo>
                  <a:pt x="49522" y="1069"/>
                </a:lnTo>
                <a:lnTo>
                  <a:pt x="36063" y="5296"/>
                </a:lnTo>
                <a:lnTo>
                  <a:pt x="24151" y="12360"/>
                </a:lnTo>
                <a:lnTo>
                  <a:pt x="14187" y="21860"/>
                </a:lnTo>
                <a:lnTo>
                  <a:pt x="6573" y="33394"/>
                </a:lnTo>
                <a:lnTo>
                  <a:pt x="1710" y="46561"/>
                </a:lnTo>
                <a:lnTo>
                  <a:pt x="0" y="60960"/>
                </a:lnTo>
                <a:lnTo>
                  <a:pt x="1069" y="72388"/>
                </a:lnTo>
                <a:lnTo>
                  <a:pt x="5296" y="85850"/>
                </a:lnTo>
                <a:lnTo>
                  <a:pt x="12359" y="97765"/>
                </a:lnTo>
                <a:lnTo>
                  <a:pt x="21858" y="107731"/>
                </a:lnTo>
                <a:lnTo>
                  <a:pt x="33389" y="115346"/>
                </a:lnTo>
                <a:lnTo>
                  <a:pt x="46553" y="120209"/>
                </a:lnTo>
                <a:lnTo>
                  <a:pt x="60947" y="121920"/>
                </a:lnTo>
                <a:lnTo>
                  <a:pt x="72388" y="120848"/>
                </a:lnTo>
                <a:close/>
              </a:path>
            </a:pathLst>
          </a:custGeom>
          <a:solidFill>
            <a:srgbClr val="9CAC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0" name="object 1170"/>
          <p:cNvSpPr/>
          <p:nvPr/>
        </p:nvSpPr>
        <p:spPr>
          <a:xfrm>
            <a:off x="5944844" y="7727262"/>
            <a:ext cx="75476" cy="75476"/>
          </a:xfrm>
          <a:custGeom>
            <a:avLst/>
            <a:gdLst/>
            <a:ahLst/>
            <a:cxnLst/>
            <a:rect l="l" t="t" r="r" b="b"/>
            <a:pathLst>
              <a:path w="75476" h="75476">
                <a:moveTo>
                  <a:pt x="40771" y="75358"/>
                </a:moveTo>
                <a:lnTo>
                  <a:pt x="54390" y="71610"/>
                </a:lnTo>
                <a:lnTo>
                  <a:pt x="65409" y="63373"/>
                </a:lnTo>
                <a:lnTo>
                  <a:pt x="72785" y="51709"/>
                </a:lnTo>
                <a:lnTo>
                  <a:pt x="75476" y="37680"/>
                </a:lnTo>
                <a:lnTo>
                  <a:pt x="75366" y="34783"/>
                </a:lnTo>
                <a:lnTo>
                  <a:pt x="71661" y="21142"/>
                </a:lnTo>
                <a:lnTo>
                  <a:pt x="63463" y="10097"/>
                </a:lnTo>
                <a:lnTo>
                  <a:pt x="51821" y="2699"/>
                </a:lnTo>
                <a:lnTo>
                  <a:pt x="37782" y="0"/>
                </a:lnTo>
                <a:lnTo>
                  <a:pt x="34813" y="115"/>
                </a:lnTo>
                <a:lnTo>
                  <a:pt x="21174" y="3838"/>
                </a:lnTo>
                <a:lnTo>
                  <a:pt x="10118" y="12039"/>
                </a:lnTo>
                <a:lnTo>
                  <a:pt x="2706" y="23669"/>
                </a:lnTo>
                <a:lnTo>
                  <a:pt x="0" y="37680"/>
                </a:lnTo>
                <a:lnTo>
                  <a:pt x="122" y="40737"/>
                </a:lnTo>
                <a:lnTo>
                  <a:pt x="3884" y="54348"/>
                </a:lnTo>
                <a:lnTo>
                  <a:pt x="12119" y="65380"/>
                </a:lnTo>
                <a:lnTo>
                  <a:pt x="23770" y="72775"/>
                </a:lnTo>
                <a:lnTo>
                  <a:pt x="37782" y="75476"/>
                </a:lnTo>
                <a:lnTo>
                  <a:pt x="40771" y="75358"/>
                </a:lnTo>
                <a:close/>
              </a:path>
            </a:pathLst>
          </a:custGeom>
          <a:solidFill>
            <a:srgbClr val="C6DF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1" name="object 1171"/>
          <p:cNvSpPr/>
          <p:nvPr/>
        </p:nvSpPr>
        <p:spPr>
          <a:xfrm>
            <a:off x="5518268" y="7519749"/>
            <a:ext cx="144818" cy="259473"/>
          </a:xfrm>
          <a:custGeom>
            <a:avLst/>
            <a:gdLst/>
            <a:ahLst/>
            <a:cxnLst/>
            <a:rect l="l" t="t" r="r" b="b"/>
            <a:pathLst>
              <a:path w="144818" h="259473">
                <a:moveTo>
                  <a:pt x="136448" y="257873"/>
                </a:moveTo>
                <a:lnTo>
                  <a:pt x="139268" y="254800"/>
                </a:lnTo>
                <a:lnTo>
                  <a:pt x="144818" y="249021"/>
                </a:lnTo>
                <a:lnTo>
                  <a:pt x="144564" y="239661"/>
                </a:lnTo>
                <a:lnTo>
                  <a:pt x="138645" y="234264"/>
                </a:lnTo>
                <a:lnTo>
                  <a:pt x="129092" y="224625"/>
                </a:lnTo>
                <a:lnTo>
                  <a:pt x="122652" y="217354"/>
                </a:lnTo>
                <a:lnTo>
                  <a:pt x="116333" y="209571"/>
                </a:lnTo>
                <a:lnTo>
                  <a:pt x="110133" y="201271"/>
                </a:lnTo>
                <a:lnTo>
                  <a:pt x="104051" y="192452"/>
                </a:lnTo>
                <a:lnTo>
                  <a:pt x="98084" y="183109"/>
                </a:lnTo>
                <a:lnTo>
                  <a:pt x="92232" y="173238"/>
                </a:lnTo>
                <a:lnTo>
                  <a:pt x="86491" y="162836"/>
                </a:lnTo>
                <a:lnTo>
                  <a:pt x="80861" y="151899"/>
                </a:lnTo>
                <a:lnTo>
                  <a:pt x="75341" y="140424"/>
                </a:lnTo>
                <a:lnTo>
                  <a:pt x="69927" y="128406"/>
                </a:lnTo>
                <a:lnTo>
                  <a:pt x="64619" y="115842"/>
                </a:lnTo>
                <a:lnTo>
                  <a:pt x="59415" y="102729"/>
                </a:lnTo>
                <a:lnTo>
                  <a:pt x="54313" y="89062"/>
                </a:lnTo>
                <a:lnTo>
                  <a:pt x="49311" y="74837"/>
                </a:lnTo>
                <a:lnTo>
                  <a:pt x="44408" y="60052"/>
                </a:lnTo>
                <a:lnTo>
                  <a:pt x="39603" y="44702"/>
                </a:lnTo>
                <a:lnTo>
                  <a:pt x="34893" y="28784"/>
                </a:lnTo>
                <a:lnTo>
                  <a:pt x="30276" y="12293"/>
                </a:lnTo>
                <a:lnTo>
                  <a:pt x="28168" y="4559"/>
                </a:lnTo>
                <a:lnTo>
                  <a:pt x="20180" y="0"/>
                </a:lnTo>
                <a:lnTo>
                  <a:pt x="12420" y="2222"/>
                </a:lnTo>
                <a:lnTo>
                  <a:pt x="4660" y="4305"/>
                </a:lnTo>
                <a:lnTo>
                  <a:pt x="0" y="12293"/>
                </a:lnTo>
                <a:lnTo>
                  <a:pt x="2209" y="20053"/>
                </a:lnTo>
                <a:lnTo>
                  <a:pt x="6931" y="36883"/>
                </a:lnTo>
                <a:lnTo>
                  <a:pt x="11760" y="53160"/>
                </a:lnTo>
                <a:lnTo>
                  <a:pt x="16697" y="68887"/>
                </a:lnTo>
                <a:lnTo>
                  <a:pt x="21745" y="84066"/>
                </a:lnTo>
                <a:lnTo>
                  <a:pt x="26904" y="98702"/>
                </a:lnTo>
                <a:lnTo>
                  <a:pt x="32177" y="112799"/>
                </a:lnTo>
                <a:lnTo>
                  <a:pt x="37565" y="126358"/>
                </a:lnTo>
                <a:lnTo>
                  <a:pt x="43070" y="139385"/>
                </a:lnTo>
                <a:lnTo>
                  <a:pt x="48693" y="151883"/>
                </a:lnTo>
                <a:lnTo>
                  <a:pt x="54436" y="163855"/>
                </a:lnTo>
                <a:lnTo>
                  <a:pt x="60302" y="175304"/>
                </a:lnTo>
                <a:lnTo>
                  <a:pt x="66290" y="186235"/>
                </a:lnTo>
                <a:lnTo>
                  <a:pt x="72404" y="196650"/>
                </a:lnTo>
                <a:lnTo>
                  <a:pt x="78645" y="206554"/>
                </a:lnTo>
                <a:lnTo>
                  <a:pt x="85014" y="215949"/>
                </a:lnTo>
                <a:lnTo>
                  <a:pt x="91514" y="224839"/>
                </a:lnTo>
                <a:lnTo>
                  <a:pt x="98145" y="233228"/>
                </a:lnTo>
                <a:lnTo>
                  <a:pt x="104910" y="241119"/>
                </a:lnTo>
                <a:lnTo>
                  <a:pt x="111809" y="248516"/>
                </a:lnTo>
                <a:lnTo>
                  <a:pt x="118846" y="255422"/>
                </a:lnTo>
                <a:lnTo>
                  <a:pt x="121551" y="258127"/>
                </a:lnTo>
                <a:lnTo>
                  <a:pt x="125120" y="259473"/>
                </a:lnTo>
                <a:lnTo>
                  <a:pt x="132638" y="259473"/>
                </a:lnTo>
                <a:lnTo>
                  <a:pt x="136448" y="257873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2" name="object 1172"/>
          <p:cNvSpPr/>
          <p:nvPr/>
        </p:nvSpPr>
        <p:spPr>
          <a:xfrm>
            <a:off x="5671441" y="7485303"/>
            <a:ext cx="37967" cy="274485"/>
          </a:xfrm>
          <a:custGeom>
            <a:avLst/>
            <a:gdLst/>
            <a:ahLst/>
            <a:cxnLst/>
            <a:rect l="l" t="t" r="r" b="b"/>
            <a:pathLst>
              <a:path w="37967" h="274485">
                <a:moveTo>
                  <a:pt x="31483" y="268935"/>
                </a:moveTo>
                <a:lnTo>
                  <a:pt x="33086" y="255078"/>
                </a:lnTo>
                <a:lnTo>
                  <a:pt x="34208" y="243783"/>
                </a:lnTo>
                <a:lnTo>
                  <a:pt x="35184" y="232163"/>
                </a:lnTo>
                <a:lnTo>
                  <a:pt x="36015" y="220249"/>
                </a:lnTo>
                <a:lnTo>
                  <a:pt x="36701" y="208069"/>
                </a:lnTo>
                <a:lnTo>
                  <a:pt x="37242" y="195653"/>
                </a:lnTo>
                <a:lnTo>
                  <a:pt x="37640" y="183030"/>
                </a:lnTo>
                <a:lnTo>
                  <a:pt x="37893" y="170231"/>
                </a:lnTo>
                <a:lnTo>
                  <a:pt x="37967" y="144218"/>
                </a:lnTo>
                <a:lnTo>
                  <a:pt x="37789" y="131063"/>
                </a:lnTo>
                <a:lnTo>
                  <a:pt x="37469" y="117849"/>
                </a:lnTo>
                <a:lnTo>
                  <a:pt x="37005" y="104606"/>
                </a:lnTo>
                <a:lnTo>
                  <a:pt x="36399" y="91362"/>
                </a:lnTo>
                <a:lnTo>
                  <a:pt x="35650" y="78147"/>
                </a:lnTo>
                <a:lnTo>
                  <a:pt x="34759" y="64990"/>
                </a:lnTo>
                <a:lnTo>
                  <a:pt x="33727" y="51921"/>
                </a:lnTo>
                <a:lnTo>
                  <a:pt x="32553" y="38970"/>
                </a:lnTo>
                <a:lnTo>
                  <a:pt x="31237" y="26166"/>
                </a:lnTo>
                <a:lnTo>
                  <a:pt x="29781" y="13538"/>
                </a:lnTo>
                <a:lnTo>
                  <a:pt x="28905" y="5664"/>
                </a:lnTo>
                <a:lnTo>
                  <a:pt x="21653" y="0"/>
                </a:lnTo>
                <a:lnTo>
                  <a:pt x="13665" y="863"/>
                </a:lnTo>
                <a:lnTo>
                  <a:pt x="5664" y="1841"/>
                </a:lnTo>
                <a:lnTo>
                  <a:pt x="0" y="9105"/>
                </a:lnTo>
                <a:lnTo>
                  <a:pt x="977" y="17094"/>
                </a:lnTo>
                <a:lnTo>
                  <a:pt x="1046" y="17658"/>
                </a:lnTo>
                <a:lnTo>
                  <a:pt x="2500" y="30306"/>
                </a:lnTo>
                <a:lnTo>
                  <a:pt x="3807" y="43134"/>
                </a:lnTo>
                <a:lnTo>
                  <a:pt x="4967" y="56109"/>
                </a:lnTo>
                <a:lnTo>
                  <a:pt x="5979" y="69200"/>
                </a:lnTo>
                <a:lnTo>
                  <a:pt x="6843" y="82377"/>
                </a:lnTo>
                <a:lnTo>
                  <a:pt x="7560" y="95607"/>
                </a:lnTo>
                <a:lnTo>
                  <a:pt x="8130" y="108859"/>
                </a:lnTo>
                <a:lnTo>
                  <a:pt x="8552" y="122102"/>
                </a:lnTo>
                <a:lnTo>
                  <a:pt x="8826" y="135306"/>
                </a:lnTo>
                <a:lnTo>
                  <a:pt x="8932" y="161466"/>
                </a:lnTo>
                <a:lnTo>
                  <a:pt x="8763" y="174361"/>
                </a:lnTo>
                <a:lnTo>
                  <a:pt x="8447" y="187090"/>
                </a:lnTo>
                <a:lnTo>
                  <a:pt x="7982" y="199623"/>
                </a:lnTo>
                <a:lnTo>
                  <a:pt x="7370" y="211928"/>
                </a:lnTo>
                <a:lnTo>
                  <a:pt x="6610" y="223973"/>
                </a:lnTo>
                <a:lnTo>
                  <a:pt x="5702" y="235728"/>
                </a:lnTo>
                <a:lnTo>
                  <a:pt x="4645" y="247161"/>
                </a:lnTo>
                <a:lnTo>
                  <a:pt x="3441" y="258241"/>
                </a:lnTo>
                <a:lnTo>
                  <a:pt x="2451" y="266115"/>
                </a:lnTo>
                <a:lnTo>
                  <a:pt x="8242" y="273380"/>
                </a:lnTo>
                <a:lnTo>
                  <a:pt x="16116" y="274358"/>
                </a:lnTo>
                <a:lnTo>
                  <a:pt x="17957" y="274485"/>
                </a:lnTo>
                <a:lnTo>
                  <a:pt x="25222" y="274485"/>
                </a:lnTo>
                <a:lnTo>
                  <a:pt x="31483" y="268935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3" name="object 1173"/>
          <p:cNvSpPr/>
          <p:nvPr/>
        </p:nvSpPr>
        <p:spPr>
          <a:xfrm>
            <a:off x="5504498" y="7341936"/>
            <a:ext cx="197215" cy="208574"/>
          </a:xfrm>
          <a:custGeom>
            <a:avLst/>
            <a:gdLst/>
            <a:ahLst/>
            <a:cxnLst/>
            <a:rect l="l" t="t" r="r" b="b"/>
            <a:pathLst>
              <a:path w="197215" h="208574">
                <a:moveTo>
                  <a:pt x="35544" y="207457"/>
                </a:moveTo>
                <a:lnTo>
                  <a:pt x="43050" y="204396"/>
                </a:lnTo>
                <a:lnTo>
                  <a:pt x="46504" y="195900"/>
                </a:lnTo>
                <a:lnTo>
                  <a:pt x="43418" y="188394"/>
                </a:lnTo>
                <a:lnTo>
                  <a:pt x="42707" y="186654"/>
                </a:lnTo>
                <a:lnTo>
                  <a:pt x="37903" y="173300"/>
                </a:lnTo>
                <a:lnTo>
                  <a:pt x="34147" y="159797"/>
                </a:lnTo>
                <a:lnTo>
                  <a:pt x="31437" y="146280"/>
                </a:lnTo>
                <a:lnTo>
                  <a:pt x="29767" y="132886"/>
                </a:lnTo>
                <a:lnTo>
                  <a:pt x="29133" y="119753"/>
                </a:lnTo>
                <a:lnTo>
                  <a:pt x="29532" y="107015"/>
                </a:lnTo>
                <a:lnTo>
                  <a:pt x="30959" y="94811"/>
                </a:lnTo>
                <a:lnTo>
                  <a:pt x="33409" y="83276"/>
                </a:lnTo>
                <a:lnTo>
                  <a:pt x="36879" y="72547"/>
                </a:lnTo>
                <a:lnTo>
                  <a:pt x="41364" y="62761"/>
                </a:lnTo>
                <a:lnTo>
                  <a:pt x="46860" y="54054"/>
                </a:lnTo>
                <a:lnTo>
                  <a:pt x="51151" y="48875"/>
                </a:lnTo>
                <a:lnTo>
                  <a:pt x="60296" y="40754"/>
                </a:lnTo>
                <a:lnTo>
                  <a:pt x="70827" y="34741"/>
                </a:lnTo>
                <a:lnTo>
                  <a:pt x="82704" y="30855"/>
                </a:lnTo>
                <a:lnTo>
                  <a:pt x="95887" y="29119"/>
                </a:lnTo>
                <a:lnTo>
                  <a:pt x="110335" y="29555"/>
                </a:lnTo>
                <a:lnTo>
                  <a:pt x="118866" y="31401"/>
                </a:lnTo>
                <a:lnTo>
                  <a:pt x="130092" y="36267"/>
                </a:lnTo>
                <a:lnTo>
                  <a:pt x="139398" y="43397"/>
                </a:lnTo>
                <a:lnTo>
                  <a:pt x="146974" y="52545"/>
                </a:lnTo>
                <a:lnTo>
                  <a:pt x="153011" y="63463"/>
                </a:lnTo>
                <a:lnTo>
                  <a:pt x="157699" y="75901"/>
                </a:lnTo>
                <a:lnTo>
                  <a:pt x="161227" y="89613"/>
                </a:lnTo>
                <a:lnTo>
                  <a:pt x="163788" y="104349"/>
                </a:lnTo>
                <a:lnTo>
                  <a:pt x="165570" y="119862"/>
                </a:lnTo>
                <a:lnTo>
                  <a:pt x="166764" y="135903"/>
                </a:lnTo>
                <a:lnTo>
                  <a:pt x="167561" y="152225"/>
                </a:lnTo>
                <a:lnTo>
                  <a:pt x="167815" y="159362"/>
                </a:lnTo>
                <a:lnTo>
                  <a:pt x="168043" y="167363"/>
                </a:lnTo>
                <a:lnTo>
                  <a:pt x="174800" y="173510"/>
                </a:lnTo>
                <a:lnTo>
                  <a:pt x="182941" y="173141"/>
                </a:lnTo>
                <a:lnTo>
                  <a:pt x="190942" y="172887"/>
                </a:lnTo>
                <a:lnTo>
                  <a:pt x="197215" y="166131"/>
                </a:lnTo>
                <a:lnTo>
                  <a:pt x="196834" y="158016"/>
                </a:lnTo>
                <a:lnTo>
                  <a:pt x="196593" y="151234"/>
                </a:lnTo>
                <a:lnTo>
                  <a:pt x="196367" y="145348"/>
                </a:lnTo>
                <a:lnTo>
                  <a:pt x="195803" y="133276"/>
                </a:lnTo>
                <a:lnTo>
                  <a:pt x="194915" y="120282"/>
                </a:lnTo>
                <a:lnTo>
                  <a:pt x="193529" y="106660"/>
                </a:lnTo>
                <a:lnTo>
                  <a:pt x="191470" y="92703"/>
                </a:lnTo>
                <a:lnTo>
                  <a:pt x="188564" y="78707"/>
                </a:lnTo>
                <a:lnTo>
                  <a:pt x="184637" y="64966"/>
                </a:lnTo>
                <a:lnTo>
                  <a:pt x="179515" y="51775"/>
                </a:lnTo>
                <a:lnTo>
                  <a:pt x="173023" y="39427"/>
                </a:lnTo>
                <a:lnTo>
                  <a:pt x="164987" y="28217"/>
                </a:lnTo>
                <a:lnTo>
                  <a:pt x="155232" y="18440"/>
                </a:lnTo>
                <a:lnTo>
                  <a:pt x="143585" y="10391"/>
                </a:lnTo>
                <a:lnTo>
                  <a:pt x="129871" y="4362"/>
                </a:lnTo>
                <a:lnTo>
                  <a:pt x="113916" y="650"/>
                </a:lnTo>
                <a:lnTo>
                  <a:pt x="96773" y="0"/>
                </a:lnTo>
                <a:lnTo>
                  <a:pt x="81300" y="1500"/>
                </a:lnTo>
                <a:lnTo>
                  <a:pt x="67669" y="4830"/>
                </a:lnTo>
                <a:lnTo>
                  <a:pt x="55773" y="9641"/>
                </a:lnTo>
                <a:lnTo>
                  <a:pt x="45511" y="15583"/>
                </a:lnTo>
                <a:lnTo>
                  <a:pt x="36777" y="22307"/>
                </a:lnTo>
                <a:lnTo>
                  <a:pt x="29468" y="29464"/>
                </a:lnTo>
                <a:lnTo>
                  <a:pt x="23479" y="36705"/>
                </a:lnTo>
                <a:lnTo>
                  <a:pt x="14657" y="51000"/>
                </a:lnTo>
                <a:lnTo>
                  <a:pt x="10078" y="61156"/>
                </a:lnTo>
                <a:lnTo>
                  <a:pt x="6348" y="71985"/>
                </a:lnTo>
                <a:lnTo>
                  <a:pt x="3472" y="83407"/>
                </a:lnTo>
                <a:lnTo>
                  <a:pt x="1452" y="95341"/>
                </a:lnTo>
                <a:lnTo>
                  <a:pt x="294" y="107707"/>
                </a:lnTo>
                <a:lnTo>
                  <a:pt x="0" y="120424"/>
                </a:lnTo>
                <a:lnTo>
                  <a:pt x="574" y="133412"/>
                </a:lnTo>
                <a:lnTo>
                  <a:pt x="2019" y="146590"/>
                </a:lnTo>
                <a:lnTo>
                  <a:pt x="4341" y="159878"/>
                </a:lnTo>
                <a:lnTo>
                  <a:pt x="7542" y="173195"/>
                </a:lnTo>
                <a:lnTo>
                  <a:pt x="11626" y="186461"/>
                </a:lnTo>
                <a:lnTo>
                  <a:pt x="16596" y="199596"/>
                </a:lnTo>
                <a:lnTo>
                  <a:pt x="24356" y="208574"/>
                </a:lnTo>
                <a:lnTo>
                  <a:pt x="31861" y="208574"/>
                </a:lnTo>
                <a:lnTo>
                  <a:pt x="35544" y="207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4" name="object 1174"/>
          <p:cNvSpPr/>
          <p:nvPr/>
        </p:nvSpPr>
        <p:spPr>
          <a:xfrm>
            <a:off x="5536390" y="6894478"/>
            <a:ext cx="168291" cy="461962"/>
          </a:xfrm>
          <a:custGeom>
            <a:avLst/>
            <a:gdLst/>
            <a:ahLst/>
            <a:cxnLst/>
            <a:rect l="l" t="t" r="r" b="b"/>
            <a:pathLst>
              <a:path w="168291" h="461962">
                <a:moveTo>
                  <a:pt x="29049" y="458419"/>
                </a:moveTo>
                <a:lnTo>
                  <a:pt x="26349" y="436548"/>
                </a:lnTo>
                <a:lnTo>
                  <a:pt x="24947" y="421329"/>
                </a:lnTo>
                <a:lnTo>
                  <a:pt x="23661" y="402845"/>
                </a:lnTo>
                <a:lnTo>
                  <a:pt x="22712" y="381516"/>
                </a:lnTo>
                <a:lnTo>
                  <a:pt x="22320" y="357762"/>
                </a:lnTo>
                <a:lnTo>
                  <a:pt x="22706" y="332004"/>
                </a:lnTo>
                <a:lnTo>
                  <a:pt x="24091" y="304662"/>
                </a:lnTo>
                <a:lnTo>
                  <a:pt x="26694" y="276155"/>
                </a:lnTo>
                <a:lnTo>
                  <a:pt x="30738" y="246903"/>
                </a:lnTo>
                <a:lnTo>
                  <a:pt x="36441" y="217327"/>
                </a:lnTo>
                <a:lnTo>
                  <a:pt x="44024" y="187847"/>
                </a:lnTo>
                <a:lnTo>
                  <a:pt x="53709" y="158882"/>
                </a:lnTo>
                <a:lnTo>
                  <a:pt x="65716" y="130853"/>
                </a:lnTo>
                <a:lnTo>
                  <a:pt x="80264" y="104179"/>
                </a:lnTo>
                <a:lnTo>
                  <a:pt x="97576" y="79282"/>
                </a:lnTo>
                <a:lnTo>
                  <a:pt x="117870" y="56580"/>
                </a:lnTo>
                <a:lnTo>
                  <a:pt x="141369" y="36494"/>
                </a:lnTo>
                <a:lnTo>
                  <a:pt x="168291" y="19443"/>
                </a:lnTo>
                <a:lnTo>
                  <a:pt x="157852" y="0"/>
                </a:lnTo>
                <a:lnTo>
                  <a:pt x="133209" y="15194"/>
                </a:lnTo>
                <a:lnTo>
                  <a:pt x="110540" y="33267"/>
                </a:lnTo>
                <a:lnTo>
                  <a:pt x="89879" y="54157"/>
                </a:lnTo>
                <a:lnTo>
                  <a:pt x="71261" y="77801"/>
                </a:lnTo>
                <a:lnTo>
                  <a:pt x="62729" y="90638"/>
                </a:lnTo>
                <a:lnTo>
                  <a:pt x="54720" y="104140"/>
                </a:lnTo>
                <a:lnTo>
                  <a:pt x="47240" y="118299"/>
                </a:lnTo>
                <a:lnTo>
                  <a:pt x="40291" y="133110"/>
                </a:lnTo>
                <a:lnTo>
                  <a:pt x="33880" y="148562"/>
                </a:lnTo>
                <a:lnTo>
                  <a:pt x="28009" y="164650"/>
                </a:lnTo>
                <a:lnTo>
                  <a:pt x="22683" y="181365"/>
                </a:lnTo>
                <a:lnTo>
                  <a:pt x="17907" y="198699"/>
                </a:lnTo>
                <a:lnTo>
                  <a:pt x="13685" y="216646"/>
                </a:lnTo>
                <a:lnTo>
                  <a:pt x="10021" y="235196"/>
                </a:lnTo>
                <a:lnTo>
                  <a:pt x="6920" y="254343"/>
                </a:lnTo>
                <a:lnTo>
                  <a:pt x="4385" y="274078"/>
                </a:lnTo>
                <a:lnTo>
                  <a:pt x="2580" y="292432"/>
                </a:lnTo>
                <a:lnTo>
                  <a:pt x="1209" y="311742"/>
                </a:lnTo>
                <a:lnTo>
                  <a:pt x="371" y="330425"/>
                </a:lnTo>
                <a:lnTo>
                  <a:pt x="0" y="348359"/>
                </a:lnTo>
                <a:lnTo>
                  <a:pt x="25" y="365426"/>
                </a:lnTo>
                <a:lnTo>
                  <a:pt x="382" y="381505"/>
                </a:lnTo>
                <a:lnTo>
                  <a:pt x="1813" y="410219"/>
                </a:lnTo>
                <a:lnTo>
                  <a:pt x="3753" y="433542"/>
                </a:lnTo>
                <a:lnTo>
                  <a:pt x="5659" y="450513"/>
                </a:lnTo>
                <a:lnTo>
                  <a:pt x="7268" y="461962"/>
                </a:lnTo>
                <a:lnTo>
                  <a:pt x="29049" y="458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5" name="object 1175"/>
          <p:cNvSpPr/>
          <p:nvPr/>
        </p:nvSpPr>
        <p:spPr>
          <a:xfrm>
            <a:off x="5884708" y="6894227"/>
            <a:ext cx="150661" cy="812863"/>
          </a:xfrm>
          <a:custGeom>
            <a:avLst/>
            <a:gdLst/>
            <a:ahLst/>
            <a:cxnLst/>
            <a:rect l="l" t="t" r="r" b="b"/>
            <a:pathLst>
              <a:path w="150661" h="812863">
                <a:moveTo>
                  <a:pt x="135414" y="711930"/>
                </a:moveTo>
                <a:lnTo>
                  <a:pt x="144234" y="619564"/>
                </a:lnTo>
                <a:lnTo>
                  <a:pt x="149190" y="535396"/>
                </a:lnTo>
                <a:lnTo>
                  <a:pt x="150661" y="459055"/>
                </a:lnTo>
                <a:lnTo>
                  <a:pt x="149026" y="390171"/>
                </a:lnTo>
                <a:lnTo>
                  <a:pt x="144664" y="328375"/>
                </a:lnTo>
                <a:lnTo>
                  <a:pt x="137955" y="273294"/>
                </a:lnTo>
                <a:lnTo>
                  <a:pt x="129277" y="224561"/>
                </a:lnTo>
                <a:lnTo>
                  <a:pt x="119009" y="181803"/>
                </a:lnTo>
                <a:lnTo>
                  <a:pt x="107530" y="144651"/>
                </a:lnTo>
                <a:lnTo>
                  <a:pt x="95220" y="112735"/>
                </a:lnTo>
                <a:lnTo>
                  <a:pt x="82457" y="85684"/>
                </a:lnTo>
                <a:lnTo>
                  <a:pt x="69620" y="63128"/>
                </a:lnTo>
                <a:lnTo>
                  <a:pt x="45242" y="30021"/>
                </a:lnTo>
                <a:lnTo>
                  <a:pt x="25117" y="10451"/>
                </a:lnTo>
                <a:lnTo>
                  <a:pt x="9537" y="0"/>
                </a:lnTo>
                <a:lnTo>
                  <a:pt x="0" y="19900"/>
                </a:lnTo>
                <a:lnTo>
                  <a:pt x="4367" y="22588"/>
                </a:lnTo>
                <a:lnTo>
                  <a:pt x="14691" y="30748"/>
                </a:lnTo>
                <a:lnTo>
                  <a:pt x="33030" y="50166"/>
                </a:lnTo>
                <a:lnTo>
                  <a:pt x="49972" y="74030"/>
                </a:lnTo>
                <a:lnTo>
                  <a:pt x="68694" y="108472"/>
                </a:lnTo>
                <a:lnTo>
                  <a:pt x="81259" y="137999"/>
                </a:lnTo>
                <a:lnTo>
                  <a:pt x="96161" y="183151"/>
                </a:lnTo>
                <a:lnTo>
                  <a:pt x="103759" y="212631"/>
                </a:lnTo>
                <a:lnTo>
                  <a:pt x="110215" y="243205"/>
                </a:lnTo>
                <a:lnTo>
                  <a:pt x="115586" y="274749"/>
                </a:lnTo>
                <a:lnTo>
                  <a:pt x="119929" y="307138"/>
                </a:lnTo>
                <a:lnTo>
                  <a:pt x="123301" y="340247"/>
                </a:lnTo>
                <a:lnTo>
                  <a:pt x="125759" y="373952"/>
                </a:lnTo>
                <a:lnTo>
                  <a:pt x="127360" y="408128"/>
                </a:lnTo>
                <a:lnTo>
                  <a:pt x="128162" y="442652"/>
                </a:lnTo>
                <a:lnTo>
                  <a:pt x="128220" y="477397"/>
                </a:lnTo>
                <a:lnTo>
                  <a:pt x="127593" y="512241"/>
                </a:lnTo>
                <a:lnTo>
                  <a:pt x="126337" y="547058"/>
                </a:lnTo>
                <a:lnTo>
                  <a:pt x="124510" y="581723"/>
                </a:lnTo>
                <a:lnTo>
                  <a:pt x="122168" y="616113"/>
                </a:lnTo>
                <a:lnTo>
                  <a:pt x="119369" y="650102"/>
                </a:lnTo>
                <a:lnTo>
                  <a:pt x="116169" y="683567"/>
                </a:lnTo>
                <a:lnTo>
                  <a:pt x="112626" y="716383"/>
                </a:lnTo>
                <a:lnTo>
                  <a:pt x="108796" y="748424"/>
                </a:lnTo>
                <a:lnTo>
                  <a:pt x="104738" y="779568"/>
                </a:lnTo>
                <a:lnTo>
                  <a:pt x="100507" y="809688"/>
                </a:lnTo>
                <a:lnTo>
                  <a:pt x="122351" y="812863"/>
                </a:lnTo>
                <a:lnTo>
                  <a:pt x="135414" y="711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6" name="object 1176"/>
          <p:cNvSpPr/>
          <p:nvPr/>
        </p:nvSpPr>
        <p:spPr>
          <a:xfrm>
            <a:off x="5110588" y="7378642"/>
            <a:ext cx="417388" cy="556166"/>
          </a:xfrm>
          <a:custGeom>
            <a:avLst/>
            <a:gdLst/>
            <a:ahLst/>
            <a:cxnLst/>
            <a:rect l="l" t="t" r="r" b="b"/>
            <a:pathLst>
              <a:path w="417388" h="556166">
                <a:moveTo>
                  <a:pt x="124793" y="555651"/>
                </a:moveTo>
                <a:lnTo>
                  <a:pt x="155106" y="553564"/>
                </a:lnTo>
                <a:lnTo>
                  <a:pt x="178657" y="551068"/>
                </a:lnTo>
                <a:lnTo>
                  <a:pt x="417388" y="0"/>
                </a:lnTo>
                <a:lnTo>
                  <a:pt x="226558" y="30607"/>
                </a:lnTo>
                <a:lnTo>
                  <a:pt x="191846" y="97554"/>
                </a:lnTo>
                <a:lnTo>
                  <a:pt x="160625" y="157841"/>
                </a:lnTo>
                <a:lnTo>
                  <a:pt x="132737" y="211845"/>
                </a:lnTo>
                <a:lnTo>
                  <a:pt x="108022" y="259945"/>
                </a:lnTo>
                <a:lnTo>
                  <a:pt x="86321" y="302520"/>
                </a:lnTo>
                <a:lnTo>
                  <a:pt x="67474" y="339950"/>
                </a:lnTo>
                <a:lnTo>
                  <a:pt x="51322" y="372614"/>
                </a:lnTo>
                <a:lnTo>
                  <a:pt x="37705" y="400889"/>
                </a:lnTo>
                <a:lnTo>
                  <a:pt x="26465" y="425156"/>
                </a:lnTo>
                <a:lnTo>
                  <a:pt x="17442" y="445793"/>
                </a:lnTo>
                <a:lnTo>
                  <a:pt x="10476" y="463180"/>
                </a:lnTo>
                <a:lnTo>
                  <a:pt x="2079" y="489716"/>
                </a:lnTo>
                <a:lnTo>
                  <a:pt x="0" y="507797"/>
                </a:lnTo>
                <a:lnTo>
                  <a:pt x="931" y="514613"/>
                </a:lnTo>
                <a:lnTo>
                  <a:pt x="14074" y="535901"/>
                </a:lnTo>
                <a:lnTo>
                  <a:pt x="32359" y="547454"/>
                </a:lnTo>
                <a:lnTo>
                  <a:pt x="59512" y="553797"/>
                </a:lnTo>
                <a:lnTo>
                  <a:pt x="91626" y="556129"/>
                </a:lnTo>
                <a:lnTo>
                  <a:pt x="108322" y="556166"/>
                </a:lnTo>
                <a:lnTo>
                  <a:pt x="124793" y="55565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7" name="object 1177"/>
          <p:cNvSpPr/>
          <p:nvPr/>
        </p:nvSpPr>
        <p:spPr>
          <a:xfrm>
            <a:off x="4427185" y="7232298"/>
            <a:ext cx="135342" cy="77110"/>
          </a:xfrm>
          <a:custGeom>
            <a:avLst/>
            <a:gdLst/>
            <a:ahLst/>
            <a:cxnLst/>
            <a:rect l="l" t="t" r="r" b="b"/>
            <a:pathLst>
              <a:path w="135342" h="77110">
                <a:moveTo>
                  <a:pt x="32937" y="71644"/>
                </a:moveTo>
                <a:lnTo>
                  <a:pt x="21718" y="65671"/>
                </a:lnTo>
                <a:lnTo>
                  <a:pt x="16892" y="63080"/>
                </a:lnTo>
                <a:lnTo>
                  <a:pt x="12358" y="60058"/>
                </a:lnTo>
                <a:lnTo>
                  <a:pt x="8764" y="55778"/>
                </a:lnTo>
                <a:lnTo>
                  <a:pt x="5483" y="50249"/>
                </a:lnTo>
                <a:lnTo>
                  <a:pt x="4857" y="38597"/>
                </a:lnTo>
                <a:lnTo>
                  <a:pt x="11596" y="28651"/>
                </a:lnTo>
                <a:lnTo>
                  <a:pt x="17172" y="24371"/>
                </a:lnTo>
                <a:lnTo>
                  <a:pt x="23458" y="24295"/>
                </a:lnTo>
                <a:lnTo>
                  <a:pt x="29923" y="26111"/>
                </a:lnTo>
                <a:lnTo>
                  <a:pt x="36031" y="27838"/>
                </a:lnTo>
                <a:lnTo>
                  <a:pt x="41492" y="30937"/>
                </a:lnTo>
                <a:lnTo>
                  <a:pt x="46902" y="34099"/>
                </a:lnTo>
                <a:lnTo>
                  <a:pt x="50670" y="36297"/>
                </a:lnTo>
                <a:lnTo>
                  <a:pt x="61663" y="42662"/>
                </a:lnTo>
                <a:lnTo>
                  <a:pt x="72643" y="49045"/>
                </a:lnTo>
                <a:lnTo>
                  <a:pt x="83555" y="55537"/>
                </a:lnTo>
                <a:lnTo>
                  <a:pt x="90485" y="59804"/>
                </a:lnTo>
                <a:lnTo>
                  <a:pt x="101190" y="66638"/>
                </a:lnTo>
                <a:lnTo>
                  <a:pt x="111838" y="73571"/>
                </a:lnTo>
                <a:lnTo>
                  <a:pt x="113971" y="74968"/>
                </a:lnTo>
                <a:lnTo>
                  <a:pt x="114581" y="67500"/>
                </a:lnTo>
                <a:lnTo>
                  <a:pt x="123901" y="63378"/>
                </a:lnTo>
                <a:lnTo>
                  <a:pt x="132126" y="54561"/>
                </a:lnTo>
                <a:lnTo>
                  <a:pt x="135342" y="43670"/>
                </a:lnTo>
                <a:lnTo>
                  <a:pt x="133686" y="32488"/>
                </a:lnTo>
                <a:lnTo>
                  <a:pt x="127293" y="22796"/>
                </a:lnTo>
                <a:lnTo>
                  <a:pt x="130260" y="38923"/>
                </a:lnTo>
                <a:lnTo>
                  <a:pt x="128513" y="50093"/>
                </a:lnTo>
                <a:lnTo>
                  <a:pt x="120220" y="58737"/>
                </a:lnTo>
                <a:lnTo>
                  <a:pt x="113412" y="62547"/>
                </a:lnTo>
                <a:lnTo>
                  <a:pt x="106478" y="62141"/>
                </a:lnTo>
                <a:lnTo>
                  <a:pt x="99785" y="58991"/>
                </a:lnTo>
                <a:lnTo>
                  <a:pt x="94083" y="56299"/>
                </a:lnTo>
                <a:lnTo>
                  <a:pt x="88647" y="52971"/>
                </a:lnTo>
                <a:lnTo>
                  <a:pt x="83301" y="49631"/>
                </a:lnTo>
                <a:lnTo>
                  <a:pt x="74572" y="44182"/>
                </a:lnTo>
                <a:lnTo>
                  <a:pt x="63814" y="37437"/>
                </a:lnTo>
                <a:lnTo>
                  <a:pt x="53072" y="30665"/>
                </a:lnTo>
                <a:lnTo>
                  <a:pt x="42346" y="23864"/>
                </a:lnTo>
                <a:lnTo>
                  <a:pt x="31637" y="17030"/>
                </a:lnTo>
                <a:lnTo>
                  <a:pt x="27903" y="14655"/>
                </a:lnTo>
                <a:lnTo>
                  <a:pt x="24589" y="11645"/>
                </a:lnTo>
                <a:lnTo>
                  <a:pt x="21071" y="8940"/>
                </a:lnTo>
                <a:lnTo>
                  <a:pt x="17578" y="4610"/>
                </a:lnTo>
                <a:lnTo>
                  <a:pt x="15114" y="0"/>
                </a:lnTo>
                <a:lnTo>
                  <a:pt x="15000" y="10106"/>
                </a:lnTo>
                <a:lnTo>
                  <a:pt x="24093" y="19138"/>
                </a:lnTo>
                <a:lnTo>
                  <a:pt x="20613" y="19646"/>
                </a:lnTo>
                <a:lnTo>
                  <a:pt x="15038" y="21336"/>
                </a:lnTo>
                <a:lnTo>
                  <a:pt x="10098" y="24117"/>
                </a:lnTo>
                <a:lnTo>
                  <a:pt x="5920" y="28244"/>
                </a:lnTo>
                <a:lnTo>
                  <a:pt x="0" y="39323"/>
                </a:lnTo>
                <a:lnTo>
                  <a:pt x="553" y="51433"/>
                </a:lnTo>
                <a:lnTo>
                  <a:pt x="7215" y="61544"/>
                </a:lnTo>
                <a:lnTo>
                  <a:pt x="10377" y="64147"/>
                </a:lnTo>
                <a:lnTo>
                  <a:pt x="13755" y="66624"/>
                </a:lnTo>
                <a:lnTo>
                  <a:pt x="17362" y="68516"/>
                </a:lnTo>
                <a:lnTo>
                  <a:pt x="19773" y="69837"/>
                </a:lnTo>
                <a:lnTo>
                  <a:pt x="30234" y="77110"/>
                </a:lnTo>
                <a:lnTo>
                  <a:pt x="32937" y="71644"/>
                </a:lnTo>
                <a:close/>
              </a:path>
            </a:pathLst>
          </a:custGeom>
          <a:solidFill>
            <a:srgbClr val="F5A66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8" name="object 1178"/>
          <p:cNvSpPr/>
          <p:nvPr/>
        </p:nvSpPr>
        <p:spPr>
          <a:xfrm>
            <a:off x="4451990" y="7170804"/>
            <a:ext cx="4000" cy="18097"/>
          </a:xfrm>
          <a:custGeom>
            <a:avLst/>
            <a:gdLst/>
            <a:ahLst/>
            <a:cxnLst/>
            <a:rect l="l" t="t" r="r" b="b"/>
            <a:pathLst>
              <a:path w="4000" h="18097">
                <a:moveTo>
                  <a:pt x="3238" y="6324"/>
                </a:moveTo>
                <a:lnTo>
                  <a:pt x="4000" y="0"/>
                </a:lnTo>
                <a:lnTo>
                  <a:pt x="0" y="4479"/>
                </a:lnTo>
                <a:lnTo>
                  <a:pt x="558" y="18097"/>
                </a:lnTo>
                <a:lnTo>
                  <a:pt x="3238" y="6324"/>
                </a:lnTo>
                <a:close/>
              </a:path>
            </a:pathLst>
          </a:custGeom>
          <a:solidFill>
            <a:srgbClr val="F5A66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9" name="object 1179"/>
          <p:cNvSpPr/>
          <p:nvPr/>
        </p:nvSpPr>
        <p:spPr>
          <a:xfrm>
            <a:off x="4384972" y="7050726"/>
            <a:ext cx="4102" cy="17360"/>
          </a:xfrm>
          <a:custGeom>
            <a:avLst/>
            <a:gdLst/>
            <a:ahLst/>
            <a:cxnLst/>
            <a:rect l="l" t="t" r="r" b="b"/>
            <a:pathLst>
              <a:path w="4102" h="17360">
                <a:moveTo>
                  <a:pt x="3695" y="7581"/>
                </a:moveTo>
                <a:lnTo>
                  <a:pt x="342" y="0"/>
                </a:lnTo>
                <a:lnTo>
                  <a:pt x="0" y="9690"/>
                </a:lnTo>
                <a:lnTo>
                  <a:pt x="4102" y="17360"/>
                </a:lnTo>
                <a:lnTo>
                  <a:pt x="3695" y="7581"/>
                </a:lnTo>
                <a:close/>
              </a:path>
            </a:pathLst>
          </a:custGeom>
          <a:solidFill>
            <a:srgbClr val="F5A66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0" name="object 1180"/>
          <p:cNvSpPr/>
          <p:nvPr/>
        </p:nvSpPr>
        <p:spPr>
          <a:xfrm>
            <a:off x="4544827" y="7213845"/>
            <a:ext cx="10934" cy="30467"/>
          </a:xfrm>
          <a:custGeom>
            <a:avLst/>
            <a:gdLst/>
            <a:ahLst/>
            <a:cxnLst/>
            <a:rect l="l" t="t" r="r" b="b"/>
            <a:pathLst>
              <a:path w="10934" h="30467">
                <a:moveTo>
                  <a:pt x="5037" y="24884"/>
                </a:moveTo>
                <a:lnTo>
                  <a:pt x="5245" y="13411"/>
                </a:lnTo>
                <a:lnTo>
                  <a:pt x="6946" y="9677"/>
                </a:lnTo>
                <a:lnTo>
                  <a:pt x="9550" y="6718"/>
                </a:lnTo>
                <a:lnTo>
                  <a:pt x="10934" y="0"/>
                </a:lnTo>
                <a:lnTo>
                  <a:pt x="4356" y="3886"/>
                </a:lnTo>
                <a:lnTo>
                  <a:pt x="774" y="9525"/>
                </a:lnTo>
                <a:lnTo>
                  <a:pt x="380" y="17018"/>
                </a:lnTo>
                <a:lnTo>
                  <a:pt x="0" y="24396"/>
                </a:lnTo>
                <a:lnTo>
                  <a:pt x="3174" y="30467"/>
                </a:lnTo>
                <a:lnTo>
                  <a:pt x="5037" y="24884"/>
                </a:lnTo>
                <a:close/>
              </a:path>
            </a:pathLst>
          </a:custGeom>
          <a:solidFill>
            <a:srgbClr val="F5A66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1" name="object 1181"/>
          <p:cNvSpPr/>
          <p:nvPr/>
        </p:nvSpPr>
        <p:spPr>
          <a:xfrm>
            <a:off x="4384299" y="7026570"/>
            <a:ext cx="301469" cy="368177"/>
          </a:xfrm>
          <a:custGeom>
            <a:avLst/>
            <a:gdLst/>
            <a:ahLst/>
            <a:cxnLst/>
            <a:rect l="l" t="t" r="r" b="b"/>
            <a:pathLst>
              <a:path w="301469" h="368177">
                <a:moveTo>
                  <a:pt x="215761" y="367809"/>
                </a:moveTo>
                <a:lnTo>
                  <a:pt x="228358" y="365658"/>
                </a:lnTo>
                <a:lnTo>
                  <a:pt x="231813" y="364744"/>
                </a:lnTo>
                <a:lnTo>
                  <a:pt x="243976" y="360298"/>
                </a:lnTo>
                <a:lnTo>
                  <a:pt x="255152" y="354232"/>
                </a:lnTo>
                <a:lnTo>
                  <a:pt x="265381" y="346612"/>
                </a:lnTo>
                <a:lnTo>
                  <a:pt x="274700" y="337502"/>
                </a:lnTo>
                <a:lnTo>
                  <a:pt x="283774" y="325375"/>
                </a:lnTo>
                <a:lnTo>
                  <a:pt x="289801" y="314147"/>
                </a:lnTo>
                <a:lnTo>
                  <a:pt x="292277" y="308838"/>
                </a:lnTo>
                <a:lnTo>
                  <a:pt x="295300" y="303720"/>
                </a:lnTo>
                <a:lnTo>
                  <a:pt x="297230" y="298234"/>
                </a:lnTo>
                <a:lnTo>
                  <a:pt x="299643" y="289947"/>
                </a:lnTo>
                <a:lnTo>
                  <a:pt x="301469" y="277496"/>
                </a:lnTo>
                <a:lnTo>
                  <a:pt x="301370" y="264731"/>
                </a:lnTo>
                <a:lnTo>
                  <a:pt x="299465" y="251825"/>
                </a:lnTo>
                <a:lnTo>
                  <a:pt x="295764" y="239634"/>
                </a:lnTo>
                <a:lnTo>
                  <a:pt x="290180" y="228211"/>
                </a:lnTo>
                <a:lnTo>
                  <a:pt x="282625" y="217563"/>
                </a:lnTo>
                <a:lnTo>
                  <a:pt x="273735" y="208067"/>
                </a:lnTo>
                <a:lnTo>
                  <a:pt x="264058" y="199821"/>
                </a:lnTo>
                <a:lnTo>
                  <a:pt x="261454" y="196583"/>
                </a:lnTo>
                <a:lnTo>
                  <a:pt x="262635" y="193865"/>
                </a:lnTo>
                <a:lnTo>
                  <a:pt x="263512" y="191846"/>
                </a:lnTo>
                <a:lnTo>
                  <a:pt x="264731" y="187591"/>
                </a:lnTo>
                <a:lnTo>
                  <a:pt x="264154" y="179592"/>
                </a:lnTo>
                <a:lnTo>
                  <a:pt x="257222" y="168593"/>
                </a:lnTo>
                <a:lnTo>
                  <a:pt x="245046" y="163576"/>
                </a:lnTo>
                <a:lnTo>
                  <a:pt x="240410" y="163283"/>
                </a:lnTo>
                <a:lnTo>
                  <a:pt x="235597" y="163931"/>
                </a:lnTo>
                <a:lnTo>
                  <a:pt x="231012" y="164833"/>
                </a:lnTo>
                <a:lnTo>
                  <a:pt x="228059" y="165297"/>
                </a:lnTo>
                <a:lnTo>
                  <a:pt x="215915" y="163971"/>
                </a:lnTo>
                <a:lnTo>
                  <a:pt x="205536" y="156756"/>
                </a:lnTo>
                <a:lnTo>
                  <a:pt x="199948" y="150812"/>
                </a:lnTo>
                <a:lnTo>
                  <a:pt x="193713" y="145465"/>
                </a:lnTo>
                <a:lnTo>
                  <a:pt x="187655" y="139979"/>
                </a:lnTo>
                <a:lnTo>
                  <a:pt x="179383" y="132495"/>
                </a:lnTo>
                <a:lnTo>
                  <a:pt x="169947" y="123992"/>
                </a:lnTo>
                <a:lnTo>
                  <a:pt x="160509" y="115497"/>
                </a:lnTo>
                <a:lnTo>
                  <a:pt x="151079" y="106997"/>
                </a:lnTo>
                <a:lnTo>
                  <a:pt x="147952" y="104170"/>
                </a:lnTo>
                <a:lnTo>
                  <a:pt x="138539" y="95635"/>
                </a:lnTo>
                <a:lnTo>
                  <a:pt x="129139" y="87097"/>
                </a:lnTo>
                <a:lnTo>
                  <a:pt x="119735" y="78574"/>
                </a:lnTo>
                <a:lnTo>
                  <a:pt x="110891" y="70603"/>
                </a:lnTo>
                <a:lnTo>
                  <a:pt x="101448" y="62115"/>
                </a:lnTo>
                <a:lnTo>
                  <a:pt x="92011" y="53619"/>
                </a:lnTo>
                <a:lnTo>
                  <a:pt x="84741" y="47052"/>
                </a:lnTo>
                <a:lnTo>
                  <a:pt x="75325" y="38530"/>
                </a:lnTo>
                <a:lnTo>
                  <a:pt x="65908" y="30010"/>
                </a:lnTo>
                <a:lnTo>
                  <a:pt x="56475" y="21505"/>
                </a:lnTo>
                <a:lnTo>
                  <a:pt x="47015" y="13030"/>
                </a:lnTo>
                <a:lnTo>
                  <a:pt x="41567" y="8140"/>
                </a:lnTo>
                <a:lnTo>
                  <a:pt x="35610" y="3873"/>
                </a:lnTo>
                <a:lnTo>
                  <a:pt x="28346" y="2032"/>
                </a:lnTo>
                <a:lnTo>
                  <a:pt x="20243" y="0"/>
                </a:lnTo>
                <a:lnTo>
                  <a:pt x="12534" y="495"/>
                </a:lnTo>
                <a:lnTo>
                  <a:pt x="6311" y="6832"/>
                </a:lnTo>
                <a:lnTo>
                  <a:pt x="1460" y="11760"/>
                </a:lnTo>
                <a:lnTo>
                  <a:pt x="0" y="17995"/>
                </a:lnTo>
                <a:lnTo>
                  <a:pt x="292" y="24739"/>
                </a:lnTo>
                <a:lnTo>
                  <a:pt x="673" y="33845"/>
                </a:lnTo>
                <a:lnTo>
                  <a:pt x="1015" y="24155"/>
                </a:lnTo>
                <a:lnTo>
                  <a:pt x="3314" y="15963"/>
                </a:lnTo>
                <a:lnTo>
                  <a:pt x="10350" y="11531"/>
                </a:lnTo>
                <a:lnTo>
                  <a:pt x="15265" y="8737"/>
                </a:lnTo>
                <a:lnTo>
                  <a:pt x="24231" y="7251"/>
                </a:lnTo>
                <a:lnTo>
                  <a:pt x="30340" y="8509"/>
                </a:lnTo>
                <a:lnTo>
                  <a:pt x="35864" y="11899"/>
                </a:lnTo>
                <a:lnTo>
                  <a:pt x="41192" y="15367"/>
                </a:lnTo>
                <a:lnTo>
                  <a:pt x="51310" y="23051"/>
                </a:lnTo>
                <a:lnTo>
                  <a:pt x="60896" y="31407"/>
                </a:lnTo>
                <a:lnTo>
                  <a:pt x="69891" y="39608"/>
                </a:lnTo>
                <a:lnTo>
                  <a:pt x="79258" y="48183"/>
                </a:lnTo>
                <a:lnTo>
                  <a:pt x="88619" y="56761"/>
                </a:lnTo>
                <a:lnTo>
                  <a:pt x="97993" y="65328"/>
                </a:lnTo>
                <a:lnTo>
                  <a:pt x="107095" y="73612"/>
                </a:lnTo>
                <a:lnTo>
                  <a:pt x="116507" y="82139"/>
                </a:lnTo>
                <a:lnTo>
                  <a:pt x="125933" y="90652"/>
                </a:lnTo>
                <a:lnTo>
                  <a:pt x="128791" y="93229"/>
                </a:lnTo>
                <a:lnTo>
                  <a:pt x="138231" y="101722"/>
                </a:lnTo>
                <a:lnTo>
                  <a:pt x="147677" y="110216"/>
                </a:lnTo>
                <a:lnTo>
                  <a:pt x="157111" y="118719"/>
                </a:lnTo>
                <a:lnTo>
                  <a:pt x="162816" y="123879"/>
                </a:lnTo>
                <a:lnTo>
                  <a:pt x="172224" y="132406"/>
                </a:lnTo>
                <a:lnTo>
                  <a:pt x="181630" y="140936"/>
                </a:lnTo>
                <a:lnTo>
                  <a:pt x="191046" y="149466"/>
                </a:lnTo>
                <a:lnTo>
                  <a:pt x="197307" y="155130"/>
                </a:lnTo>
                <a:lnTo>
                  <a:pt x="203606" y="160756"/>
                </a:lnTo>
                <a:lnTo>
                  <a:pt x="209880" y="166408"/>
                </a:lnTo>
                <a:lnTo>
                  <a:pt x="212369" y="168783"/>
                </a:lnTo>
                <a:lnTo>
                  <a:pt x="203911" y="170078"/>
                </a:lnTo>
                <a:lnTo>
                  <a:pt x="197332" y="174498"/>
                </a:lnTo>
                <a:lnTo>
                  <a:pt x="190347" y="177939"/>
                </a:lnTo>
                <a:lnTo>
                  <a:pt x="185915" y="180149"/>
                </a:lnTo>
                <a:lnTo>
                  <a:pt x="181381" y="182003"/>
                </a:lnTo>
                <a:lnTo>
                  <a:pt x="170179" y="181825"/>
                </a:lnTo>
                <a:lnTo>
                  <a:pt x="165493" y="178625"/>
                </a:lnTo>
                <a:lnTo>
                  <a:pt x="161035" y="174955"/>
                </a:lnTo>
                <a:lnTo>
                  <a:pt x="152188" y="167662"/>
                </a:lnTo>
                <a:lnTo>
                  <a:pt x="142391" y="159580"/>
                </a:lnTo>
                <a:lnTo>
                  <a:pt x="132626" y="151460"/>
                </a:lnTo>
                <a:lnTo>
                  <a:pt x="123733" y="143971"/>
                </a:lnTo>
                <a:lnTo>
                  <a:pt x="114054" y="135746"/>
                </a:lnTo>
                <a:lnTo>
                  <a:pt x="104444" y="127444"/>
                </a:lnTo>
                <a:lnTo>
                  <a:pt x="95765" y="119848"/>
                </a:lnTo>
                <a:lnTo>
                  <a:pt x="86243" y="111449"/>
                </a:lnTo>
                <a:lnTo>
                  <a:pt x="76751" y="103012"/>
                </a:lnTo>
                <a:lnTo>
                  <a:pt x="67284" y="94538"/>
                </a:lnTo>
                <a:lnTo>
                  <a:pt x="61180" y="88994"/>
                </a:lnTo>
                <a:lnTo>
                  <a:pt x="51854" y="80371"/>
                </a:lnTo>
                <a:lnTo>
                  <a:pt x="42595" y="71678"/>
                </a:lnTo>
                <a:lnTo>
                  <a:pt x="31051" y="60687"/>
                </a:lnTo>
                <a:lnTo>
                  <a:pt x="21893" y="51886"/>
                </a:lnTo>
                <a:lnTo>
                  <a:pt x="12750" y="43065"/>
                </a:lnTo>
                <a:lnTo>
                  <a:pt x="9334" y="39776"/>
                </a:lnTo>
                <a:lnTo>
                  <a:pt x="6311" y="36156"/>
                </a:lnTo>
                <a:lnTo>
                  <a:pt x="4368" y="31737"/>
                </a:lnTo>
                <a:lnTo>
                  <a:pt x="4775" y="41516"/>
                </a:lnTo>
                <a:lnTo>
                  <a:pt x="10896" y="47790"/>
                </a:lnTo>
                <a:lnTo>
                  <a:pt x="17137" y="53984"/>
                </a:lnTo>
                <a:lnTo>
                  <a:pt x="26416" y="62658"/>
                </a:lnTo>
                <a:lnTo>
                  <a:pt x="35813" y="71208"/>
                </a:lnTo>
                <a:lnTo>
                  <a:pt x="43604" y="78209"/>
                </a:lnTo>
                <a:lnTo>
                  <a:pt x="53110" y="86628"/>
                </a:lnTo>
                <a:lnTo>
                  <a:pt x="62623" y="95046"/>
                </a:lnTo>
                <a:lnTo>
                  <a:pt x="66247" y="98276"/>
                </a:lnTo>
                <a:lnTo>
                  <a:pt x="75725" y="106730"/>
                </a:lnTo>
                <a:lnTo>
                  <a:pt x="85207" y="115179"/>
                </a:lnTo>
                <a:lnTo>
                  <a:pt x="94703" y="123609"/>
                </a:lnTo>
                <a:lnTo>
                  <a:pt x="99364" y="127736"/>
                </a:lnTo>
                <a:lnTo>
                  <a:pt x="104076" y="131800"/>
                </a:lnTo>
                <a:lnTo>
                  <a:pt x="107594" y="137426"/>
                </a:lnTo>
                <a:lnTo>
                  <a:pt x="105994" y="136588"/>
                </a:lnTo>
                <a:lnTo>
                  <a:pt x="103276" y="135178"/>
                </a:lnTo>
                <a:lnTo>
                  <a:pt x="99669" y="133311"/>
                </a:lnTo>
                <a:lnTo>
                  <a:pt x="96075" y="131406"/>
                </a:lnTo>
                <a:lnTo>
                  <a:pt x="91909" y="131127"/>
                </a:lnTo>
                <a:lnTo>
                  <a:pt x="83077" y="132335"/>
                </a:lnTo>
                <a:lnTo>
                  <a:pt x="73449" y="138411"/>
                </a:lnTo>
                <a:lnTo>
                  <a:pt x="67691" y="148713"/>
                </a:lnTo>
                <a:lnTo>
                  <a:pt x="71691" y="144233"/>
                </a:lnTo>
                <a:lnTo>
                  <a:pt x="77647" y="139750"/>
                </a:lnTo>
                <a:lnTo>
                  <a:pt x="82727" y="135940"/>
                </a:lnTo>
                <a:lnTo>
                  <a:pt x="88582" y="135801"/>
                </a:lnTo>
                <a:lnTo>
                  <a:pt x="94500" y="137274"/>
                </a:lnTo>
                <a:lnTo>
                  <a:pt x="100723" y="138811"/>
                </a:lnTo>
                <a:lnTo>
                  <a:pt x="105930" y="142367"/>
                </a:lnTo>
                <a:lnTo>
                  <a:pt x="111175" y="145808"/>
                </a:lnTo>
                <a:lnTo>
                  <a:pt x="116878" y="149550"/>
                </a:lnTo>
                <a:lnTo>
                  <a:pt x="127488" y="156537"/>
                </a:lnTo>
                <a:lnTo>
                  <a:pt x="138097" y="163518"/>
                </a:lnTo>
                <a:lnTo>
                  <a:pt x="148726" y="170463"/>
                </a:lnTo>
                <a:lnTo>
                  <a:pt x="159397" y="177342"/>
                </a:lnTo>
                <a:lnTo>
                  <a:pt x="163829" y="180174"/>
                </a:lnTo>
                <a:lnTo>
                  <a:pt x="167703" y="183489"/>
                </a:lnTo>
                <a:lnTo>
                  <a:pt x="171462" y="187274"/>
                </a:lnTo>
                <a:lnTo>
                  <a:pt x="170078" y="193992"/>
                </a:lnTo>
                <a:lnTo>
                  <a:pt x="173469" y="191744"/>
                </a:lnTo>
                <a:lnTo>
                  <a:pt x="186404" y="184576"/>
                </a:lnTo>
                <a:lnTo>
                  <a:pt x="198145" y="179705"/>
                </a:lnTo>
                <a:lnTo>
                  <a:pt x="207325" y="176319"/>
                </a:lnTo>
                <a:lnTo>
                  <a:pt x="219321" y="172131"/>
                </a:lnTo>
                <a:lnTo>
                  <a:pt x="231406" y="168236"/>
                </a:lnTo>
                <a:lnTo>
                  <a:pt x="238353" y="166103"/>
                </a:lnTo>
                <a:lnTo>
                  <a:pt x="245516" y="166992"/>
                </a:lnTo>
                <a:lnTo>
                  <a:pt x="252260" y="169646"/>
                </a:lnTo>
                <a:lnTo>
                  <a:pt x="259460" y="172478"/>
                </a:lnTo>
                <a:lnTo>
                  <a:pt x="262458" y="180581"/>
                </a:lnTo>
                <a:lnTo>
                  <a:pt x="259092" y="188328"/>
                </a:lnTo>
                <a:lnTo>
                  <a:pt x="257708" y="191541"/>
                </a:lnTo>
                <a:lnTo>
                  <a:pt x="255384" y="194348"/>
                </a:lnTo>
                <a:lnTo>
                  <a:pt x="253491" y="197332"/>
                </a:lnTo>
                <a:lnTo>
                  <a:pt x="252983" y="197002"/>
                </a:lnTo>
                <a:lnTo>
                  <a:pt x="248005" y="201383"/>
                </a:lnTo>
                <a:lnTo>
                  <a:pt x="242023" y="203822"/>
                </a:lnTo>
                <a:lnTo>
                  <a:pt x="235851" y="205892"/>
                </a:lnTo>
                <a:lnTo>
                  <a:pt x="231122" y="207476"/>
                </a:lnTo>
                <a:lnTo>
                  <a:pt x="219078" y="211513"/>
                </a:lnTo>
                <a:lnTo>
                  <a:pt x="207027" y="215520"/>
                </a:lnTo>
                <a:lnTo>
                  <a:pt x="194957" y="219456"/>
                </a:lnTo>
                <a:lnTo>
                  <a:pt x="188671" y="221475"/>
                </a:lnTo>
                <a:lnTo>
                  <a:pt x="182219" y="222631"/>
                </a:lnTo>
                <a:lnTo>
                  <a:pt x="175640" y="220497"/>
                </a:lnTo>
                <a:lnTo>
                  <a:pt x="174615" y="220134"/>
                </a:lnTo>
                <a:lnTo>
                  <a:pt x="165565" y="212159"/>
                </a:lnTo>
                <a:lnTo>
                  <a:pt x="163702" y="217741"/>
                </a:lnTo>
                <a:lnTo>
                  <a:pt x="168224" y="223367"/>
                </a:lnTo>
                <a:lnTo>
                  <a:pt x="164706" y="221310"/>
                </a:lnTo>
                <a:lnTo>
                  <a:pt x="161175" y="219265"/>
                </a:lnTo>
                <a:lnTo>
                  <a:pt x="157670" y="217195"/>
                </a:lnTo>
                <a:lnTo>
                  <a:pt x="153046" y="214466"/>
                </a:lnTo>
                <a:lnTo>
                  <a:pt x="142105" y="208016"/>
                </a:lnTo>
                <a:lnTo>
                  <a:pt x="131165" y="201560"/>
                </a:lnTo>
                <a:lnTo>
                  <a:pt x="120243" y="195084"/>
                </a:lnTo>
                <a:lnTo>
                  <a:pt x="118760" y="194200"/>
                </a:lnTo>
                <a:lnTo>
                  <a:pt x="107833" y="187718"/>
                </a:lnTo>
                <a:lnTo>
                  <a:pt x="96936" y="181194"/>
                </a:lnTo>
                <a:lnTo>
                  <a:pt x="86144" y="174510"/>
                </a:lnTo>
                <a:lnTo>
                  <a:pt x="79743" y="170434"/>
                </a:lnTo>
                <a:lnTo>
                  <a:pt x="74371" y="165087"/>
                </a:lnTo>
                <a:lnTo>
                  <a:pt x="72516" y="157289"/>
                </a:lnTo>
                <a:lnTo>
                  <a:pt x="70929" y="150558"/>
                </a:lnTo>
                <a:lnTo>
                  <a:pt x="68249" y="162331"/>
                </a:lnTo>
                <a:lnTo>
                  <a:pt x="69443" y="166268"/>
                </a:lnTo>
                <a:lnTo>
                  <a:pt x="71640" y="169608"/>
                </a:lnTo>
                <a:lnTo>
                  <a:pt x="74612" y="172554"/>
                </a:lnTo>
                <a:lnTo>
                  <a:pt x="65369" y="177058"/>
                </a:lnTo>
                <a:lnTo>
                  <a:pt x="57772" y="184969"/>
                </a:lnTo>
                <a:lnTo>
                  <a:pt x="53708" y="194795"/>
                </a:lnTo>
                <a:lnTo>
                  <a:pt x="53604" y="205446"/>
                </a:lnTo>
                <a:lnTo>
                  <a:pt x="57886" y="215833"/>
                </a:lnTo>
                <a:lnTo>
                  <a:pt x="58000" y="205727"/>
                </a:lnTo>
                <a:lnTo>
                  <a:pt x="57327" y="200202"/>
                </a:lnTo>
                <a:lnTo>
                  <a:pt x="57235" y="199342"/>
                </a:lnTo>
                <a:lnTo>
                  <a:pt x="60908" y="186908"/>
                </a:lnTo>
                <a:lnTo>
                  <a:pt x="72910" y="181483"/>
                </a:lnTo>
                <a:lnTo>
                  <a:pt x="78993" y="181127"/>
                </a:lnTo>
                <a:lnTo>
                  <a:pt x="84569" y="182956"/>
                </a:lnTo>
                <a:lnTo>
                  <a:pt x="89750" y="185851"/>
                </a:lnTo>
                <a:lnTo>
                  <a:pt x="99151" y="191127"/>
                </a:lnTo>
                <a:lnTo>
                  <a:pt x="110175" y="197434"/>
                </a:lnTo>
                <a:lnTo>
                  <a:pt x="121107" y="203885"/>
                </a:lnTo>
                <a:lnTo>
                  <a:pt x="127242" y="207594"/>
                </a:lnTo>
                <a:lnTo>
                  <a:pt x="138067" y="214241"/>
                </a:lnTo>
                <a:lnTo>
                  <a:pt x="148844" y="220960"/>
                </a:lnTo>
                <a:lnTo>
                  <a:pt x="159588" y="227723"/>
                </a:lnTo>
                <a:lnTo>
                  <a:pt x="162648" y="229641"/>
                </a:lnTo>
                <a:lnTo>
                  <a:pt x="165709" y="231787"/>
                </a:lnTo>
                <a:lnTo>
                  <a:pt x="168135" y="234416"/>
                </a:lnTo>
                <a:lnTo>
                  <a:pt x="173146" y="244650"/>
                </a:lnTo>
                <a:lnTo>
                  <a:pt x="170179" y="228523"/>
                </a:lnTo>
                <a:lnTo>
                  <a:pt x="173862" y="228028"/>
                </a:lnTo>
                <a:lnTo>
                  <a:pt x="177368" y="227609"/>
                </a:lnTo>
                <a:lnTo>
                  <a:pt x="180873" y="227076"/>
                </a:lnTo>
                <a:lnTo>
                  <a:pt x="187728" y="225943"/>
                </a:lnTo>
                <a:lnTo>
                  <a:pt x="200188" y="223313"/>
                </a:lnTo>
                <a:lnTo>
                  <a:pt x="212440" y="219962"/>
                </a:lnTo>
                <a:lnTo>
                  <a:pt x="224477" y="215871"/>
                </a:lnTo>
                <a:lnTo>
                  <a:pt x="236296" y="211023"/>
                </a:lnTo>
                <a:lnTo>
                  <a:pt x="241630" y="208622"/>
                </a:lnTo>
                <a:lnTo>
                  <a:pt x="246926" y="206095"/>
                </a:lnTo>
                <a:lnTo>
                  <a:pt x="252133" y="203377"/>
                </a:lnTo>
                <a:lnTo>
                  <a:pt x="255066" y="201841"/>
                </a:lnTo>
                <a:lnTo>
                  <a:pt x="257733" y="201891"/>
                </a:lnTo>
                <a:lnTo>
                  <a:pt x="260248" y="203822"/>
                </a:lnTo>
                <a:lnTo>
                  <a:pt x="266471" y="208597"/>
                </a:lnTo>
                <a:lnTo>
                  <a:pt x="272389" y="213753"/>
                </a:lnTo>
                <a:lnTo>
                  <a:pt x="277367" y="219862"/>
                </a:lnTo>
                <a:lnTo>
                  <a:pt x="281947" y="225975"/>
                </a:lnTo>
                <a:lnTo>
                  <a:pt x="288357" y="237051"/>
                </a:lnTo>
                <a:lnTo>
                  <a:pt x="292896" y="248937"/>
                </a:lnTo>
                <a:lnTo>
                  <a:pt x="295465" y="261645"/>
                </a:lnTo>
                <a:lnTo>
                  <a:pt x="295956" y="278752"/>
                </a:lnTo>
                <a:lnTo>
                  <a:pt x="294263" y="291131"/>
                </a:lnTo>
                <a:lnTo>
                  <a:pt x="290808" y="303051"/>
                </a:lnTo>
                <a:lnTo>
                  <a:pt x="285604" y="314505"/>
                </a:lnTo>
                <a:lnTo>
                  <a:pt x="278663" y="325488"/>
                </a:lnTo>
                <a:lnTo>
                  <a:pt x="272656" y="332961"/>
                </a:lnTo>
                <a:lnTo>
                  <a:pt x="263439" y="341961"/>
                </a:lnTo>
                <a:lnTo>
                  <a:pt x="253157" y="349446"/>
                </a:lnTo>
                <a:lnTo>
                  <a:pt x="241830" y="355415"/>
                </a:lnTo>
                <a:lnTo>
                  <a:pt x="229476" y="359867"/>
                </a:lnTo>
                <a:lnTo>
                  <a:pt x="215123" y="362821"/>
                </a:lnTo>
                <a:lnTo>
                  <a:pt x="202653" y="363505"/>
                </a:lnTo>
                <a:lnTo>
                  <a:pt x="190178" y="362444"/>
                </a:lnTo>
                <a:lnTo>
                  <a:pt x="177711" y="359638"/>
                </a:lnTo>
                <a:lnTo>
                  <a:pt x="170802" y="357322"/>
                </a:lnTo>
                <a:lnTo>
                  <a:pt x="159156" y="352188"/>
                </a:lnTo>
                <a:lnTo>
                  <a:pt x="148128" y="345876"/>
                </a:lnTo>
                <a:lnTo>
                  <a:pt x="137617" y="338569"/>
                </a:lnTo>
                <a:lnTo>
                  <a:pt x="125332" y="328485"/>
                </a:lnTo>
                <a:lnTo>
                  <a:pt x="116052" y="319809"/>
                </a:lnTo>
                <a:lnTo>
                  <a:pt x="107137" y="310743"/>
                </a:lnTo>
                <a:lnTo>
                  <a:pt x="101434" y="304749"/>
                </a:lnTo>
                <a:lnTo>
                  <a:pt x="95605" y="298983"/>
                </a:lnTo>
                <a:lnTo>
                  <a:pt x="89052" y="293941"/>
                </a:lnTo>
                <a:lnTo>
                  <a:pt x="86829" y="292227"/>
                </a:lnTo>
                <a:lnTo>
                  <a:pt x="85293" y="289636"/>
                </a:lnTo>
                <a:lnTo>
                  <a:pt x="83997" y="286981"/>
                </a:lnTo>
                <a:lnTo>
                  <a:pt x="89750" y="289915"/>
                </a:lnTo>
                <a:lnTo>
                  <a:pt x="95643" y="292620"/>
                </a:lnTo>
                <a:lnTo>
                  <a:pt x="101244" y="295833"/>
                </a:lnTo>
                <a:lnTo>
                  <a:pt x="108287" y="299659"/>
                </a:lnTo>
                <a:lnTo>
                  <a:pt x="119740" y="305148"/>
                </a:lnTo>
                <a:lnTo>
                  <a:pt x="131382" y="310229"/>
                </a:lnTo>
                <a:lnTo>
                  <a:pt x="143052" y="315252"/>
                </a:lnTo>
                <a:lnTo>
                  <a:pt x="150723" y="318604"/>
                </a:lnTo>
                <a:lnTo>
                  <a:pt x="158508" y="318262"/>
                </a:lnTo>
                <a:lnTo>
                  <a:pt x="165671" y="313474"/>
                </a:lnTo>
                <a:lnTo>
                  <a:pt x="170268" y="310413"/>
                </a:lnTo>
                <a:lnTo>
                  <a:pt x="173431" y="306184"/>
                </a:lnTo>
                <a:lnTo>
                  <a:pt x="174764" y="300761"/>
                </a:lnTo>
                <a:lnTo>
                  <a:pt x="176148" y="295084"/>
                </a:lnTo>
                <a:lnTo>
                  <a:pt x="173520" y="290436"/>
                </a:lnTo>
                <a:lnTo>
                  <a:pt x="170484" y="286080"/>
                </a:lnTo>
                <a:lnTo>
                  <a:pt x="167068" y="281165"/>
                </a:lnTo>
                <a:lnTo>
                  <a:pt x="162940" y="276898"/>
                </a:lnTo>
                <a:lnTo>
                  <a:pt x="157810" y="273710"/>
                </a:lnTo>
                <a:lnTo>
                  <a:pt x="157467" y="273227"/>
                </a:lnTo>
                <a:lnTo>
                  <a:pt x="156857" y="280695"/>
                </a:lnTo>
                <a:lnTo>
                  <a:pt x="161150" y="284734"/>
                </a:lnTo>
                <a:lnTo>
                  <a:pt x="164007" y="289039"/>
                </a:lnTo>
                <a:lnTo>
                  <a:pt x="165150" y="291668"/>
                </a:lnTo>
                <a:lnTo>
                  <a:pt x="166578" y="296853"/>
                </a:lnTo>
                <a:lnTo>
                  <a:pt x="163418" y="307695"/>
                </a:lnTo>
                <a:lnTo>
                  <a:pt x="152336" y="312877"/>
                </a:lnTo>
                <a:lnTo>
                  <a:pt x="146024" y="313423"/>
                </a:lnTo>
                <a:lnTo>
                  <a:pt x="140360" y="311226"/>
                </a:lnTo>
                <a:lnTo>
                  <a:pt x="134924" y="308406"/>
                </a:lnTo>
                <a:lnTo>
                  <a:pt x="130517" y="306122"/>
                </a:lnTo>
                <a:lnTo>
                  <a:pt x="119264" y="300242"/>
                </a:lnTo>
                <a:lnTo>
                  <a:pt x="108026" y="294328"/>
                </a:lnTo>
                <a:lnTo>
                  <a:pt x="96786" y="288404"/>
                </a:lnTo>
                <a:lnTo>
                  <a:pt x="87056" y="283292"/>
                </a:lnTo>
                <a:lnTo>
                  <a:pt x="75823" y="277371"/>
                </a:lnTo>
                <a:lnTo>
                  <a:pt x="73120" y="282837"/>
                </a:lnTo>
                <a:lnTo>
                  <a:pt x="81978" y="292049"/>
                </a:lnTo>
                <a:lnTo>
                  <a:pt x="83883" y="294513"/>
                </a:lnTo>
                <a:lnTo>
                  <a:pt x="87985" y="299186"/>
                </a:lnTo>
                <a:lnTo>
                  <a:pt x="95093" y="306935"/>
                </a:lnTo>
                <a:lnTo>
                  <a:pt x="103890" y="316098"/>
                </a:lnTo>
                <a:lnTo>
                  <a:pt x="113008" y="324937"/>
                </a:lnTo>
                <a:lnTo>
                  <a:pt x="122554" y="333349"/>
                </a:lnTo>
                <a:lnTo>
                  <a:pt x="133253" y="341675"/>
                </a:lnTo>
                <a:lnTo>
                  <a:pt x="143827" y="348738"/>
                </a:lnTo>
                <a:lnTo>
                  <a:pt x="154928" y="354915"/>
                </a:lnTo>
                <a:lnTo>
                  <a:pt x="166623" y="360095"/>
                </a:lnTo>
                <a:lnTo>
                  <a:pt x="178887" y="364206"/>
                </a:lnTo>
                <a:lnTo>
                  <a:pt x="191036" y="366922"/>
                </a:lnTo>
                <a:lnTo>
                  <a:pt x="203324" y="368177"/>
                </a:lnTo>
                <a:lnTo>
                  <a:pt x="215761" y="367809"/>
                </a:lnTo>
                <a:close/>
              </a:path>
            </a:pathLst>
          </a:custGeom>
          <a:solidFill>
            <a:srgbClr val="F5A66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2" name="object 1182"/>
          <p:cNvSpPr/>
          <p:nvPr/>
        </p:nvSpPr>
        <p:spPr>
          <a:xfrm>
            <a:off x="4468300" y="7228411"/>
            <a:ext cx="212115" cy="161673"/>
          </a:xfrm>
          <a:custGeom>
            <a:avLst/>
            <a:gdLst/>
            <a:ahLst/>
            <a:cxnLst/>
            <a:rect l="l" t="t" r="r" b="b"/>
            <a:pathLst>
              <a:path w="212115" h="161673">
                <a:moveTo>
                  <a:pt x="133030" y="160722"/>
                </a:moveTo>
                <a:lnTo>
                  <a:pt x="145478" y="158026"/>
                </a:lnTo>
                <a:lnTo>
                  <a:pt x="154539" y="154948"/>
                </a:lnTo>
                <a:lnTo>
                  <a:pt x="166151" y="149396"/>
                </a:lnTo>
                <a:lnTo>
                  <a:pt x="176722" y="142327"/>
                </a:lnTo>
                <a:lnTo>
                  <a:pt x="186233" y="133743"/>
                </a:lnTo>
                <a:lnTo>
                  <a:pt x="194665" y="123647"/>
                </a:lnTo>
                <a:lnTo>
                  <a:pt x="203486" y="108993"/>
                </a:lnTo>
                <a:lnTo>
                  <a:pt x="208120" y="97386"/>
                </a:lnTo>
                <a:lnTo>
                  <a:pt x="211000" y="85316"/>
                </a:lnTo>
                <a:lnTo>
                  <a:pt x="212115" y="72787"/>
                </a:lnTo>
                <a:lnTo>
                  <a:pt x="211454" y="59804"/>
                </a:lnTo>
                <a:lnTo>
                  <a:pt x="210201" y="52273"/>
                </a:lnTo>
                <a:lnTo>
                  <a:pt x="206472" y="40047"/>
                </a:lnTo>
                <a:lnTo>
                  <a:pt x="200828" y="28633"/>
                </a:lnTo>
                <a:lnTo>
                  <a:pt x="193370" y="18021"/>
                </a:lnTo>
                <a:lnTo>
                  <a:pt x="188391" y="11912"/>
                </a:lnTo>
                <a:lnTo>
                  <a:pt x="182473" y="6756"/>
                </a:lnTo>
                <a:lnTo>
                  <a:pt x="176250" y="1981"/>
                </a:lnTo>
                <a:lnTo>
                  <a:pt x="173735" y="50"/>
                </a:lnTo>
                <a:lnTo>
                  <a:pt x="171068" y="0"/>
                </a:lnTo>
                <a:lnTo>
                  <a:pt x="168122" y="1536"/>
                </a:lnTo>
                <a:lnTo>
                  <a:pt x="162928" y="4254"/>
                </a:lnTo>
                <a:lnTo>
                  <a:pt x="157632" y="6781"/>
                </a:lnTo>
                <a:lnTo>
                  <a:pt x="152285" y="9182"/>
                </a:lnTo>
                <a:lnTo>
                  <a:pt x="145905" y="11907"/>
                </a:lnTo>
                <a:lnTo>
                  <a:pt x="133970" y="16343"/>
                </a:lnTo>
                <a:lnTo>
                  <a:pt x="121815" y="20031"/>
                </a:lnTo>
                <a:lnTo>
                  <a:pt x="109448" y="22989"/>
                </a:lnTo>
                <a:lnTo>
                  <a:pt x="96875" y="25234"/>
                </a:lnTo>
                <a:lnTo>
                  <a:pt x="93370" y="25768"/>
                </a:lnTo>
                <a:lnTo>
                  <a:pt x="89852" y="26187"/>
                </a:lnTo>
                <a:lnTo>
                  <a:pt x="86182" y="26682"/>
                </a:lnTo>
                <a:lnTo>
                  <a:pt x="91328" y="33581"/>
                </a:lnTo>
                <a:lnTo>
                  <a:pt x="94254" y="44543"/>
                </a:lnTo>
                <a:lnTo>
                  <a:pt x="92344" y="55687"/>
                </a:lnTo>
                <a:lnTo>
                  <a:pt x="85458" y="65229"/>
                </a:lnTo>
                <a:lnTo>
                  <a:pt x="73456" y="71386"/>
                </a:lnTo>
                <a:lnTo>
                  <a:pt x="73812" y="71869"/>
                </a:lnTo>
                <a:lnTo>
                  <a:pt x="78943" y="75057"/>
                </a:lnTo>
                <a:lnTo>
                  <a:pt x="83070" y="79324"/>
                </a:lnTo>
                <a:lnTo>
                  <a:pt x="86486" y="84239"/>
                </a:lnTo>
                <a:lnTo>
                  <a:pt x="89522" y="88595"/>
                </a:lnTo>
                <a:lnTo>
                  <a:pt x="92151" y="93243"/>
                </a:lnTo>
                <a:lnTo>
                  <a:pt x="90754" y="98920"/>
                </a:lnTo>
                <a:lnTo>
                  <a:pt x="89433" y="104343"/>
                </a:lnTo>
                <a:lnTo>
                  <a:pt x="86271" y="108572"/>
                </a:lnTo>
                <a:lnTo>
                  <a:pt x="81673" y="111633"/>
                </a:lnTo>
                <a:lnTo>
                  <a:pt x="74498" y="116420"/>
                </a:lnTo>
                <a:lnTo>
                  <a:pt x="66725" y="116763"/>
                </a:lnTo>
                <a:lnTo>
                  <a:pt x="59042" y="113411"/>
                </a:lnTo>
                <a:lnTo>
                  <a:pt x="51703" y="110235"/>
                </a:lnTo>
                <a:lnTo>
                  <a:pt x="40036" y="105217"/>
                </a:lnTo>
                <a:lnTo>
                  <a:pt x="28493" y="99920"/>
                </a:lnTo>
                <a:lnTo>
                  <a:pt x="17233" y="93992"/>
                </a:lnTo>
                <a:lnTo>
                  <a:pt x="11645" y="90779"/>
                </a:lnTo>
                <a:lnTo>
                  <a:pt x="5753" y="88074"/>
                </a:lnTo>
                <a:lnTo>
                  <a:pt x="0" y="85140"/>
                </a:lnTo>
                <a:lnTo>
                  <a:pt x="1295" y="87795"/>
                </a:lnTo>
                <a:lnTo>
                  <a:pt x="2832" y="90385"/>
                </a:lnTo>
                <a:lnTo>
                  <a:pt x="5041" y="92100"/>
                </a:lnTo>
                <a:lnTo>
                  <a:pt x="11607" y="97142"/>
                </a:lnTo>
                <a:lnTo>
                  <a:pt x="17437" y="102908"/>
                </a:lnTo>
                <a:lnTo>
                  <a:pt x="23126" y="108902"/>
                </a:lnTo>
                <a:lnTo>
                  <a:pt x="34328" y="120180"/>
                </a:lnTo>
                <a:lnTo>
                  <a:pt x="43721" y="128735"/>
                </a:lnTo>
                <a:lnTo>
                  <a:pt x="53619" y="136728"/>
                </a:lnTo>
                <a:lnTo>
                  <a:pt x="59515" y="140978"/>
                </a:lnTo>
                <a:lnTo>
                  <a:pt x="70306" y="147744"/>
                </a:lnTo>
                <a:lnTo>
                  <a:pt x="81671" y="153411"/>
                </a:lnTo>
                <a:lnTo>
                  <a:pt x="93713" y="157797"/>
                </a:lnTo>
                <a:lnTo>
                  <a:pt x="108083" y="160879"/>
                </a:lnTo>
                <a:lnTo>
                  <a:pt x="120559" y="161673"/>
                </a:lnTo>
                <a:lnTo>
                  <a:pt x="133030" y="160722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3" name="object 1183"/>
          <p:cNvSpPr/>
          <p:nvPr/>
        </p:nvSpPr>
        <p:spPr>
          <a:xfrm>
            <a:off x="4385312" y="7033814"/>
            <a:ext cx="211353" cy="174764"/>
          </a:xfrm>
          <a:custGeom>
            <a:avLst/>
            <a:gdLst/>
            <a:ahLst/>
            <a:cxnLst/>
            <a:rect l="l" t="t" r="r" b="b"/>
            <a:pathLst>
              <a:path w="211353" h="174764">
                <a:moveTo>
                  <a:pt x="184899" y="172910"/>
                </a:moveTo>
                <a:lnTo>
                  <a:pt x="189344" y="170700"/>
                </a:lnTo>
                <a:lnTo>
                  <a:pt x="196316" y="167246"/>
                </a:lnTo>
                <a:lnTo>
                  <a:pt x="202895" y="162839"/>
                </a:lnTo>
                <a:lnTo>
                  <a:pt x="211353" y="161544"/>
                </a:lnTo>
                <a:lnTo>
                  <a:pt x="208876" y="159169"/>
                </a:lnTo>
                <a:lnTo>
                  <a:pt x="202603" y="153504"/>
                </a:lnTo>
                <a:lnTo>
                  <a:pt x="196291" y="147891"/>
                </a:lnTo>
                <a:lnTo>
                  <a:pt x="190030" y="142227"/>
                </a:lnTo>
                <a:lnTo>
                  <a:pt x="184329" y="137060"/>
                </a:lnTo>
                <a:lnTo>
                  <a:pt x="174922" y="128526"/>
                </a:lnTo>
                <a:lnTo>
                  <a:pt x="165513" y="119996"/>
                </a:lnTo>
                <a:lnTo>
                  <a:pt x="156095" y="111480"/>
                </a:lnTo>
                <a:lnTo>
                  <a:pt x="153237" y="108897"/>
                </a:lnTo>
                <a:lnTo>
                  <a:pt x="143801" y="100395"/>
                </a:lnTo>
                <a:lnTo>
                  <a:pt x="134357" y="91906"/>
                </a:lnTo>
                <a:lnTo>
                  <a:pt x="124917" y="83413"/>
                </a:lnTo>
                <a:lnTo>
                  <a:pt x="115784" y="75163"/>
                </a:lnTo>
                <a:lnTo>
                  <a:pt x="106374" y="66636"/>
                </a:lnTo>
                <a:lnTo>
                  <a:pt x="96977" y="58089"/>
                </a:lnTo>
                <a:lnTo>
                  <a:pt x="88001" y="49880"/>
                </a:lnTo>
                <a:lnTo>
                  <a:pt x="78639" y="41299"/>
                </a:lnTo>
                <a:lnTo>
                  <a:pt x="69270" y="32722"/>
                </a:lnTo>
                <a:lnTo>
                  <a:pt x="59880" y="24168"/>
                </a:lnTo>
                <a:lnTo>
                  <a:pt x="55150" y="19940"/>
                </a:lnTo>
                <a:lnTo>
                  <a:pt x="45334" y="11870"/>
                </a:lnTo>
                <a:lnTo>
                  <a:pt x="34861" y="4648"/>
                </a:lnTo>
                <a:lnTo>
                  <a:pt x="29324" y="1270"/>
                </a:lnTo>
                <a:lnTo>
                  <a:pt x="23228" y="0"/>
                </a:lnTo>
                <a:lnTo>
                  <a:pt x="16878" y="1041"/>
                </a:lnTo>
                <a:lnTo>
                  <a:pt x="14249" y="1485"/>
                </a:lnTo>
                <a:lnTo>
                  <a:pt x="11633" y="2844"/>
                </a:lnTo>
                <a:lnTo>
                  <a:pt x="9334" y="4279"/>
                </a:lnTo>
                <a:lnTo>
                  <a:pt x="2298" y="8724"/>
                </a:lnTo>
                <a:lnTo>
                  <a:pt x="0" y="16903"/>
                </a:lnTo>
                <a:lnTo>
                  <a:pt x="3352" y="24498"/>
                </a:lnTo>
                <a:lnTo>
                  <a:pt x="5295" y="28917"/>
                </a:lnTo>
                <a:lnTo>
                  <a:pt x="11734" y="35826"/>
                </a:lnTo>
                <a:lnTo>
                  <a:pt x="23215" y="46890"/>
                </a:lnTo>
                <a:lnTo>
                  <a:pt x="32380" y="55683"/>
                </a:lnTo>
                <a:lnTo>
                  <a:pt x="41579" y="64439"/>
                </a:lnTo>
                <a:lnTo>
                  <a:pt x="47580" y="70085"/>
                </a:lnTo>
                <a:lnTo>
                  <a:pt x="56882" y="78736"/>
                </a:lnTo>
                <a:lnTo>
                  <a:pt x="66268" y="87287"/>
                </a:lnTo>
                <a:lnTo>
                  <a:pt x="74872" y="94990"/>
                </a:lnTo>
                <a:lnTo>
                  <a:pt x="84363" y="103434"/>
                </a:lnTo>
                <a:lnTo>
                  <a:pt x="93881" y="111840"/>
                </a:lnTo>
                <a:lnTo>
                  <a:pt x="103428" y="120205"/>
                </a:lnTo>
                <a:lnTo>
                  <a:pt x="112231" y="127813"/>
                </a:lnTo>
                <a:lnTo>
                  <a:pt x="121908" y="136041"/>
                </a:lnTo>
                <a:lnTo>
                  <a:pt x="131622" y="144221"/>
                </a:lnTo>
                <a:lnTo>
                  <a:pt x="140419" y="151546"/>
                </a:lnTo>
                <a:lnTo>
                  <a:pt x="150216" y="159631"/>
                </a:lnTo>
                <a:lnTo>
                  <a:pt x="160019" y="167703"/>
                </a:lnTo>
                <a:lnTo>
                  <a:pt x="169176" y="174574"/>
                </a:lnTo>
                <a:lnTo>
                  <a:pt x="180378" y="174764"/>
                </a:lnTo>
                <a:lnTo>
                  <a:pt x="184899" y="172910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4" name="object 1184"/>
          <p:cNvSpPr/>
          <p:nvPr/>
        </p:nvSpPr>
        <p:spPr>
          <a:xfrm>
            <a:off x="4441629" y="7207694"/>
            <a:ext cx="115889" cy="87160"/>
          </a:xfrm>
          <a:custGeom>
            <a:avLst/>
            <a:gdLst/>
            <a:ahLst/>
            <a:cxnLst/>
            <a:rect l="l" t="t" r="r" b="b"/>
            <a:pathLst>
              <a:path w="115889" h="87160">
                <a:moveTo>
                  <a:pt x="105778" y="83350"/>
                </a:moveTo>
                <a:lnTo>
                  <a:pt x="113833" y="75171"/>
                </a:lnTo>
                <a:lnTo>
                  <a:pt x="115889" y="64047"/>
                </a:lnTo>
                <a:lnTo>
                  <a:pt x="110807" y="53301"/>
                </a:lnTo>
                <a:lnTo>
                  <a:pt x="105321" y="48526"/>
                </a:lnTo>
                <a:lnTo>
                  <a:pt x="96196" y="42780"/>
                </a:lnTo>
                <a:lnTo>
                  <a:pt x="85435" y="36043"/>
                </a:lnTo>
                <a:lnTo>
                  <a:pt x="74636" y="29360"/>
                </a:lnTo>
                <a:lnTo>
                  <a:pt x="63779" y="22758"/>
                </a:lnTo>
                <a:lnTo>
                  <a:pt x="54511" y="17275"/>
                </a:lnTo>
                <a:lnTo>
                  <a:pt x="43496" y="10950"/>
                </a:lnTo>
                <a:lnTo>
                  <a:pt x="32423" y="4724"/>
                </a:lnTo>
                <a:lnTo>
                  <a:pt x="27241" y="1828"/>
                </a:lnTo>
                <a:lnTo>
                  <a:pt x="21666" y="0"/>
                </a:lnTo>
                <a:lnTo>
                  <a:pt x="15582" y="368"/>
                </a:lnTo>
                <a:lnTo>
                  <a:pt x="14725" y="435"/>
                </a:lnTo>
                <a:lnTo>
                  <a:pt x="3125" y="6329"/>
                </a:lnTo>
                <a:lnTo>
                  <a:pt x="0" y="19075"/>
                </a:lnTo>
                <a:lnTo>
                  <a:pt x="673" y="24599"/>
                </a:lnTo>
                <a:lnTo>
                  <a:pt x="3136" y="29210"/>
                </a:lnTo>
                <a:lnTo>
                  <a:pt x="6629" y="33540"/>
                </a:lnTo>
                <a:lnTo>
                  <a:pt x="10134" y="36258"/>
                </a:lnTo>
                <a:lnTo>
                  <a:pt x="13461" y="39255"/>
                </a:lnTo>
                <a:lnTo>
                  <a:pt x="17195" y="41643"/>
                </a:lnTo>
                <a:lnTo>
                  <a:pt x="25858" y="47169"/>
                </a:lnTo>
                <a:lnTo>
                  <a:pt x="36583" y="53974"/>
                </a:lnTo>
                <a:lnTo>
                  <a:pt x="47323" y="60751"/>
                </a:lnTo>
                <a:lnTo>
                  <a:pt x="58078" y="67502"/>
                </a:lnTo>
                <a:lnTo>
                  <a:pt x="68846" y="74231"/>
                </a:lnTo>
                <a:lnTo>
                  <a:pt x="74206" y="77584"/>
                </a:lnTo>
                <a:lnTo>
                  <a:pt x="79641" y="80899"/>
                </a:lnTo>
                <a:lnTo>
                  <a:pt x="85343" y="83591"/>
                </a:lnTo>
                <a:lnTo>
                  <a:pt x="92036" y="86741"/>
                </a:lnTo>
                <a:lnTo>
                  <a:pt x="98971" y="87160"/>
                </a:lnTo>
                <a:lnTo>
                  <a:pt x="105778" y="83350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5" name="object 1185"/>
          <p:cNvSpPr/>
          <p:nvPr/>
        </p:nvSpPr>
        <p:spPr>
          <a:xfrm>
            <a:off x="4431430" y="7256583"/>
            <a:ext cx="118629" cy="83413"/>
          </a:xfrm>
          <a:custGeom>
            <a:avLst/>
            <a:gdLst/>
            <a:ahLst/>
            <a:cxnLst/>
            <a:rect l="l" t="t" r="r" b="b"/>
            <a:pathLst>
              <a:path w="118629" h="83413">
                <a:moveTo>
                  <a:pt x="105212" y="82867"/>
                </a:moveTo>
                <a:lnTo>
                  <a:pt x="110480" y="81680"/>
                </a:lnTo>
                <a:lnTo>
                  <a:pt x="118629" y="73827"/>
                </a:lnTo>
                <a:lnTo>
                  <a:pt x="118014" y="61658"/>
                </a:lnTo>
                <a:lnTo>
                  <a:pt x="116884" y="59029"/>
                </a:lnTo>
                <a:lnTo>
                  <a:pt x="114013" y="54724"/>
                </a:lnTo>
                <a:lnTo>
                  <a:pt x="111511" y="52590"/>
                </a:lnTo>
                <a:lnTo>
                  <a:pt x="107587" y="49288"/>
                </a:lnTo>
                <a:lnTo>
                  <a:pt x="100772" y="44838"/>
                </a:lnTo>
                <a:lnTo>
                  <a:pt x="90100" y="37946"/>
                </a:lnTo>
                <a:lnTo>
                  <a:pt x="79317" y="31242"/>
                </a:lnTo>
                <a:lnTo>
                  <a:pt x="75583" y="29001"/>
                </a:lnTo>
                <a:lnTo>
                  <a:pt x="64637" y="22559"/>
                </a:lnTo>
                <a:lnTo>
                  <a:pt x="53648" y="16191"/>
                </a:lnTo>
                <a:lnTo>
                  <a:pt x="42665" y="9817"/>
                </a:lnTo>
                <a:lnTo>
                  <a:pt x="37242" y="6654"/>
                </a:lnTo>
                <a:lnTo>
                  <a:pt x="31781" y="3556"/>
                </a:lnTo>
                <a:lnTo>
                  <a:pt x="25685" y="1828"/>
                </a:lnTo>
                <a:lnTo>
                  <a:pt x="19208" y="0"/>
                </a:lnTo>
                <a:lnTo>
                  <a:pt x="12921" y="88"/>
                </a:lnTo>
                <a:lnTo>
                  <a:pt x="7359" y="4368"/>
                </a:lnTo>
                <a:lnTo>
                  <a:pt x="2980" y="9069"/>
                </a:lnTo>
                <a:lnTo>
                  <a:pt x="0" y="20322"/>
                </a:lnTo>
                <a:lnTo>
                  <a:pt x="4527" y="31496"/>
                </a:lnTo>
                <a:lnTo>
                  <a:pt x="8108" y="35775"/>
                </a:lnTo>
                <a:lnTo>
                  <a:pt x="12655" y="38798"/>
                </a:lnTo>
                <a:lnTo>
                  <a:pt x="17468" y="41389"/>
                </a:lnTo>
                <a:lnTo>
                  <a:pt x="27192" y="46563"/>
                </a:lnTo>
                <a:lnTo>
                  <a:pt x="38427" y="52490"/>
                </a:lnTo>
                <a:lnTo>
                  <a:pt x="49662" y="58394"/>
                </a:lnTo>
                <a:lnTo>
                  <a:pt x="54058" y="60706"/>
                </a:lnTo>
                <a:lnTo>
                  <a:pt x="65295" y="66627"/>
                </a:lnTo>
                <a:lnTo>
                  <a:pt x="76537" y="72534"/>
                </a:lnTo>
                <a:lnTo>
                  <a:pt x="87801" y="78397"/>
                </a:lnTo>
                <a:lnTo>
                  <a:pt x="93223" y="81216"/>
                </a:lnTo>
                <a:lnTo>
                  <a:pt x="98900" y="83413"/>
                </a:lnTo>
                <a:lnTo>
                  <a:pt x="105212" y="82867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6" name="object 1186"/>
          <p:cNvSpPr/>
          <p:nvPr/>
        </p:nvSpPr>
        <p:spPr>
          <a:xfrm>
            <a:off x="4455229" y="7162364"/>
            <a:ext cx="100533" cy="87579"/>
          </a:xfrm>
          <a:custGeom>
            <a:avLst/>
            <a:gdLst/>
            <a:ahLst/>
            <a:cxnLst/>
            <a:rect l="l" t="t" r="r" b="b"/>
            <a:pathLst>
              <a:path w="100533" h="87579">
                <a:moveTo>
                  <a:pt x="92773" y="81940"/>
                </a:moveTo>
                <a:lnTo>
                  <a:pt x="89598" y="75882"/>
                </a:lnTo>
                <a:lnTo>
                  <a:pt x="89979" y="68503"/>
                </a:lnTo>
                <a:lnTo>
                  <a:pt x="90373" y="61010"/>
                </a:lnTo>
                <a:lnTo>
                  <a:pt x="93954" y="55372"/>
                </a:lnTo>
                <a:lnTo>
                  <a:pt x="100533" y="51485"/>
                </a:lnTo>
                <a:lnTo>
                  <a:pt x="96773" y="47688"/>
                </a:lnTo>
                <a:lnTo>
                  <a:pt x="92900" y="44373"/>
                </a:lnTo>
                <a:lnTo>
                  <a:pt x="88468" y="41554"/>
                </a:lnTo>
                <a:lnTo>
                  <a:pt x="82728" y="37864"/>
                </a:lnTo>
                <a:lnTo>
                  <a:pt x="72083" y="30941"/>
                </a:lnTo>
                <a:lnTo>
                  <a:pt x="61469" y="23972"/>
                </a:lnTo>
                <a:lnTo>
                  <a:pt x="50863" y="16984"/>
                </a:lnTo>
                <a:lnTo>
                  <a:pt x="40246" y="10007"/>
                </a:lnTo>
                <a:lnTo>
                  <a:pt x="35001" y="6578"/>
                </a:lnTo>
                <a:lnTo>
                  <a:pt x="29794" y="3022"/>
                </a:lnTo>
                <a:lnTo>
                  <a:pt x="23571" y="1473"/>
                </a:lnTo>
                <a:lnTo>
                  <a:pt x="17652" y="0"/>
                </a:lnTo>
                <a:lnTo>
                  <a:pt x="11798" y="152"/>
                </a:lnTo>
                <a:lnTo>
                  <a:pt x="6718" y="3962"/>
                </a:lnTo>
                <a:lnTo>
                  <a:pt x="761" y="8432"/>
                </a:lnTo>
                <a:lnTo>
                  <a:pt x="0" y="14757"/>
                </a:lnTo>
                <a:lnTo>
                  <a:pt x="1587" y="21501"/>
                </a:lnTo>
                <a:lnTo>
                  <a:pt x="3428" y="29298"/>
                </a:lnTo>
                <a:lnTo>
                  <a:pt x="8813" y="34645"/>
                </a:lnTo>
                <a:lnTo>
                  <a:pt x="15214" y="38709"/>
                </a:lnTo>
                <a:lnTo>
                  <a:pt x="27483" y="46295"/>
                </a:lnTo>
                <a:lnTo>
                  <a:pt x="38388" y="52806"/>
                </a:lnTo>
                <a:lnTo>
                  <a:pt x="49314" y="59283"/>
                </a:lnTo>
                <a:lnTo>
                  <a:pt x="53929" y="62024"/>
                </a:lnTo>
                <a:lnTo>
                  <a:pt x="64860" y="68490"/>
                </a:lnTo>
                <a:lnTo>
                  <a:pt x="75803" y="74942"/>
                </a:lnTo>
                <a:lnTo>
                  <a:pt x="86740" y="81394"/>
                </a:lnTo>
                <a:lnTo>
                  <a:pt x="90246" y="83477"/>
                </a:lnTo>
                <a:lnTo>
                  <a:pt x="93776" y="85521"/>
                </a:lnTo>
                <a:lnTo>
                  <a:pt x="97294" y="87579"/>
                </a:lnTo>
                <a:lnTo>
                  <a:pt x="92773" y="81940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7" name="object 1187"/>
          <p:cNvSpPr/>
          <p:nvPr/>
        </p:nvSpPr>
        <p:spPr>
          <a:xfrm>
            <a:off x="4549686" y="7192674"/>
            <a:ext cx="97071" cy="56527"/>
          </a:xfrm>
          <a:custGeom>
            <a:avLst/>
            <a:gdLst/>
            <a:ahLst/>
            <a:cxnLst/>
            <a:rect l="l" t="t" r="r" b="b"/>
            <a:pathLst>
              <a:path w="97071" h="56527">
                <a:moveTo>
                  <a:pt x="23284" y="55372"/>
                </a:moveTo>
                <a:lnTo>
                  <a:pt x="29570" y="53352"/>
                </a:lnTo>
                <a:lnTo>
                  <a:pt x="34311" y="51819"/>
                </a:lnTo>
                <a:lnTo>
                  <a:pt x="46371" y="47851"/>
                </a:lnTo>
                <a:lnTo>
                  <a:pt x="58418" y="43827"/>
                </a:lnTo>
                <a:lnTo>
                  <a:pt x="70464" y="39789"/>
                </a:lnTo>
                <a:lnTo>
                  <a:pt x="76636" y="37719"/>
                </a:lnTo>
                <a:lnTo>
                  <a:pt x="82618" y="35280"/>
                </a:lnTo>
                <a:lnTo>
                  <a:pt x="87596" y="30899"/>
                </a:lnTo>
                <a:lnTo>
                  <a:pt x="88104" y="31229"/>
                </a:lnTo>
                <a:lnTo>
                  <a:pt x="89997" y="28244"/>
                </a:lnTo>
                <a:lnTo>
                  <a:pt x="92321" y="25438"/>
                </a:lnTo>
                <a:lnTo>
                  <a:pt x="93705" y="22225"/>
                </a:lnTo>
                <a:lnTo>
                  <a:pt x="97071" y="14478"/>
                </a:lnTo>
                <a:lnTo>
                  <a:pt x="94073" y="6375"/>
                </a:lnTo>
                <a:lnTo>
                  <a:pt x="86873" y="3543"/>
                </a:lnTo>
                <a:lnTo>
                  <a:pt x="80129" y="889"/>
                </a:lnTo>
                <a:lnTo>
                  <a:pt x="72966" y="0"/>
                </a:lnTo>
                <a:lnTo>
                  <a:pt x="66019" y="2133"/>
                </a:lnTo>
                <a:lnTo>
                  <a:pt x="56702" y="5105"/>
                </a:lnTo>
                <a:lnTo>
                  <a:pt x="44685" y="9232"/>
                </a:lnTo>
                <a:lnTo>
                  <a:pt x="32758" y="13601"/>
                </a:lnTo>
                <a:lnTo>
                  <a:pt x="19159" y="19358"/>
                </a:lnTo>
                <a:lnTo>
                  <a:pt x="8082" y="25641"/>
                </a:lnTo>
                <a:lnTo>
                  <a:pt x="4691" y="27889"/>
                </a:lnTo>
                <a:lnTo>
                  <a:pt x="2087" y="30848"/>
                </a:lnTo>
                <a:lnTo>
                  <a:pt x="386" y="34582"/>
                </a:lnTo>
                <a:lnTo>
                  <a:pt x="0" y="35504"/>
                </a:lnTo>
                <a:lnTo>
                  <a:pt x="568" y="46839"/>
                </a:lnTo>
                <a:lnTo>
                  <a:pt x="10253" y="54394"/>
                </a:lnTo>
                <a:lnTo>
                  <a:pt x="16832" y="56527"/>
                </a:lnTo>
                <a:lnTo>
                  <a:pt x="23284" y="55372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8" name="object 1188"/>
          <p:cNvSpPr/>
          <p:nvPr/>
        </p:nvSpPr>
        <p:spPr>
          <a:xfrm>
            <a:off x="4612288" y="7318199"/>
            <a:ext cx="189598" cy="191592"/>
          </a:xfrm>
          <a:custGeom>
            <a:avLst/>
            <a:gdLst/>
            <a:ahLst/>
            <a:cxnLst/>
            <a:rect l="l" t="t" r="r" b="b"/>
            <a:pathLst>
              <a:path w="189598" h="191592">
                <a:moveTo>
                  <a:pt x="189598" y="118681"/>
                </a:moveTo>
                <a:lnTo>
                  <a:pt x="76580" y="0"/>
                </a:lnTo>
                <a:lnTo>
                  <a:pt x="0" y="72923"/>
                </a:lnTo>
                <a:lnTo>
                  <a:pt x="113029" y="191592"/>
                </a:lnTo>
                <a:lnTo>
                  <a:pt x="189598" y="118681"/>
                </a:lnTo>
                <a:close/>
              </a:path>
            </a:pathLst>
          </a:custGeom>
          <a:solidFill>
            <a:srgbClr val="EEBA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9" name="object 1189"/>
          <p:cNvSpPr/>
          <p:nvPr/>
        </p:nvSpPr>
        <p:spPr>
          <a:xfrm>
            <a:off x="4650041" y="7359446"/>
            <a:ext cx="653424" cy="642097"/>
          </a:xfrm>
          <a:custGeom>
            <a:avLst/>
            <a:gdLst/>
            <a:ahLst/>
            <a:cxnLst/>
            <a:rect l="l" t="t" r="r" b="b"/>
            <a:pathLst>
              <a:path w="653424" h="642097">
                <a:moveTo>
                  <a:pt x="588625" y="641001"/>
                </a:moveTo>
                <a:lnTo>
                  <a:pt x="619391" y="632358"/>
                </a:lnTo>
                <a:lnTo>
                  <a:pt x="640036" y="607927"/>
                </a:lnTo>
                <a:lnTo>
                  <a:pt x="648448" y="581845"/>
                </a:lnTo>
                <a:lnTo>
                  <a:pt x="652702" y="552522"/>
                </a:lnTo>
                <a:lnTo>
                  <a:pt x="653424" y="537817"/>
                </a:lnTo>
                <a:lnTo>
                  <a:pt x="653292" y="523707"/>
                </a:lnTo>
                <a:lnTo>
                  <a:pt x="650711" y="499147"/>
                </a:lnTo>
                <a:lnTo>
                  <a:pt x="636991" y="475162"/>
                </a:lnTo>
                <a:lnTo>
                  <a:pt x="609525" y="448366"/>
                </a:lnTo>
                <a:lnTo>
                  <a:pt x="590674" y="431069"/>
                </a:lnTo>
                <a:lnTo>
                  <a:pt x="568896" y="411556"/>
                </a:lnTo>
                <a:lnTo>
                  <a:pt x="544554" y="390116"/>
                </a:lnTo>
                <a:lnTo>
                  <a:pt x="518011" y="367038"/>
                </a:lnTo>
                <a:lnTo>
                  <a:pt x="489632" y="342610"/>
                </a:lnTo>
                <a:lnTo>
                  <a:pt x="459779" y="317120"/>
                </a:lnTo>
                <a:lnTo>
                  <a:pt x="428817" y="290857"/>
                </a:lnTo>
                <a:lnTo>
                  <a:pt x="397108" y="264109"/>
                </a:lnTo>
                <a:lnTo>
                  <a:pt x="365017" y="237164"/>
                </a:lnTo>
                <a:lnTo>
                  <a:pt x="332906" y="210311"/>
                </a:lnTo>
                <a:lnTo>
                  <a:pt x="301140" y="183838"/>
                </a:lnTo>
                <a:lnTo>
                  <a:pt x="270082" y="158034"/>
                </a:lnTo>
                <a:lnTo>
                  <a:pt x="240095" y="133187"/>
                </a:lnTo>
                <a:lnTo>
                  <a:pt x="211543" y="109585"/>
                </a:lnTo>
                <a:lnTo>
                  <a:pt x="184789" y="87517"/>
                </a:lnTo>
                <a:lnTo>
                  <a:pt x="160197" y="67271"/>
                </a:lnTo>
                <a:lnTo>
                  <a:pt x="139616" y="50351"/>
                </a:lnTo>
                <a:lnTo>
                  <a:pt x="119141" y="33532"/>
                </a:lnTo>
                <a:lnTo>
                  <a:pt x="96992" y="15409"/>
                </a:lnTo>
                <a:lnTo>
                  <a:pt x="78092" y="0"/>
                </a:lnTo>
                <a:lnTo>
                  <a:pt x="0" y="79438"/>
                </a:lnTo>
                <a:lnTo>
                  <a:pt x="526656" y="637946"/>
                </a:lnTo>
                <a:lnTo>
                  <a:pt x="557412" y="641799"/>
                </a:lnTo>
                <a:lnTo>
                  <a:pt x="572554" y="642097"/>
                </a:lnTo>
                <a:lnTo>
                  <a:pt x="588625" y="6410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0" name="object 1190"/>
          <p:cNvSpPr/>
          <p:nvPr/>
        </p:nvSpPr>
        <p:spPr>
          <a:xfrm>
            <a:off x="563384" y="5539455"/>
            <a:ext cx="4261120" cy="1420745"/>
          </a:xfrm>
          <a:custGeom>
            <a:avLst/>
            <a:gdLst/>
            <a:ahLst/>
            <a:cxnLst/>
            <a:rect l="l" t="t" r="r" b="b"/>
            <a:pathLst>
              <a:path w="4261120" h="1420745">
                <a:moveTo>
                  <a:pt x="4030171" y="1419280"/>
                </a:moveTo>
                <a:lnTo>
                  <a:pt x="4076277" y="1420745"/>
                </a:lnTo>
                <a:lnTo>
                  <a:pt x="4118177" y="1419658"/>
                </a:lnTo>
                <a:lnTo>
                  <a:pt x="4155482" y="1416470"/>
                </a:lnTo>
                <a:lnTo>
                  <a:pt x="4187806" y="1411631"/>
                </a:lnTo>
                <a:lnTo>
                  <a:pt x="4214759" y="1405591"/>
                </a:lnTo>
                <a:lnTo>
                  <a:pt x="4235955" y="1398800"/>
                </a:lnTo>
                <a:lnTo>
                  <a:pt x="4251006" y="1391709"/>
                </a:lnTo>
                <a:lnTo>
                  <a:pt x="4259524" y="1384768"/>
                </a:lnTo>
                <a:lnTo>
                  <a:pt x="4261120" y="1378427"/>
                </a:lnTo>
                <a:lnTo>
                  <a:pt x="4255408" y="1373136"/>
                </a:lnTo>
                <a:lnTo>
                  <a:pt x="4242000" y="1369346"/>
                </a:lnTo>
                <a:lnTo>
                  <a:pt x="4220507" y="1367507"/>
                </a:lnTo>
                <a:lnTo>
                  <a:pt x="4190542" y="1368069"/>
                </a:lnTo>
                <a:lnTo>
                  <a:pt x="4169198" y="1368664"/>
                </a:lnTo>
                <a:lnTo>
                  <a:pt x="4148794" y="1368075"/>
                </a:lnTo>
                <a:lnTo>
                  <a:pt x="4129312" y="1366380"/>
                </a:lnTo>
                <a:lnTo>
                  <a:pt x="4110737" y="1363656"/>
                </a:lnTo>
                <a:lnTo>
                  <a:pt x="4093052" y="1359980"/>
                </a:lnTo>
                <a:lnTo>
                  <a:pt x="4076240" y="1355431"/>
                </a:lnTo>
                <a:lnTo>
                  <a:pt x="4060284" y="1350087"/>
                </a:lnTo>
                <a:lnTo>
                  <a:pt x="4045167" y="1344025"/>
                </a:lnTo>
                <a:lnTo>
                  <a:pt x="4030873" y="1337323"/>
                </a:lnTo>
                <a:lnTo>
                  <a:pt x="4017384" y="1330058"/>
                </a:lnTo>
                <a:lnTo>
                  <a:pt x="4004685" y="1322308"/>
                </a:lnTo>
                <a:lnTo>
                  <a:pt x="3992758" y="1314152"/>
                </a:lnTo>
                <a:lnTo>
                  <a:pt x="3981586" y="1305667"/>
                </a:lnTo>
                <a:lnTo>
                  <a:pt x="3971153" y="1296930"/>
                </a:lnTo>
                <a:lnTo>
                  <a:pt x="3961442" y="1288020"/>
                </a:lnTo>
                <a:lnTo>
                  <a:pt x="3952437" y="1279013"/>
                </a:lnTo>
                <a:lnTo>
                  <a:pt x="3944119" y="1269989"/>
                </a:lnTo>
                <a:lnTo>
                  <a:pt x="3936474" y="1261024"/>
                </a:lnTo>
                <a:lnTo>
                  <a:pt x="3929483" y="1252196"/>
                </a:lnTo>
                <a:lnTo>
                  <a:pt x="3923131" y="1243584"/>
                </a:lnTo>
                <a:lnTo>
                  <a:pt x="3937587" y="1242350"/>
                </a:lnTo>
                <a:lnTo>
                  <a:pt x="3951652" y="1239832"/>
                </a:lnTo>
                <a:lnTo>
                  <a:pt x="3990890" y="1225172"/>
                </a:lnTo>
                <a:lnTo>
                  <a:pt x="4024413" y="1201121"/>
                </a:lnTo>
                <a:lnTo>
                  <a:pt x="4050575" y="1169312"/>
                </a:lnTo>
                <a:lnTo>
                  <a:pt x="4067730" y="1131373"/>
                </a:lnTo>
                <a:lnTo>
                  <a:pt x="4074232" y="1088935"/>
                </a:lnTo>
                <a:lnTo>
                  <a:pt x="4074248" y="157213"/>
                </a:lnTo>
                <a:lnTo>
                  <a:pt x="4073566" y="142560"/>
                </a:lnTo>
                <a:lnTo>
                  <a:pt x="4063824" y="101064"/>
                </a:lnTo>
                <a:lnTo>
                  <a:pt x="4043832" y="64552"/>
                </a:lnTo>
                <a:lnTo>
                  <a:pt x="4015251" y="34685"/>
                </a:lnTo>
                <a:lnTo>
                  <a:pt x="3979744" y="13126"/>
                </a:lnTo>
                <a:lnTo>
                  <a:pt x="3938973" y="1536"/>
                </a:lnTo>
                <a:lnTo>
                  <a:pt x="3917035" y="0"/>
                </a:lnTo>
                <a:lnTo>
                  <a:pt x="157213" y="0"/>
                </a:lnTo>
                <a:lnTo>
                  <a:pt x="114420" y="5956"/>
                </a:lnTo>
                <a:lnTo>
                  <a:pt x="76060" y="22716"/>
                </a:lnTo>
                <a:lnTo>
                  <a:pt x="43795" y="48618"/>
                </a:lnTo>
                <a:lnTo>
                  <a:pt x="19284" y="82001"/>
                </a:lnTo>
                <a:lnTo>
                  <a:pt x="4188" y="121202"/>
                </a:lnTo>
                <a:lnTo>
                  <a:pt x="0" y="157213"/>
                </a:lnTo>
                <a:lnTo>
                  <a:pt x="0" y="1086688"/>
                </a:lnTo>
                <a:lnTo>
                  <a:pt x="5955" y="1129476"/>
                </a:lnTo>
                <a:lnTo>
                  <a:pt x="22713" y="1167835"/>
                </a:lnTo>
                <a:lnTo>
                  <a:pt x="48613" y="1200101"/>
                </a:lnTo>
                <a:lnTo>
                  <a:pt x="81995" y="1224614"/>
                </a:lnTo>
                <a:lnTo>
                  <a:pt x="121198" y="1239711"/>
                </a:lnTo>
                <a:lnTo>
                  <a:pt x="157213" y="1243901"/>
                </a:lnTo>
                <a:lnTo>
                  <a:pt x="3529393" y="1243901"/>
                </a:lnTo>
                <a:lnTo>
                  <a:pt x="3537550" y="1249593"/>
                </a:lnTo>
                <a:lnTo>
                  <a:pt x="3555950" y="1261638"/>
                </a:lnTo>
                <a:lnTo>
                  <a:pt x="3577235" y="1274590"/>
                </a:lnTo>
                <a:lnTo>
                  <a:pt x="3601527" y="1288479"/>
                </a:lnTo>
                <a:lnTo>
                  <a:pt x="3614838" y="1295784"/>
                </a:lnTo>
                <a:lnTo>
                  <a:pt x="3686911" y="1331690"/>
                </a:lnTo>
                <a:lnTo>
                  <a:pt x="3750114" y="1357920"/>
                </a:lnTo>
                <a:lnTo>
                  <a:pt x="3811436" y="1378897"/>
                </a:lnTo>
                <a:lnTo>
                  <a:pt x="3870490" y="1395072"/>
                </a:lnTo>
                <a:lnTo>
                  <a:pt x="3926890" y="1406893"/>
                </a:lnTo>
                <a:lnTo>
                  <a:pt x="3980246" y="1414813"/>
                </a:lnTo>
                <a:lnTo>
                  <a:pt x="4030171" y="1419280"/>
                </a:lnTo>
                <a:close/>
              </a:path>
            </a:pathLst>
          </a:custGeom>
          <a:solidFill>
            <a:srgbClr val="FEE5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1" name="object 1191"/>
          <p:cNvSpPr/>
          <p:nvPr/>
        </p:nvSpPr>
        <p:spPr>
          <a:xfrm>
            <a:off x="925859" y="5736268"/>
            <a:ext cx="109270" cy="136855"/>
          </a:xfrm>
          <a:custGeom>
            <a:avLst/>
            <a:gdLst/>
            <a:ahLst/>
            <a:cxnLst/>
            <a:rect l="l" t="t" r="r" b="b"/>
            <a:pathLst>
              <a:path w="109270" h="136855">
                <a:moveTo>
                  <a:pt x="69240" y="24511"/>
                </a:moveTo>
                <a:lnTo>
                  <a:pt x="109270" y="24511"/>
                </a:lnTo>
                <a:lnTo>
                  <a:pt x="109270" y="0"/>
                </a:lnTo>
                <a:lnTo>
                  <a:pt x="0" y="0"/>
                </a:lnTo>
                <a:lnTo>
                  <a:pt x="0" y="24511"/>
                </a:lnTo>
                <a:lnTo>
                  <a:pt x="40030" y="24511"/>
                </a:lnTo>
                <a:lnTo>
                  <a:pt x="40030" y="136855"/>
                </a:lnTo>
                <a:lnTo>
                  <a:pt x="69240" y="136855"/>
                </a:lnTo>
                <a:lnTo>
                  <a:pt x="69240" y="24511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2" name="object 1192"/>
          <p:cNvSpPr/>
          <p:nvPr/>
        </p:nvSpPr>
        <p:spPr>
          <a:xfrm>
            <a:off x="1038348" y="5768950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42" y="38840"/>
                </a:lnTo>
                <a:lnTo>
                  <a:pt x="36321" y="26161"/>
                </a:lnTo>
                <a:lnTo>
                  <a:pt x="48412" y="22479"/>
                </a:lnTo>
                <a:lnTo>
                  <a:pt x="51301" y="22622"/>
                </a:lnTo>
                <a:lnTo>
                  <a:pt x="62804" y="28082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42" y="38840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42" y="3884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3" name="object 1193"/>
          <p:cNvSpPr/>
          <p:nvPr/>
        </p:nvSpPr>
        <p:spPr>
          <a:xfrm>
            <a:off x="1150649" y="5768954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91184" y="22683"/>
                </a:moveTo>
                <a:lnTo>
                  <a:pt x="85127" y="9865"/>
                </a:lnTo>
                <a:lnTo>
                  <a:pt x="74271" y="2412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09" y="24511"/>
                </a:lnTo>
                <a:lnTo>
                  <a:pt x="40855" y="22466"/>
                </a:lnTo>
                <a:lnTo>
                  <a:pt x="55143" y="22466"/>
                </a:lnTo>
                <a:lnTo>
                  <a:pt x="63309" y="24511"/>
                </a:ln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184" y="2268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4" name="object 1194"/>
          <p:cNvSpPr/>
          <p:nvPr/>
        </p:nvSpPr>
        <p:spPr>
          <a:xfrm>
            <a:off x="1301724" y="5768950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42" y="38840"/>
                </a:lnTo>
                <a:lnTo>
                  <a:pt x="36321" y="26161"/>
                </a:lnTo>
                <a:lnTo>
                  <a:pt x="48412" y="22479"/>
                </a:lnTo>
                <a:lnTo>
                  <a:pt x="51301" y="22622"/>
                </a:lnTo>
                <a:lnTo>
                  <a:pt x="62804" y="28082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42" y="38840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42" y="3884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5" name="object 1195"/>
          <p:cNvSpPr/>
          <p:nvPr/>
        </p:nvSpPr>
        <p:spPr>
          <a:xfrm>
            <a:off x="1414012" y="5768954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91184" y="22683"/>
                </a:moveTo>
                <a:lnTo>
                  <a:pt x="85127" y="9865"/>
                </a:lnTo>
                <a:lnTo>
                  <a:pt x="74271" y="2412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21" y="24511"/>
                </a:lnTo>
                <a:lnTo>
                  <a:pt x="40855" y="22466"/>
                </a:lnTo>
                <a:lnTo>
                  <a:pt x="55143" y="22466"/>
                </a:lnTo>
                <a:lnTo>
                  <a:pt x="63309" y="24511"/>
                </a:ln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184" y="2268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6" name="object 1196"/>
          <p:cNvSpPr/>
          <p:nvPr/>
        </p:nvSpPr>
        <p:spPr>
          <a:xfrm>
            <a:off x="1565084" y="5768952"/>
            <a:ext cx="88849" cy="106210"/>
          </a:xfrm>
          <a:custGeom>
            <a:avLst/>
            <a:gdLst/>
            <a:ahLst/>
            <a:cxnLst/>
            <a:rect l="l" t="t" r="r" b="b"/>
            <a:pathLst>
              <a:path w="88849" h="106210">
                <a:moveTo>
                  <a:pt x="33425" y="104671"/>
                </a:moveTo>
                <a:lnTo>
                  <a:pt x="48005" y="106210"/>
                </a:lnTo>
                <a:lnTo>
                  <a:pt x="50217" y="106191"/>
                </a:lnTo>
                <a:lnTo>
                  <a:pt x="64046" y="105372"/>
                </a:lnTo>
                <a:lnTo>
                  <a:pt x="77545" y="103337"/>
                </a:lnTo>
                <a:lnTo>
                  <a:pt x="87833" y="100088"/>
                </a:lnTo>
                <a:lnTo>
                  <a:pt x="84772" y="78625"/>
                </a:lnTo>
                <a:lnTo>
                  <a:pt x="80767" y="79976"/>
                </a:lnTo>
                <a:lnTo>
                  <a:pt x="68337" y="82725"/>
                </a:lnTo>
                <a:lnTo>
                  <a:pt x="55156" y="83743"/>
                </a:lnTo>
                <a:lnTo>
                  <a:pt x="53722" y="83728"/>
                </a:lnTo>
                <a:lnTo>
                  <a:pt x="38636" y="80337"/>
                </a:lnTo>
                <a:lnTo>
                  <a:pt x="30827" y="70878"/>
                </a:lnTo>
                <a:lnTo>
                  <a:pt x="28600" y="55143"/>
                </a:lnTo>
                <a:lnTo>
                  <a:pt x="28798" y="49073"/>
                </a:lnTo>
                <a:lnTo>
                  <a:pt x="32293" y="34071"/>
                </a:lnTo>
                <a:lnTo>
                  <a:pt x="40799" y="25320"/>
                </a:lnTo>
                <a:lnTo>
                  <a:pt x="55156" y="22479"/>
                </a:lnTo>
                <a:lnTo>
                  <a:pt x="61524" y="22779"/>
                </a:lnTo>
                <a:lnTo>
                  <a:pt x="74957" y="25073"/>
                </a:lnTo>
                <a:lnTo>
                  <a:pt x="85788" y="28600"/>
                </a:lnTo>
                <a:lnTo>
                  <a:pt x="88849" y="7150"/>
                </a:lnTo>
                <a:lnTo>
                  <a:pt x="78415" y="3139"/>
                </a:lnTo>
                <a:lnTo>
                  <a:pt x="64583" y="745"/>
                </a:lnTo>
                <a:lnTo>
                  <a:pt x="52095" y="0"/>
                </a:lnTo>
                <a:lnTo>
                  <a:pt x="36501" y="1531"/>
                </a:lnTo>
                <a:lnTo>
                  <a:pt x="23359" y="6239"/>
                </a:lnTo>
                <a:lnTo>
                  <a:pt x="13139" y="14040"/>
                </a:lnTo>
                <a:lnTo>
                  <a:pt x="5839" y="24848"/>
                </a:lnTo>
                <a:lnTo>
                  <a:pt x="1459" y="38577"/>
                </a:lnTo>
                <a:lnTo>
                  <a:pt x="0" y="55143"/>
                </a:lnTo>
                <a:lnTo>
                  <a:pt x="505" y="64687"/>
                </a:lnTo>
                <a:lnTo>
                  <a:pt x="4196" y="80122"/>
                </a:lnTo>
                <a:lnTo>
                  <a:pt x="11155" y="91810"/>
                </a:lnTo>
                <a:lnTo>
                  <a:pt x="21020" y="99931"/>
                </a:lnTo>
                <a:lnTo>
                  <a:pt x="33425" y="104671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7" name="object 1197"/>
          <p:cNvSpPr/>
          <p:nvPr/>
        </p:nvSpPr>
        <p:spPr>
          <a:xfrm>
            <a:off x="1667186" y="5770999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63322" y="102120"/>
                </a:moveTo>
                <a:lnTo>
                  <a:pt x="91909" y="102120"/>
                </a:lnTo>
                <a:lnTo>
                  <a:pt x="91909" y="0"/>
                </a:lnTo>
                <a:lnTo>
                  <a:pt x="63322" y="0"/>
                </a:lnTo>
                <a:lnTo>
                  <a:pt x="63322" y="77609"/>
                </a:lnTo>
                <a:lnTo>
                  <a:pt x="57200" y="79641"/>
                </a:lnTo>
                <a:lnTo>
                  <a:pt x="51066" y="81699"/>
                </a:lnTo>
                <a:lnTo>
                  <a:pt x="36766" y="81699"/>
                </a:lnTo>
                <a:lnTo>
                  <a:pt x="28600" y="79641"/>
                </a:lnTo>
                <a:lnTo>
                  <a:pt x="28600" y="0"/>
                </a:lnTo>
                <a:lnTo>
                  <a:pt x="0" y="0"/>
                </a:lnTo>
                <a:lnTo>
                  <a:pt x="0" y="73736"/>
                </a:lnTo>
                <a:lnTo>
                  <a:pt x="725" y="81481"/>
                </a:lnTo>
                <a:lnTo>
                  <a:pt x="6782" y="94300"/>
                </a:lnTo>
                <a:lnTo>
                  <a:pt x="17638" y="101753"/>
                </a:lnTo>
                <a:lnTo>
                  <a:pt x="31661" y="104165"/>
                </a:lnTo>
                <a:lnTo>
                  <a:pt x="38624" y="103776"/>
                </a:lnTo>
                <a:lnTo>
                  <a:pt x="50977" y="100828"/>
                </a:lnTo>
                <a:lnTo>
                  <a:pt x="62293" y="94983"/>
                </a:lnTo>
                <a:lnTo>
                  <a:pt x="63322" y="94983"/>
                </a:lnTo>
                <a:lnTo>
                  <a:pt x="63322" y="10212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8" name="object 1198"/>
          <p:cNvSpPr/>
          <p:nvPr/>
        </p:nvSpPr>
        <p:spPr>
          <a:xfrm>
            <a:off x="1775382" y="5768950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39" y="38852"/>
                </a:lnTo>
                <a:lnTo>
                  <a:pt x="36316" y="26163"/>
                </a:lnTo>
                <a:lnTo>
                  <a:pt x="48399" y="22479"/>
                </a:lnTo>
                <a:lnTo>
                  <a:pt x="51301" y="22623"/>
                </a:lnTo>
                <a:lnTo>
                  <a:pt x="62805" y="28085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39" y="38852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39" y="3885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9" name="object 1199"/>
          <p:cNvSpPr/>
          <p:nvPr/>
        </p:nvSpPr>
        <p:spPr>
          <a:xfrm>
            <a:off x="1887683" y="5768954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91184" y="22683"/>
                </a:moveTo>
                <a:lnTo>
                  <a:pt x="85127" y="9865"/>
                </a:lnTo>
                <a:lnTo>
                  <a:pt x="74271" y="2412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21" y="24511"/>
                </a:lnTo>
                <a:lnTo>
                  <a:pt x="40855" y="22466"/>
                </a:lnTo>
                <a:lnTo>
                  <a:pt x="55143" y="22466"/>
                </a:lnTo>
                <a:lnTo>
                  <a:pt x="63309" y="24511"/>
                </a:ln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184" y="2268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0" name="object 1200"/>
          <p:cNvSpPr/>
          <p:nvPr/>
        </p:nvSpPr>
        <p:spPr>
          <a:xfrm>
            <a:off x="1990770" y="5738318"/>
            <a:ext cx="74548" cy="136842"/>
          </a:xfrm>
          <a:custGeom>
            <a:avLst/>
            <a:gdLst/>
            <a:ahLst/>
            <a:cxnLst/>
            <a:rect l="l" t="t" r="r" b="b"/>
            <a:pathLst>
              <a:path w="74548" h="136842">
                <a:moveTo>
                  <a:pt x="46354" y="136842"/>
                </a:moveTo>
                <a:lnTo>
                  <a:pt x="48953" y="136783"/>
                </a:lnTo>
                <a:lnTo>
                  <a:pt x="60986" y="135399"/>
                </a:lnTo>
                <a:lnTo>
                  <a:pt x="74548" y="132346"/>
                </a:lnTo>
                <a:lnTo>
                  <a:pt x="71894" y="112331"/>
                </a:lnTo>
                <a:lnTo>
                  <a:pt x="59639" y="114376"/>
                </a:lnTo>
                <a:lnTo>
                  <a:pt x="48818" y="114376"/>
                </a:lnTo>
                <a:lnTo>
                  <a:pt x="42887" y="111925"/>
                </a:lnTo>
                <a:lnTo>
                  <a:pt x="42887" y="53111"/>
                </a:lnTo>
                <a:lnTo>
                  <a:pt x="69443" y="53111"/>
                </a:lnTo>
                <a:lnTo>
                  <a:pt x="71488" y="32677"/>
                </a:lnTo>
                <a:lnTo>
                  <a:pt x="42887" y="32677"/>
                </a:lnTo>
                <a:lnTo>
                  <a:pt x="42887" y="0"/>
                </a:lnTo>
                <a:lnTo>
                  <a:pt x="14300" y="2032"/>
                </a:lnTo>
                <a:lnTo>
                  <a:pt x="14300" y="32677"/>
                </a:lnTo>
                <a:lnTo>
                  <a:pt x="0" y="32677"/>
                </a:lnTo>
                <a:lnTo>
                  <a:pt x="0" y="53111"/>
                </a:lnTo>
                <a:lnTo>
                  <a:pt x="14300" y="53111"/>
                </a:lnTo>
                <a:lnTo>
                  <a:pt x="14300" y="108851"/>
                </a:lnTo>
                <a:lnTo>
                  <a:pt x="14758" y="114852"/>
                </a:lnTo>
                <a:lnTo>
                  <a:pt x="20561" y="127635"/>
                </a:lnTo>
                <a:lnTo>
                  <a:pt x="31670" y="134682"/>
                </a:lnTo>
                <a:lnTo>
                  <a:pt x="46354" y="13684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1" name="object 1201"/>
          <p:cNvSpPr/>
          <p:nvPr/>
        </p:nvSpPr>
        <p:spPr>
          <a:xfrm>
            <a:off x="2065287" y="5850644"/>
            <a:ext cx="60248" cy="105909"/>
          </a:xfrm>
          <a:custGeom>
            <a:avLst/>
            <a:gdLst/>
            <a:ahLst/>
            <a:cxnLst/>
            <a:rect l="l" t="t" r="r" b="b"/>
            <a:pathLst>
              <a:path w="60248" h="105909">
                <a:moveTo>
                  <a:pt x="34709" y="2044"/>
                </a:moveTo>
                <a:lnTo>
                  <a:pt x="36691" y="24223"/>
                </a:lnTo>
                <a:lnTo>
                  <a:pt x="48937" y="21319"/>
                </a:lnTo>
                <a:lnTo>
                  <a:pt x="60248" y="15328"/>
                </a:lnTo>
                <a:lnTo>
                  <a:pt x="55143" y="0"/>
                </a:lnTo>
                <a:lnTo>
                  <a:pt x="49009" y="2044"/>
                </a:lnTo>
                <a:lnTo>
                  <a:pt x="34709" y="2044"/>
                </a:lnTo>
                <a:close/>
              </a:path>
              <a:path w="60248" h="105909">
                <a:moveTo>
                  <a:pt x="11239" y="-54127"/>
                </a:moveTo>
                <a:lnTo>
                  <a:pt x="15775" y="-55468"/>
                </a:lnTo>
                <a:lnTo>
                  <a:pt x="27420" y="-58206"/>
                </a:lnTo>
                <a:lnTo>
                  <a:pt x="40843" y="-59220"/>
                </a:lnTo>
                <a:lnTo>
                  <a:pt x="44336" y="-59151"/>
                </a:lnTo>
                <a:lnTo>
                  <a:pt x="57842" y="-54809"/>
                </a:lnTo>
                <a:lnTo>
                  <a:pt x="61264" y="-40843"/>
                </a:lnTo>
                <a:lnTo>
                  <a:pt x="61264" y="-35737"/>
                </a:lnTo>
                <a:lnTo>
                  <a:pt x="60655" y="-35737"/>
                </a:lnTo>
                <a:lnTo>
                  <a:pt x="51053" y="-37769"/>
                </a:lnTo>
                <a:lnTo>
                  <a:pt x="44932" y="-38811"/>
                </a:lnTo>
                <a:lnTo>
                  <a:pt x="36753" y="-38811"/>
                </a:lnTo>
                <a:lnTo>
                  <a:pt x="23477" y="-37342"/>
                </a:lnTo>
                <a:lnTo>
                  <a:pt x="10875" y="-31594"/>
                </a:lnTo>
                <a:lnTo>
                  <a:pt x="2829" y="-21517"/>
                </a:lnTo>
                <a:lnTo>
                  <a:pt x="0" y="-7137"/>
                </a:lnTo>
                <a:lnTo>
                  <a:pt x="704" y="819"/>
                </a:lnTo>
                <a:lnTo>
                  <a:pt x="6441" y="13966"/>
                </a:lnTo>
                <a:lnTo>
                  <a:pt x="16857" y="21878"/>
                </a:lnTo>
                <a:lnTo>
                  <a:pt x="30632" y="24523"/>
                </a:lnTo>
                <a:lnTo>
                  <a:pt x="36691" y="24223"/>
                </a:lnTo>
                <a:lnTo>
                  <a:pt x="34709" y="2044"/>
                </a:lnTo>
                <a:lnTo>
                  <a:pt x="28587" y="825"/>
                </a:lnTo>
                <a:lnTo>
                  <a:pt x="28587" y="-13881"/>
                </a:lnTo>
                <a:lnTo>
                  <a:pt x="31648" y="-16332"/>
                </a:lnTo>
                <a:lnTo>
                  <a:pt x="61264" y="-16332"/>
                </a:lnTo>
                <a:lnTo>
                  <a:pt x="61264" y="-2032"/>
                </a:lnTo>
                <a:lnTo>
                  <a:pt x="55143" y="0"/>
                </a:lnTo>
                <a:lnTo>
                  <a:pt x="60248" y="15328"/>
                </a:lnTo>
                <a:lnTo>
                  <a:pt x="61264" y="15328"/>
                </a:lnTo>
                <a:lnTo>
                  <a:pt x="61887" y="21043"/>
                </a:lnTo>
                <a:lnTo>
                  <a:pt x="67386" y="24523"/>
                </a:lnTo>
                <a:lnTo>
                  <a:pt x="79642" y="24417"/>
                </a:lnTo>
                <a:lnTo>
                  <a:pt x="92957" y="22559"/>
                </a:lnTo>
                <a:lnTo>
                  <a:pt x="104165" y="18389"/>
                </a:lnTo>
                <a:lnTo>
                  <a:pt x="104165" y="2044"/>
                </a:lnTo>
                <a:lnTo>
                  <a:pt x="89865" y="2044"/>
                </a:lnTo>
                <a:lnTo>
                  <a:pt x="89865" y="-46964"/>
                </a:lnTo>
                <a:lnTo>
                  <a:pt x="88885" y="-56747"/>
                </a:lnTo>
                <a:lnTo>
                  <a:pt x="82506" y="-69827"/>
                </a:lnTo>
                <a:lnTo>
                  <a:pt x="71701" y="-77379"/>
                </a:lnTo>
                <a:lnTo>
                  <a:pt x="58242" y="-80850"/>
                </a:lnTo>
                <a:lnTo>
                  <a:pt x="43903" y="-81686"/>
                </a:lnTo>
                <a:lnTo>
                  <a:pt x="32003" y="-81135"/>
                </a:lnTo>
                <a:lnTo>
                  <a:pt x="19450" y="-79099"/>
                </a:lnTo>
                <a:lnTo>
                  <a:pt x="8153" y="-75565"/>
                </a:lnTo>
                <a:lnTo>
                  <a:pt x="11239" y="-541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2" name="object 1202"/>
          <p:cNvSpPr/>
          <p:nvPr/>
        </p:nvSpPr>
        <p:spPr>
          <a:xfrm>
            <a:off x="2217393" y="5768949"/>
            <a:ext cx="95999" cy="145021"/>
          </a:xfrm>
          <a:custGeom>
            <a:avLst/>
            <a:gdLst/>
            <a:ahLst/>
            <a:cxnLst/>
            <a:rect l="l" t="t" r="r" b="b"/>
            <a:pathLst>
              <a:path w="95999" h="145021">
                <a:moveTo>
                  <a:pt x="0" y="55143"/>
                </a:moveTo>
                <a:lnTo>
                  <a:pt x="28" y="57453"/>
                </a:lnTo>
                <a:lnTo>
                  <a:pt x="1758" y="72375"/>
                </a:lnTo>
                <a:lnTo>
                  <a:pt x="6390" y="85701"/>
                </a:lnTo>
                <a:lnTo>
                  <a:pt x="14238" y="96443"/>
                </a:lnTo>
                <a:lnTo>
                  <a:pt x="25617" y="103613"/>
                </a:lnTo>
                <a:lnTo>
                  <a:pt x="40843" y="106222"/>
                </a:lnTo>
                <a:lnTo>
                  <a:pt x="41883" y="106211"/>
                </a:lnTo>
                <a:lnTo>
                  <a:pt x="53768" y="104405"/>
                </a:lnTo>
                <a:lnTo>
                  <a:pt x="66382" y="99060"/>
                </a:lnTo>
                <a:lnTo>
                  <a:pt x="67398" y="99060"/>
                </a:lnTo>
                <a:lnTo>
                  <a:pt x="67398" y="145021"/>
                </a:lnTo>
                <a:lnTo>
                  <a:pt x="95999" y="145021"/>
                </a:lnTo>
                <a:lnTo>
                  <a:pt x="95999" y="8178"/>
                </a:lnTo>
                <a:lnTo>
                  <a:pt x="89110" y="6142"/>
                </a:lnTo>
                <a:lnTo>
                  <a:pt x="76851" y="3272"/>
                </a:lnTo>
                <a:lnTo>
                  <a:pt x="62832" y="953"/>
                </a:lnTo>
                <a:lnTo>
                  <a:pt x="49021" y="0"/>
                </a:lnTo>
                <a:lnTo>
                  <a:pt x="53098" y="22479"/>
                </a:lnTo>
                <a:lnTo>
                  <a:pt x="57188" y="22479"/>
                </a:lnTo>
                <a:lnTo>
                  <a:pt x="61277" y="23495"/>
                </a:lnTo>
                <a:lnTo>
                  <a:pt x="67398" y="25539"/>
                </a:lnTo>
                <a:lnTo>
                  <a:pt x="67398" y="79667"/>
                </a:lnTo>
                <a:lnTo>
                  <a:pt x="63322" y="81699"/>
                </a:lnTo>
                <a:lnTo>
                  <a:pt x="57188" y="83743"/>
                </a:lnTo>
                <a:lnTo>
                  <a:pt x="51066" y="83743"/>
                </a:lnTo>
                <a:lnTo>
                  <a:pt x="36666" y="80488"/>
                </a:lnTo>
                <a:lnTo>
                  <a:pt x="29957" y="70296"/>
                </a:lnTo>
                <a:lnTo>
                  <a:pt x="28587" y="54127"/>
                </a:lnTo>
                <a:lnTo>
                  <a:pt x="28631" y="50969"/>
                </a:lnTo>
                <a:lnTo>
                  <a:pt x="35996" y="1378"/>
                </a:lnTo>
                <a:lnTo>
                  <a:pt x="22790" y="6579"/>
                </a:lnTo>
                <a:lnTo>
                  <a:pt x="12680" y="15118"/>
                </a:lnTo>
                <a:lnTo>
                  <a:pt x="5573" y="26434"/>
                </a:lnTo>
                <a:lnTo>
                  <a:pt x="1377" y="39963"/>
                </a:lnTo>
                <a:lnTo>
                  <a:pt x="0" y="55143"/>
                </a:lnTo>
                <a:close/>
              </a:path>
              <a:path w="95999" h="145021">
                <a:moveTo>
                  <a:pt x="28631" y="50969"/>
                </a:moveTo>
                <a:lnTo>
                  <a:pt x="31343" y="34617"/>
                </a:lnTo>
                <a:lnTo>
                  <a:pt x="39109" y="25382"/>
                </a:lnTo>
                <a:lnTo>
                  <a:pt x="53098" y="22479"/>
                </a:lnTo>
                <a:lnTo>
                  <a:pt x="49021" y="0"/>
                </a:lnTo>
                <a:lnTo>
                  <a:pt x="35996" y="1378"/>
                </a:lnTo>
                <a:lnTo>
                  <a:pt x="28631" y="50969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3" name="object 1203"/>
          <p:cNvSpPr/>
          <p:nvPr/>
        </p:nvSpPr>
        <p:spPr>
          <a:xfrm>
            <a:off x="2335822" y="5770999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63322" y="102120"/>
                </a:moveTo>
                <a:lnTo>
                  <a:pt x="91909" y="102120"/>
                </a:lnTo>
                <a:lnTo>
                  <a:pt x="91909" y="0"/>
                </a:lnTo>
                <a:lnTo>
                  <a:pt x="63322" y="0"/>
                </a:lnTo>
                <a:lnTo>
                  <a:pt x="63322" y="77609"/>
                </a:lnTo>
                <a:lnTo>
                  <a:pt x="57200" y="79641"/>
                </a:lnTo>
                <a:lnTo>
                  <a:pt x="51066" y="81699"/>
                </a:lnTo>
                <a:lnTo>
                  <a:pt x="36766" y="81699"/>
                </a:lnTo>
                <a:lnTo>
                  <a:pt x="28600" y="79641"/>
                </a:lnTo>
                <a:lnTo>
                  <a:pt x="28600" y="0"/>
                </a:lnTo>
                <a:lnTo>
                  <a:pt x="0" y="0"/>
                </a:lnTo>
                <a:lnTo>
                  <a:pt x="0" y="73736"/>
                </a:lnTo>
                <a:lnTo>
                  <a:pt x="725" y="81481"/>
                </a:lnTo>
                <a:lnTo>
                  <a:pt x="6782" y="94300"/>
                </a:lnTo>
                <a:lnTo>
                  <a:pt x="17638" y="101753"/>
                </a:lnTo>
                <a:lnTo>
                  <a:pt x="31661" y="104165"/>
                </a:lnTo>
                <a:lnTo>
                  <a:pt x="38624" y="103776"/>
                </a:lnTo>
                <a:lnTo>
                  <a:pt x="50977" y="100828"/>
                </a:lnTo>
                <a:lnTo>
                  <a:pt x="62293" y="94983"/>
                </a:lnTo>
                <a:lnTo>
                  <a:pt x="63322" y="94983"/>
                </a:lnTo>
                <a:lnTo>
                  <a:pt x="63322" y="10212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4" name="object 1204"/>
          <p:cNvSpPr/>
          <p:nvPr/>
        </p:nvSpPr>
        <p:spPr>
          <a:xfrm>
            <a:off x="2444017" y="5768950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39" y="38852"/>
                </a:lnTo>
                <a:lnTo>
                  <a:pt x="36316" y="26163"/>
                </a:lnTo>
                <a:lnTo>
                  <a:pt x="48399" y="22479"/>
                </a:lnTo>
                <a:lnTo>
                  <a:pt x="51301" y="22623"/>
                </a:lnTo>
                <a:lnTo>
                  <a:pt x="62805" y="28085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39" y="38852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39" y="3885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5" name="object 1205"/>
          <p:cNvSpPr/>
          <p:nvPr/>
        </p:nvSpPr>
        <p:spPr>
          <a:xfrm>
            <a:off x="2600210" y="5728098"/>
            <a:ext cx="28587" cy="145021"/>
          </a:xfrm>
          <a:custGeom>
            <a:avLst/>
            <a:gdLst/>
            <a:ahLst/>
            <a:cxnLst/>
            <a:rect l="l" t="t" r="r" b="b"/>
            <a:pathLst>
              <a:path w="28587" h="145021">
                <a:moveTo>
                  <a:pt x="28587" y="145021"/>
                </a:moveTo>
                <a:lnTo>
                  <a:pt x="28587" y="0"/>
                </a:lnTo>
                <a:lnTo>
                  <a:pt x="0" y="2044"/>
                </a:lnTo>
                <a:lnTo>
                  <a:pt x="0" y="145021"/>
                </a:lnTo>
                <a:lnTo>
                  <a:pt x="28587" y="145021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6" name="object 1206"/>
          <p:cNvSpPr/>
          <p:nvPr/>
        </p:nvSpPr>
        <p:spPr>
          <a:xfrm>
            <a:off x="2645124" y="5768950"/>
            <a:ext cx="63582" cy="106210"/>
          </a:xfrm>
          <a:custGeom>
            <a:avLst/>
            <a:gdLst/>
            <a:ahLst/>
            <a:cxnLst/>
            <a:rect l="l" t="t" r="r" b="b"/>
            <a:pathLst>
              <a:path w="63582" h="106210">
                <a:moveTo>
                  <a:pt x="30979" y="73119"/>
                </a:moveTo>
                <a:lnTo>
                  <a:pt x="28600" y="55143"/>
                </a:lnTo>
                <a:lnTo>
                  <a:pt x="33425" y="104671"/>
                </a:lnTo>
                <a:lnTo>
                  <a:pt x="48005" y="106210"/>
                </a:lnTo>
                <a:lnTo>
                  <a:pt x="63582" y="104679"/>
                </a:lnTo>
                <a:lnTo>
                  <a:pt x="60603" y="81858"/>
                </a:lnTo>
                <a:lnTo>
                  <a:pt x="49021" y="84759"/>
                </a:lnTo>
                <a:lnTo>
                  <a:pt x="38479" y="82513"/>
                </a:lnTo>
                <a:lnTo>
                  <a:pt x="30979" y="73119"/>
                </a:lnTo>
                <a:close/>
              </a:path>
              <a:path w="63582" h="106210">
                <a:moveTo>
                  <a:pt x="0" y="55143"/>
                </a:moveTo>
                <a:lnTo>
                  <a:pt x="505" y="64687"/>
                </a:lnTo>
                <a:lnTo>
                  <a:pt x="4196" y="80122"/>
                </a:lnTo>
                <a:lnTo>
                  <a:pt x="11155" y="91810"/>
                </a:lnTo>
                <a:lnTo>
                  <a:pt x="21020" y="99931"/>
                </a:lnTo>
                <a:lnTo>
                  <a:pt x="33425" y="104671"/>
                </a:lnTo>
                <a:lnTo>
                  <a:pt x="28600" y="55143"/>
                </a:lnTo>
                <a:lnTo>
                  <a:pt x="28685" y="50951"/>
                </a:lnTo>
                <a:lnTo>
                  <a:pt x="31899" y="33803"/>
                </a:lnTo>
                <a:lnTo>
                  <a:pt x="39485" y="24349"/>
                </a:lnTo>
                <a:lnTo>
                  <a:pt x="51066" y="21450"/>
                </a:lnTo>
                <a:lnTo>
                  <a:pt x="61603" y="23697"/>
                </a:lnTo>
                <a:lnTo>
                  <a:pt x="69106" y="33090"/>
                </a:lnTo>
                <a:lnTo>
                  <a:pt x="71488" y="51066"/>
                </a:lnTo>
                <a:lnTo>
                  <a:pt x="71402" y="55256"/>
                </a:lnTo>
                <a:lnTo>
                  <a:pt x="68189" y="72400"/>
                </a:lnTo>
                <a:lnTo>
                  <a:pt x="60603" y="81858"/>
                </a:lnTo>
                <a:lnTo>
                  <a:pt x="63582" y="104679"/>
                </a:lnTo>
                <a:lnTo>
                  <a:pt x="76721" y="99970"/>
                </a:lnTo>
                <a:lnTo>
                  <a:pt x="86943" y="92168"/>
                </a:lnTo>
                <a:lnTo>
                  <a:pt x="94245" y="81359"/>
                </a:lnTo>
                <a:lnTo>
                  <a:pt x="98627" y="67629"/>
                </a:lnTo>
                <a:lnTo>
                  <a:pt x="100088" y="51066"/>
                </a:lnTo>
                <a:lnTo>
                  <a:pt x="99582" y="41522"/>
                </a:lnTo>
                <a:lnTo>
                  <a:pt x="95892" y="26087"/>
                </a:lnTo>
                <a:lnTo>
                  <a:pt x="88932" y="14399"/>
                </a:lnTo>
                <a:lnTo>
                  <a:pt x="79068" y="6278"/>
                </a:lnTo>
                <a:lnTo>
                  <a:pt x="66663" y="1539"/>
                </a:lnTo>
                <a:lnTo>
                  <a:pt x="52082" y="0"/>
                </a:lnTo>
                <a:lnTo>
                  <a:pt x="36501" y="1530"/>
                </a:lnTo>
                <a:lnTo>
                  <a:pt x="23361" y="6239"/>
                </a:lnTo>
                <a:lnTo>
                  <a:pt x="13140" y="14041"/>
                </a:lnTo>
                <a:lnTo>
                  <a:pt x="5840" y="24850"/>
                </a:lnTo>
                <a:lnTo>
                  <a:pt x="1460" y="38580"/>
                </a:lnTo>
                <a:lnTo>
                  <a:pt x="0" y="5514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7" name="object 1207"/>
          <p:cNvSpPr/>
          <p:nvPr/>
        </p:nvSpPr>
        <p:spPr>
          <a:xfrm>
            <a:off x="2753325" y="5768957"/>
            <a:ext cx="82727" cy="106210"/>
          </a:xfrm>
          <a:custGeom>
            <a:avLst/>
            <a:gdLst/>
            <a:ahLst/>
            <a:cxnLst/>
            <a:rect l="l" t="t" r="r" b="b"/>
            <a:pathLst>
              <a:path w="82727" h="106210">
                <a:moveTo>
                  <a:pt x="30632" y="25527"/>
                </a:moveTo>
                <a:lnTo>
                  <a:pt x="34734" y="22466"/>
                </a:lnTo>
                <a:lnTo>
                  <a:pt x="47456" y="22571"/>
                </a:lnTo>
                <a:lnTo>
                  <a:pt x="59088" y="24423"/>
                </a:lnTo>
                <a:lnTo>
                  <a:pt x="73329" y="28600"/>
                </a:lnTo>
                <a:lnTo>
                  <a:pt x="77622" y="6121"/>
                </a:lnTo>
                <a:lnTo>
                  <a:pt x="68720" y="3621"/>
                </a:lnTo>
                <a:lnTo>
                  <a:pt x="55397" y="1048"/>
                </a:lnTo>
                <a:lnTo>
                  <a:pt x="42900" y="0"/>
                </a:lnTo>
                <a:lnTo>
                  <a:pt x="25950" y="1514"/>
                </a:lnTo>
                <a:lnTo>
                  <a:pt x="12994" y="6572"/>
                </a:lnTo>
                <a:lnTo>
                  <a:pt x="4863" y="15796"/>
                </a:lnTo>
                <a:lnTo>
                  <a:pt x="2044" y="29806"/>
                </a:lnTo>
                <a:lnTo>
                  <a:pt x="3353" y="38922"/>
                </a:lnTo>
                <a:lnTo>
                  <a:pt x="10084" y="50141"/>
                </a:lnTo>
                <a:lnTo>
                  <a:pt x="21038" y="57811"/>
                </a:lnTo>
                <a:lnTo>
                  <a:pt x="34518" y="62496"/>
                </a:lnTo>
                <a:lnTo>
                  <a:pt x="45351" y="65354"/>
                </a:lnTo>
                <a:lnTo>
                  <a:pt x="54127" y="67398"/>
                </a:lnTo>
                <a:lnTo>
                  <a:pt x="54127" y="81686"/>
                </a:lnTo>
                <a:lnTo>
                  <a:pt x="46989" y="83731"/>
                </a:lnTo>
                <a:lnTo>
                  <a:pt x="36766" y="83731"/>
                </a:lnTo>
                <a:lnTo>
                  <a:pt x="28748" y="83242"/>
                </a:lnTo>
                <a:lnTo>
                  <a:pt x="15386" y="80928"/>
                </a:lnTo>
                <a:lnTo>
                  <a:pt x="3886" y="77609"/>
                </a:lnTo>
                <a:lnTo>
                  <a:pt x="0" y="100088"/>
                </a:lnTo>
                <a:lnTo>
                  <a:pt x="10988" y="103365"/>
                </a:lnTo>
                <a:lnTo>
                  <a:pt x="24895" y="105498"/>
                </a:lnTo>
                <a:lnTo>
                  <a:pt x="36766" y="106210"/>
                </a:lnTo>
                <a:lnTo>
                  <a:pt x="44445" y="105917"/>
                </a:lnTo>
                <a:lnTo>
                  <a:pt x="59934" y="103000"/>
                </a:lnTo>
                <a:lnTo>
                  <a:pt x="72037" y="96778"/>
                </a:lnTo>
                <a:lnTo>
                  <a:pt x="79915" y="87029"/>
                </a:lnTo>
                <a:lnTo>
                  <a:pt x="82727" y="73533"/>
                </a:lnTo>
                <a:lnTo>
                  <a:pt x="81030" y="62676"/>
                </a:lnTo>
                <a:lnTo>
                  <a:pt x="73755" y="51865"/>
                </a:lnTo>
                <a:lnTo>
                  <a:pt x="62464" y="45016"/>
                </a:lnTo>
                <a:lnTo>
                  <a:pt x="49034" y="40640"/>
                </a:lnTo>
                <a:lnTo>
                  <a:pt x="37172" y="37579"/>
                </a:lnTo>
                <a:lnTo>
                  <a:pt x="30632" y="35737"/>
                </a:lnTo>
                <a:lnTo>
                  <a:pt x="30632" y="255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8" name="object 1208"/>
          <p:cNvSpPr/>
          <p:nvPr/>
        </p:nvSpPr>
        <p:spPr>
          <a:xfrm>
            <a:off x="2897272" y="5728103"/>
            <a:ext cx="95999" cy="147066"/>
          </a:xfrm>
          <a:custGeom>
            <a:avLst/>
            <a:gdLst/>
            <a:ahLst/>
            <a:cxnLst/>
            <a:rect l="l" t="t" r="r" b="b"/>
            <a:pathLst>
              <a:path w="95999" h="147066">
                <a:moveTo>
                  <a:pt x="95999" y="91909"/>
                </a:moveTo>
                <a:lnTo>
                  <a:pt x="95970" y="89602"/>
                </a:lnTo>
                <a:lnTo>
                  <a:pt x="94239" y="74681"/>
                </a:lnTo>
                <a:lnTo>
                  <a:pt x="89605" y="61357"/>
                </a:lnTo>
                <a:lnTo>
                  <a:pt x="81753" y="50618"/>
                </a:lnTo>
                <a:lnTo>
                  <a:pt x="70370" y="43451"/>
                </a:lnTo>
                <a:lnTo>
                  <a:pt x="55143" y="40843"/>
                </a:lnTo>
                <a:lnTo>
                  <a:pt x="54118" y="40854"/>
                </a:lnTo>
                <a:lnTo>
                  <a:pt x="44932" y="63322"/>
                </a:lnTo>
                <a:lnTo>
                  <a:pt x="59326" y="66570"/>
                </a:lnTo>
                <a:lnTo>
                  <a:pt x="66040" y="76756"/>
                </a:lnTo>
                <a:lnTo>
                  <a:pt x="67411" y="92925"/>
                </a:lnTo>
                <a:lnTo>
                  <a:pt x="67367" y="96112"/>
                </a:lnTo>
                <a:lnTo>
                  <a:pt x="64646" y="112456"/>
                </a:lnTo>
                <a:lnTo>
                  <a:pt x="56875" y="121685"/>
                </a:lnTo>
                <a:lnTo>
                  <a:pt x="42887" y="124587"/>
                </a:lnTo>
                <a:lnTo>
                  <a:pt x="38811" y="124587"/>
                </a:lnTo>
                <a:lnTo>
                  <a:pt x="46977" y="147066"/>
                </a:lnTo>
                <a:lnTo>
                  <a:pt x="60012" y="145684"/>
                </a:lnTo>
                <a:lnTo>
                  <a:pt x="73215" y="140480"/>
                </a:lnTo>
                <a:lnTo>
                  <a:pt x="83322" y="131937"/>
                </a:lnTo>
                <a:lnTo>
                  <a:pt x="90427" y="120619"/>
                </a:lnTo>
                <a:lnTo>
                  <a:pt x="94621" y="107089"/>
                </a:lnTo>
                <a:lnTo>
                  <a:pt x="95999" y="91909"/>
                </a:lnTo>
                <a:close/>
              </a:path>
              <a:path w="95999" h="147066">
                <a:moveTo>
                  <a:pt x="42236" y="42656"/>
                </a:moveTo>
                <a:lnTo>
                  <a:pt x="29616" y="47993"/>
                </a:lnTo>
                <a:lnTo>
                  <a:pt x="28587" y="47993"/>
                </a:lnTo>
                <a:lnTo>
                  <a:pt x="28587" y="0"/>
                </a:lnTo>
                <a:lnTo>
                  <a:pt x="0" y="2044"/>
                </a:lnTo>
                <a:lnTo>
                  <a:pt x="0" y="138887"/>
                </a:lnTo>
                <a:lnTo>
                  <a:pt x="6887" y="140923"/>
                </a:lnTo>
                <a:lnTo>
                  <a:pt x="19142" y="143793"/>
                </a:lnTo>
                <a:lnTo>
                  <a:pt x="33161" y="146112"/>
                </a:lnTo>
                <a:lnTo>
                  <a:pt x="46977" y="147066"/>
                </a:lnTo>
                <a:lnTo>
                  <a:pt x="38811" y="124587"/>
                </a:lnTo>
                <a:lnTo>
                  <a:pt x="34709" y="123571"/>
                </a:lnTo>
                <a:lnTo>
                  <a:pt x="28587" y="121526"/>
                </a:lnTo>
                <a:lnTo>
                  <a:pt x="28587" y="67398"/>
                </a:lnTo>
                <a:lnTo>
                  <a:pt x="32677" y="65354"/>
                </a:lnTo>
                <a:lnTo>
                  <a:pt x="38811" y="63322"/>
                </a:lnTo>
                <a:lnTo>
                  <a:pt x="44932" y="63322"/>
                </a:lnTo>
                <a:lnTo>
                  <a:pt x="54118" y="40854"/>
                </a:lnTo>
                <a:lnTo>
                  <a:pt x="42236" y="42656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9" name="object 1209"/>
          <p:cNvSpPr/>
          <p:nvPr/>
        </p:nvSpPr>
        <p:spPr>
          <a:xfrm>
            <a:off x="3008537" y="5770999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63322" y="102120"/>
                </a:moveTo>
                <a:lnTo>
                  <a:pt x="91909" y="102120"/>
                </a:lnTo>
                <a:lnTo>
                  <a:pt x="91909" y="0"/>
                </a:lnTo>
                <a:lnTo>
                  <a:pt x="63322" y="0"/>
                </a:lnTo>
                <a:lnTo>
                  <a:pt x="63322" y="77609"/>
                </a:lnTo>
                <a:lnTo>
                  <a:pt x="57200" y="79641"/>
                </a:lnTo>
                <a:lnTo>
                  <a:pt x="51066" y="81699"/>
                </a:lnTo>
                <a:lnTo>
                  <a:pt x="36766" y="81699"/>
                </a:lnTo>
                <a:lnTo>
                  <a:pt x="28600" y="79641"/>
                </a:lnTo>
                <a:lnTo>
                  <a:pt x="28600" y="0"/>
                </a:lnTo>
                <a:lnTo>
                  <a:pt x="0" y="0"/>
                </a:lnTo>
                <a:lnTo>
                  <a:pt x="0" y="73736"/>
                </a:lnTo>
                <a:lnTo>
                  <a:pt x="725" y="81481"/>
                </a:lnTo>
                <a:lnTo>
                  <a:pt x="6782" y="94300"/>
                </a:lnTo>
                <a:lnTo>
                  <a:pt x="17638" y="101753"/>
                </a:lnTo>
                <a:lnTo>
                  <a:pt x="31661" y="104165"/>
                </a:lnTo>
                <a:lnTo>
                  <a:pt x="38624" y="103776"/>
                </a:lnTo>
                <a:lnTo>
                  <a:pt x="50977" y="100828"/>
                </a:lnTo>
                <a:lnTo>
                  <a:pt x="62293" y="94983"/>
                </a:lnTo>
                <a:lnTo>
                  <a:pt x="63322" y="94983"/>
                </a:lnTo>
                <a:lnTo>
                  <a:pt x="63322" y="10212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0" name="object 1210"/>
          <p:cNvSpPr/>
          <p:nvPr/>
        </p:nvSpPr>
        <p:spPr>
          <a:xfrm>
            <a:off x="3116746" y="5768950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39" y="38852"/>
                </a:lnTo>
                <a:lnTo>
                  <a:pt x="36316" y="26163"/>
                </a:lnTo>
                <a:lnTo>
                  <a:pt x="48399" y="22479"/>
                </a:lnTo>
                <a:lnTo>
                  <a:pt x="51301" y="22623"/>
                </a:lnTo>
                <a:lnTo>
                  <a:pt x="62805" y="28085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39" y="38852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39" y="3885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1" name="object 1211"/>
          <p:cNvSpPr/>
          <p:nvPr/>
        </p:nvSpPr>
        <p:spPr>
          <a:xfrm>
            <a:off x="3229033" y="5768954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91184" y="22683"/>
                </a:moveTo>
                <a:lnTo>
                  <a:pt x="85127" y="9865"/>
                </a:lnTo>
                <a:lnTo>
                  <a:pt x="74271" y="2412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09" y="24511"/>
                </a:lnTo>
                <a:lnTo>
                  <a:pt x="40855" y="22466"/>
                </a:lnTo>
                <a:lnTo>
                  <a:pt x="55143" y="22466"/>
                </a:lnTo>
                <a:lnTo>
                  <a:pt x="63309" y="24511"/>
                </a:ln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184" y="2268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2" name="object 1212"/>
          <p:cNvSpPr/>
          <p:nvPr/>
        </p:nvSpPr>
        <p:spPr>
          <a:xfrm>
            <a:off x="3336220" y="5768950"/>
            <a:ext cx="63582" cy="106210"/>
          </a:xfrm>
          <a:custGeom>
            <a:avLst/>
            <a:gdLst/>
            <a:ahLst/>
            <a:cxnLst/>
            <a:rect l="l" t="t" r="r" b="b"/>
            <a:pathLst>
              <a:path w="63582" h="106210">
                <a:moveTo>
                  <a:pt x="30979" y="73119"/>
                </a:moveTo>
                <a:lnTo>
                  <a:pt x="28600" y="55143"/>
                </a:lnTo>
                <a:lnTo>
                  <a:pt x="33425" y="104671"/>
                </a:lnTo>
                <a:lnTo>
                  <a:pt x="48005" y="106210"/>
                </a:lnTo>
                <a:lnTo>
                  <a:pt x="63582" y="104679"/>
                </a:lnTo>
                <a:lnTo>
                  <a:pt x="60603" y="81858"/>
                </a:lnTo>
                <a:lnTo>
                  <a:pt x="49021" y="84759"/>
                </a:lnTo>
                <a:lnTo>
                  <a:pt x="38479" y="82513"/>
                </a:lnTo>
                <a:lnTo>
                  <a:pt x="30979" y="73119"/>
                </a:lnTo>
                <a:close/>
              </a:path>
              <a:path w="63582" h="106210">
                <a:moveTo>
                  <a:pt x="0" y="55143"/>
                </a:moveTo>
                <a:lnTo>
                  <a:pt x="505" y="64687"/>
                </a:lnTo>
                <a:lnTo>
                  <a:pt x="4196" y="80122"/>
                </a:lnTo>
                <a:lnTo>
                  <a:pt x="11155" y="91810"/>
                </a:lnTo>
                <a:lnTo>
                  <a:pt x="21020" y="99931"/>
                </a:lnTo>
                <a:lnTo>
                  <a:pt x="33425" y="104671"/>
                </a:lnTo>
                <a:lnTo>
                  <a:pt x="28600" y="55143"/>
                </a:lnTo>
                <a:lnTo>
                  <a:pt x="28685" y="50951"/>
                </a:lnTo>
                <a:lnTo>
                  <a:pt x="31899" y="33803"/>
                </a:lnTo>
                <a:lnTo>
                  <a:pt x="39485" y="24349"/>
                </a:lnTo>
                <a:lnTo>
                  <a:pt x="51066" y="21450"/>
                </a:lnTo>
                <a:lnTo>
                  <a:pt x="61603" y="23697"/>
                </a:lnTo>
                <a:lnTo>
                  <a:pt x="69106" y="33090"/>
                </a:lnTo>
                <a:lnTo>
                  <a:pt x="71488" y="51066"/>
                </a:lnTo>
                <a:lnTo>
                  <a:pt x="71402" y="55256"/>
                </a:lnTo>
                <a:lnTo>
                  <a:pt x="68189" y="72400"/>
                </a:lnTo>
                <a:lnTo>
                  <a:pt x="60603" y="81858"/>
                </a:lnTo>
                <a:lnTo>
                  <a:pt x="63582" y="104679"/>
                </a:lnTo>
                <a:lnTo>
                  <a:pt x="76721" y="99970"/>
                </a:lnTo>
                <a:lnTo>
                  <a:pt x="86943" y="92168"/>
                </a:lnTo>
                <a:lnTo>
                  <a:pt x="94245" y="81359"/>
                </a:lnTo>
                <a:lnTo>
                  <a:pt x="98627" y="67629"/>
                </a:lnTo>
                <a:lnTo>
                  <a:pt x="100088" y="51066"/>
                </a:lnTo>
                <a:lnTo>
                  <a:pt x="99582" y="41522"/>
                </a:lnTo>
                <a:lnTo>
                  <a:pt x="95892" y="26087"/>
                </a:lnTo>
                <a:lnTo>
                  <a:pt x="88932" y="14399"/>
                </a:lnTo>
                <a:lnTo>
                  <a:pt x="79068" y="6278"/>
                </a:lnTo>
                <a:lnTo>
                  <a:pt x="66663" y="1539"/>
                </a:lnTo>
                <a:lnTo>
                  <a:pt x="52082" y="0"/>
                </a:lnTo>
                <a:lnTo>
                  <a:pt x="36501" y="1530"/>
                </a:lnTo>
                <a:lnTo>
                  <a:pt x="23361" y="6239"/>
                </a:lnTo>
                <a:lnTo>
                  <a:pt x="13140" y="14041"/>
                </a:lnTo>
                <a:lnTo>
                  <a:pt x="5840" y="24850"/>
                </a:lnTo>
                <a:lnTo>
                  <a:pt x="1460" y="38580"/>
                </a:lnTo>
                <a:lnTo>
                  <a:pt x="0" y="5514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3" name="object 1213"/>
          <p:cNvSpPr/>
          <p:nvPr/>
        </p:nvSpPr>
        <p:spPr>
          <a:xfrm>
            <a:off x="3444421" y="5768957"/>
            <a:ext cx="82727" cy="106210"/>
          </a:xfrm>
          <a:custGeom>
            <a:avLst/>
            <a:gdLst/>
            <a:ahLst/>
            <a:cxnLst/>
            <a:rect l="l" t="t" r="r" b="b"/>
            <a:pathLst>
              <a:path w="82727" h="106210">
                <a:moveTo>
                  <a:pt x="30632" y="25527"/>
                </a:moveTo>
                <a:lnTo>
                  <a:pt x="34734" y="22466"/>
                </a:lnTo>
                <a:lnTo>
                  <a:pt x="47456" y="22571"/>
                </a:lnTo>
                <a:lnTo>
                  <a:pt x="59088" y="24423"/>
                </a:lnTo>
                <a:lnTo>
                  <a:pt x="73329" y="28600"/>
                </a:lnTo>
                <a:lnTo>
                  <a:pt x="77622" y="6121"/>
                </a:lnTo>
                <a:lnTo>
                  <a:pt x="68710" y="3618"/>
                </a:lnTo>
                <a:lnTo>
                  <a:pt x="55389" y="1047"/>
                </a:lnTo>
                <a:lnTo>
                  <a:pt x="42887" y="0"/>
                </a:lnTo>
                <a:lnTo>
                  <a:pt x="25954" y="1512"/>
                </a:lnTo>
                <a:lnTo>
                  <a:pt x="12997" y="6569"/>
                </a:lnTo>
                <a:lnTo>
                  <a:pt x="4864" y="15794"/>
                </a:lnTo>
                <a:lnTo>
                  <a:pt x="2044" y="29806"/>
                </a:lnTo>
                <a:lnTo>
                  <a:pt x="3353" y="38922"/>
                </a:lnTo>
                <a:lnTo>
                  <a:pt x="10084" y="50141"/>
                </a:lnTo>
                <a:lnTo>
                  <a:pt x="21038" y="57811"/>
                </a:lnTo>
                <a:lnTo>
                  <a:pt x="34518" y="62496"/>
                </a:lnTo>
                <a:lnTo>
                  <a:pt x="45351" y="65354"/>
                </a:lnTo>
                <a:lnTo>
                  <a:pt x="54127" y="67398"/>
                </a:lnTo>
                <a:lnTo>
                  <a:pt x="54127" y="81686"/>
                </a:lnTo>
                <a:lnTo>
                  <a:pt x="46989" y="83731"/>
                </a:lnTo>
                <a:lnTo>
                  <a:pt x="36766" y="83731"/>
                </a:lnTo>
                <a:lnTo>
                  <a:pt x="28748" y="83242"/>
                </a:lnTo>
                <a:lnTo>
                  <a:pt x="15386" y="80928"/>
                </a:lnTo>
                <a:lnTo>
                  <a:pt x="3886" y="77609"/>
                </a:lnTo>
                <a:lnTo>
                  <a:pt x="0" y="100088"/>
                </a:lnTo>
                <a:lnTo>
                  <a:pt x="10988" y="103365"/>
                </a:lnTo>
                <a:lnTo>
                  <a:pt x="24895" y="105498"/>
                </a:lnTo>
                <a:lnTo>
                  <a:pt x="36766" y="106210"/>
                </a:lnTo>
                <a:lnTo>
                  <a:pt x="44445" y="105917"/>
                </a:lnTo>
                <a:lnTo>
                  <a:pt x="59934" y="103000"/>
                </a:lnTo>
                <a:lnTo>
                  <a:pt x="72037" y="96778"/>
                </a:lnTo>
                <a:lnTo>
                  <a:pt x="79915" y="87029"/>
                </a:lnTo>
                <a:lnTo>
                  <a:pt x="82727" y="73533"/>
                </a:lnTo>
                <a:lnTo>
                  <a:pt x="81030" y="62676"/>
                </a:lnTo>
                <a:lnTo>
                  <a:pt x="73755" y="51865"/>
                </a:lnTo>
                <a:lnTo>
                  <a:pt x="62464" y="45016"/>
                </a:lnTo>
                <a:lnTo>
                  <a:pt x="49034" y="40640"/>
                </a:lnTo>
                <a:lnTo>
                  <a:pt x="37172" y="37579"/>
                </a:lnTo>
                <a:lnTo>
                  <a:pt x="30632" y="35737"/>
                </a:lnTo>
                <a:lnTo>
                  <a:pt x="30632" y="255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4" name="object 1214"/>
          <p:cNvSpPr/>
          <p:nvPr/>
        </p:nvSpPr>
        <p:spPr>
          <a:xfrm>
            <a:off x="3632271" y="5728098"/>
            <a:ext cx="91909" cy="145021"/>
          </a:xfrm>
          <a:custGeom>
            <a:avLst/>
            <a:gdLst/>
            <a:ahLst/>
            <a:cxnLst/>
            <a:rect l="l" t="t" r="r" b="b"/>
            <a:pathLst>
              <a:path w="91909" h="145021">
                <a:moveTo>
                  <a:pt x="91184" y="63539"/>
                </a:moveTo>
                <a:lnTo>
                  <a:pt x="85127" y="50721"/>
                </a:lnTo>
                <a:lnTo>
                  <a:pt x="74271" y="43268"/>
                </a:lnTo>
                <a:lnTo>
                  <a:pt x="60248" y="40855"/>
                </a:lnTo>
                <a:lnTo>
                  <a:pt x="53285" y="41244"/>
                </a:lnTo>
                <a:lnTo>
                  <a:pt x="40932" y="44193"/>
                </a:lnTo>
                <a:lnTo>
                  <a:pt x="29616" y="50038"/>
                </a:lnTo>
                <a:lnTo>
                  <a:pt x="28587" y="50038"/>
                </a:lnTo>
                <a:lnTo>
                  <a:pt x="28587" y="0"/>
                </a:lnTo>
                <a:lnTo>
                  <a:pt x="0" y="2044"/>
                </a:lnTo>
                <a:lnTo>
                  <a:pt x="0" y="145021"/>
                </a:lnTo>
                <a:lnTo>
                  <a:pt x="28587" y="145021"/>
                </a:lnTo>
                <a:lnTo>
                  <a:pt x="28587" y="67411"/>
                </a:lnTo>
                <a:lnTo>
                  <a:pt x="34721" y="65366"/>
                </a:lnTo>
                <a:lnTo>
                  <a:pt x="40855" y="63322"/>
                </a:lnTo>
                <a:lnTo>
                  <a:pt x="55143" y="63322"/>
                </a:lnTo>
                <a:lnTo>
                  <a:pt x="63309" y="65366"/>
                </a:lnTo>
                <a:lnTo>
                  <a:pt x="63309" y="145021"/>
                </a:lnTo>
                <a:lnTo>
                  <a:pt x="91909" y="145021"/>
                </a:lnTo>
                <a:lnTo>
                  <a:pt x="91909" y="71285"/>
                </a:lnTo>
                <a:lnTo>
                  <a:pt x="91184" y="63539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5" name="object 1215"/>
          <p:cNvSpPr/>
          <p:nvPr/>
        </p:nvSpPr>
        <p:spPr>
          <a:xfrm>
            <a:off x="3737405" y="5708894"/>
            <a:ext cx="104165" cy="166268"/>
          </a:xfrm>
          <a:custGeom>
            <a:avLst/>
            <a:gdLst/>
            <a:ahLst/>
            <a:cxnLst/>
            <a:rect l="l" t="t" r="r" b="b"/>
            <a:pathLst>
              <a:path w="104165" h="166268">
                <a:moveTo>
                  <a:pt x="11226" y="87630"/>
                </a:moveTo>
                <a:lnTo>
                  <a:pt x="15782" y="86286"/>
                </a:lnTo>
                <a:lnTo>
                  <a:pt x="27428" y="83550"/>
                </a:lnTo>
                <a:lnTo>
                  <a:pt x="40843" y="82537"/>
                </a:lnTo>
                <a:lnTo>
                  <a:pt x="44336" y="82606"/>
                </a:lnTo>
                <a:lnTo>
                  <a:pt x="57842" y="86942"/>
                </a:lnTo>
                <a:lnTo>
                  <a:pt x="61264" y="100914"/>
                </a:lnTo>
                <a:lnTo>
                  <a:pt x="61264" y="106006"/>
                </a:lnTo>
                <a:lnTo>
                  <a:pt x="60655" y="106006"/>
                </a:lnTo>
                <a:lnTo>
                  <a:pt x="51066" y="103974"/>
                </a:lnTo>
                <a:lnTo>
                  <a:pt x="44932" y="102946"/>
                </a:lnTo>
                <a:lnTo>
                  <a:pt x="36766" y="102946"/>
                </a:lnTo>
                <a:lnTo>
                  <a:pt x="23482" y="104414"/>
                </a:lnTo>
                <a:lnTo>
                  <a:pt x="10876" y="110162"/>
                </a:lnTo>
                <a:lnTo>
                  <a:pt x="2829" y="120234"/>
                </a:lnTo>
                <a:lnTo>
                  <a:pt x="0" y="134607"/>
                </a:lnTo>
                <a:lnTo>
                  <a:pt x="704" y="142564"/>
                </a:lnTo>
                <a:lnTo>
                  <a:pt x="6441" y="155711"/>
                </a:lnTo>
                <a:lnTo>
                  <a:pt x="16857" y="163623"/>
                </a:lnTo>
                <a:lnTo>
                  <a:pt x="30632" y="166268"/>
                </a:lnTo>
                <a:lnTo>
                  <a:pt x="36689" y="165968"/>
                </a:lnTo>
                <a:lnTo>
                  <a:pt x="34709" y="143802"/>
                </a:lnTo>
                <a:lnTo>
                  <a:pt x="28587" y="142570"/>
                </a:lnTo>
                <a:lnTo>
                  <a:pt x="28587" y="127876"/>
                </a:lnTo>
                <a:lnTo>
                  <a:pt x="31648" y="125412"/>
                </a:lnTo>
                <a:lnTo>
                  <a:pt x="61264" y="125412"/>
                </a:lnTo>
                <a:lnTo>
                  <a:pt x="61264" y="139712"/>
                </a:lnTo>
                <a:lnTo>
                  <a:pt x="55143" y="141757"/>
                </a:lnTo>
                <a:lnTo>
                  <a:pt x="60248" y="157086"/>
                </a:lnTo>
                <a:lnTo>
                  <a:pt x="61264" y="157086"/>
                </a:lnTo>
                <a:lnTo>
                  <a:pt x="61887" y="162801"/>
                </a:lnTo>
                <a:lnTo>
                  <a:pt x="67398" y="166268"/>
                </a:lnTo>
                <a:lnTo>
                  <a:pt x="79640" y="166162"/>
                </a:lnTo>
                <a:lnTo>
                  <a:pt x="92961" y="164307"/>
                </a:lnTo>
                <a:lnTo>
                  <a:pt x="104165" y="160147"/>
                </a:lnTo>
                <a:lnTo>
                  <a:pt x="104165" y="143802"/>
                </a:lnTo>
                <a:lnTo>
                  <a:pt x="89865" y="143802"/>
                </a:lnTo>
                <a:lnTo>
                  <a:pt x="89865" y="94780"/>
                </a:lnTo>
                <a:lnTo>
                  <a:pt x="88888" y="85009"/>
                </a:lnTo>
                <a:lnTo>
                  <a:pt x="82514" y="71922"/>
                </a:lnTo>
                <a:lnTo>
                  <a:pt x="71712" y="64366"/>
                </a:lnTo>
                <a:lnTo>
                  <a:pt x="58256" y="60894"/>
                </a:lnTo>
                <a:lnTo>
                  <a:pt x="43916" y="60058"/>
                </a:lnTo>
                <a:lnTo>
                  <a:pt x="32008" y="60608"/>
                </a:lnTo>
                <a:lnTo>
                  <a:pt x="19454" y="62645"/>
                </a:lnTo>
                <a:lnTo>
                  <a:pt x="8166" y="66179"/>
                </a:lnTo>
                <a:lnTo>
                  <a:pt x="11226" y="87630"/>
                </a:lnTo>
                <a:close/>
              </a:path>
              <a:path w="104165" h="166268">
                <a:moveTo>
                  <a:pt x="34709" y="143802"/>
                </a:moveTo>
                <a:lnTo>
                  <a:pt x="36689" y="165968"/>
                </a:lnTo>
                <a:lnTo>
                  <a:pt x="48941" y="163067"/>
                </a:lnTo>
                <a:lnTo>
                  <a:pt x="60248" y="157086"/>
                </a:lnTo>
                <a:lnTo>
                  <a:pt x="55143" y="141757"/>
                </a:lnTo>
                <a:lnTo>
                  <a:pt x="49009" y="143802"/>
                </a:lnTo>
                <a:lnTo>
                  <a:pt x="34709" y="143802"/>
                </a:lnTo>
                <a:close/>
              </a:path>
              <a:path w="104165" h="166268">
                <a:moveTo>
                  <a:pt x="66586" y="0"/>
                </a:moveTo>
                <a:lnTo>
                  <a:pt x="31241" y="34112"/>
                </a:lnTo>
                <a:lnTo>
                  <a:pt x="47383" y="49834"/>
                </a:lnTo>
                <a:lnTo>
                  <a:pt x="84556" y="19824"/>
                </a:lnTo>
                <a:lnTo>
                  <a:pt x="66586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6" name="object 1216"/>
          <p:cNvSpPr/>
          <p:nvPr/>
        </p:nvSpPr>
        <p:spPr>
          <a:xfrm>
            <a:off x="3852773" y="5728103"/>
            <a:ext cx="95999" cy="147066"/>
          </a:xfrm>
          <a:custGeom>
            <a:avLst/>
            <a:gdLst/>
            <a:ahLst/>
            <a:cxnLst/>
            <a:rect l="l" t="t" r="r" b="b"/>
            <a:pathLst>
              <a:path w="95999" h="147066">
                <a:moveTo>
                  <a:pt x="95999" y="91909"/>
                </a:moveTo>
                <a:lnTo>
                  <a:pt x="95970" y="89602"/>
                </a:lnTo>
                <a:lnTo>
                  <a:pt x="94239" y="74681"/>
                </a:lnTo>
                <a:lnTo>
                  <a:pt x="89605" y="61357"/>
                </a:lnTo>
                <a:lnTo>
                  <a:pt x="81753" y="50618"/>
                </a:lnTo>
                <a:lnTo>
                  <a:pt x="70370" y="43451"/>
                </a:lnTo>
                <a:lnTo>
                  <a:pt x="55143" y="40843"/>
                </a:lnTo>
                <a:lnTo>
                  <a:pt x="54118" y="40854"/>
                </a:lnTo>
                <a:lnTo>
                  <a:pt x="44932" y="63322"/>
                </a:lnTo>
                <a:lnTo>
                  <a:pt x="59326" y="66570"/>
                </a:lnTo>
                <a:lnTo>
                  <a:pt x="66040" y="76756"/>
                </a:lnTo>
                <a:lnTo>
                  <a:pt x="67411" y="92925"/>
                </a:lnTo>
                <a:lnTo>
                  <a:pt x="67367" y="96112"/>
                </a:lnTo>
                <a:lnTo>
                  <a:pt x="64646" y="112456"/>
                </a:lnTo>
                <a:lnTo>
                  <a:pt x="56875" y="121685"/>
                </a:lnTo>
                <a:lnTo>
                  <a:pt x="42887" y="124587"/>
                </a:lnTo>
                <a:lnTo>
                  <a:pt x="38811" y="124587"/>
                </a:lnTo>
                <a:lnTo>
                  <a:pt x="46977" y="147066"/>
                </a:lnTo>
                <a:lnTo>
                  <a:pt x="60012" y="145684"/>
                </a:lnTo>
                <a:lnTo>
                  <a:pt x="73215" y="140480"/>
                </a:lnTo>
                <a:lnTo>
                  <a:pt x="83322" y="131937"/>
                </a:lnTo>
                <a:lnTo>
                  <a:pt x="90427" y="120619"/>
                </a:lnTo>
                <a:lnTo>
                  <a:pt x="94621" y="107089"/>
                </a:lnTo>
                <a:lnTo>
                  <a:pt x="95999" y="91909"/>
                </a:lnTo>
                <a:close/>
              </a:path>
              <a:path w="95999" h="147066">
                <a:moveTo>
                  <a:pt x="42236" y="42656"/>
                </a:moveTo>
                <a:lnTo>
                  <a:pt x="29616" y="47993"/>
                </a:lnTo>
                <a:lnTo>
                  <a:pt x="28587" y="47993"/>
                </a:lnTo>
                <a:lnTo>
                  <a:pt x="28587" y="0"/>
                </a:lnTo>
                <a:lnTo>
                  <a:pt x="0" y="2044"/>
                </a:lnTo>
                <a:lnTo>
                  <a:pt x="0" y="138887"/>
                </a:lnTo>
                <a:lnTo>
                  <a:pt x="6887" y="140923"/>
                </a:lnTo>
                <a:lnTo>
                  <a:pt x="19142" y="143793"/>
                </a:lnTo>
                <a:lnTo>
                  <a:pt x="33161" y="146112"/>
                </a:lnTo>
                <a:lnTo>
                  <a:pt x="46977" y="147066"/>
                </a:lnTo>
                <a:lnTo>
                  <a:pt x="38811" y="124587"/>
                </a:lnTo>
                <a:lnTo>
                  <a:pt x="34709" y="123571"/>
                </a:lnTo>
                <a:lnTo>
                  <a:pt x="28587" y="121526"/>
                </a:lnTo>
                <a:lnTo>
                  <a:pt x="28587" y="67398"/>
                </a:lnTo>
                <a:lnTo>
                  <a:pt x="32677" y="65354"/>
                </a:lnTo>
                <a:lnTo>
                  <a:pt x="38811" y="63322"/>
                </a:lnTo>
                <a:lnTo>
                  <a:pt x="44932" y="63322"/>
                </a:lnTo>
                <a:lnTo>
                  <a:pt x="54118" y="40854"/>
                </a:lnTo>
                <a:lnTo>
                  <a:pt x="42236" y="42656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7" name="object 1217"/>
          <p:cNvSpPr/>
          <p:nvPr/>
        </p:nvSpPr>
        <p:spPr>
          <a:xfrm>
            <a:off x="3963022" y="5728093"/>
            <a:ext cx="32677" cy="145021"/>
          </a:xfrm>
          <a:custGeom>
            <a:avLst/>
            <a:gdLst/>
            <a:ahLst/>
            <a:cxnLst/>
            <a:rect l="l" t="t" r="r" b="b"/>
            <a:pathLst>
              <a:path w="32677" h="145021">
                <a:moveTo>
                  <a:pt x="32677" y="16357"/>
                </a:moveTo>
                <a:lnTo>
                  <a:pt x="32677" y="7366"/>
                </a:lnTo>
                <a:lnTo>
                  <a:pt x="25323" y="0"/>
                </a:lnTo>
                <a:lnTo>
                  <a:pt x="7353" y="0"/>
                </a:lnTo>
                <a:lnTo>
                  <a:pt x="0" y="7366"/>
                </a:lnTo>
                <a:lnTo>
                  <a:pt x="0" y="25336"/>
                </a:lnTo>
                <a:lnTo>
                  <a:pt x="7353" y="32689"/>
                </a:lnTo>
                <a:lnTo>
                  <a:pt x="25323" y="32689"/>
                </a:lnTo>
                <a:lnTo>
                  <a:pt x="32677" y="25336"/>
                </a:lnTo>
                <a:lnTo>
                  <a:pt x="32677" y="16357"/>
                </a:lnTo>
                <a:close/>
              </a:path>
              <a:path w="32677" h="145021">
                <a:moveTo>
                  <a:pt x="2044" y="42900"/>
                </a:moveTo>
                <a:lnTo>
                  <a:pt x="2044" y="145021"/>
                </a:lnTo>
                <a:lnTo>
                  <a:pt x="30632" y="145021"/>
                </a:lnTo>
                <a:lnTo>
                  <a:pt x="30632" y="42900"/>
                </a:lnTo>
                <a:lnTo>
                  <a:pt x="2044" y="429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8" name="object 1218"/>
          <p:cNvSpPr/>
          <p:nvPr/>
        </p:nvSpPr>
        <p:spPr>
          <a:xfrm>
            <a:off x="4005879" y="5738318"/>
            <a:ext cx="74548" cy="136842"/>
          </a:xfrm>
          <a:custGeom>
            <a:avLst/>
            <a:gdLst/>
            <a:ahLst/>
            <a:cxnLst/>
            <a:rect l="l" t="t" r="r" b="b"/>
            <a:pathLst>
              <a:path w="74548" h="136842">
                <a:moveTo>
                  <a:pt x="46354" y="136842"/>
                </a:moveTo>
                <a:lnTo>
                  <a:pt x="48953" y="136783"/>
                </a:lnTo>
                <a:lnTo>
                  <a:pt x="60986" y="135399"/>
                </a:lnTo>
                <a:lnTo>
                  <a:pt x="74548" y="132346"/>
                </a:lnTo>
                <a:lnTo>
                  <a:pt x="71894" y="112331"/>
                </a:lnTo>
                <a:lnTo>
                  <a:pt x="59639" y="114376"/>
                </a:lnTo>
                <a:lnTo>
                  <a:pt x="48818" y="114376"/>
                </a:lnTo>
                <a:lnTo>
                  <a:pt x="42887" y="111925"/>
                </a:lnTo>
                <a:lnTo>
                  <a:pt x="42887" y="53111"/>
                </a:lnTo>
                <a:lnTo>
                  <a:pt x="69443" y="53111"/>
                </a:lnTo>
                <a:lnTo>
                  <a:pt x="71488" y="32677"/>
                </a:lnTo>
                <a:lnTo>
                  <a:pt x="42887" y="32677"/>
                </a:lnTo>
                <a:lnTo>
                  <a:pt x="42887" y="0"/>
                </a:lnTo>
                <a:lnTo>
                  <a:pt x="14300" y="2032"/>
                </a:lnTo>
                <a:lnTo>
                  <a:pt x="14300" y="32677"/>
                </a:lnTo>
                <a:lnTo>
                  <a:pt x="0" y="32677"/>
                </a:lnTo>
                <a:lnTo>
                  <a:pt x="0" y="53111"/>
                </a:lnTo>
                <a:lnTo>
                  <a:pt x="14300" y="53111"/>
                </a:lnTo>
                <a:lnTo>
                  <a:pt x="14300" y="108851"/>
                </a:lnTo>
                <a:lnTo>
                  <a:pt x="14758" y="114852"/>
                </a:lnTo>
                <a:lnTo>
                  <a:pt x="20561" y="127635"/>
                </a:lnTo>
                <a:lnTo>
                  <a:pt x="31670" y="134682"/>
                </a:lnTo>
                <a:lnTo>
                  <a:pt x="46354" y="13684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9" name="object 1219"/>
          <p:cNvSpPr/>
          <p:nvPr/>
        </p:nvSpPr>
        <p:spPr>
          <a:xfrm>
            <a:off x="4082444" y="5768950"/>
            <a:ext cx="63582" cy="106210"/>
          </a:xfrm>
          <a:custGeom>
            <a:avLst/>
            <a:gdLst/>
            <a:ahLst/>
            <a:cxnLst/>
            <a:rect l="l" t="t" r="r" b="b"/>
            <a:pathLst>
              <a:path w="63582" h="106210">
                <a:moveTo>
                  <a:pt x="30979" y="73119"/>
                </a:moveTo>
                <a:lnTo>
                  <a:pt x="28600" y="55143"/>
                </a:lnTo>
                <a:lnTo>
                  <a:pt x="33425" y="104671"/>
                </a:lnTo>
                <a:lnTo>
                  <a:pt x="48005" y="106210"/>
                </a:lnTo>
                <a:lnTo>
                  <a:pt x="63582" y="104679"/>
                </a:lnTo>
                <a:lnTo>
                  <a:pt x="60603" y="81858"/>
                </a:lnTo>
                <a:lnTo>
                  <a:pt x="49021" y="84759"/>
                </a:lnTo>
                <a:lnTo>
                  <a:pt x="38479" y="82513"/>
                </a:lnTo>
                <a:lnTo>
                  <a:pt x="30979" y="73119"/>
                </a:lnTo>
                <a:close/>
              </a:path>
              <a:path w="63582" h="106210">
                <a:moveTo>
                  <a:pt x="0" y="55143"/>
                </a:moveTo>
                <a:lnTo>
                  <a:pt x="505" y="64687"/>
                </a:lnTo>
                <a:lnTo>
                  <a:pt x="4196" y="80122"/>
                </a:lnTo>
                <a:lnTo>
                  <a:pt x="11155" y="91810"/>
                </a:lnTo>
                <a:lnTo>
                  <a:pt x="21020" y="99931"/>
                </a:lnTo>
                <a:lnTo>
                  <a:pt x="33425" y="104671"/>
                </a:lnTo>
                <a:lnTo>
                  <a:pt x="28600" y="55143"/>
                </a:lnTo>
                <a:lnTo>
                  <a:pt x="28685" y="50951"/>
                </a:lnTo>
                <a:lnTo>
                  <a:pt x="31899" y="33803"/>
                </a:lnTo>
                <a:lnTo>
                  <a:pt x="39485" y="24349"/>
                </a:lnTo>
                <a:lnTo>
                  <a:pt x="51066" y="21450"/>
                </a:lnTo>
                <a:lnTo>
                  <a:pt x="61603" y="23697"/>
                </a:lnTo>
                <a:lnTo>
                  <a:pt x="69106" y="33090"/>
                </a:lnTo>
                <a:lnTo>
                  <a:pt x="71488" y="51066"/>
                </a:lnTo>
                <a:lnTo>
                  <a:pt x="71402" y="55256"/>
                </a:lnTo>
                <a:lnTo>
                  <a:pt x="68189" y="72400"/>
                </a:lnTo>
                <a:lnTo>
                  <a:pt x="60603" y="81858"/>
                </a:lnTo>
                <a:lnTo>
                  <a:pt x="63582" y="104679"/>
                </a:lnTo>
                <a:lnTo>
                  <a:pt x="76721" y="99970"/>
                </a:lnTo>
                <a:lnTo>
                  <a:pt x="86943" y="92168"/>
                </a:lnTo>
                <a:lnTo>
                  <a:pt x="94245" y="81359"/>
                </a:lnTo>
                <a:lnTo>
                  <a:pt x="98627" y="67629"/>
                </a:lnTo>
                <a:lnTo>
                  <a:pt x="100088" y="51066"/>
                </a:lnTo>
                <a:lnTo>
                  <a:pt x="99582" y="41522"/>
                </a:lnTo>
                <a:lnTo>
                  <a:pt x="95892" y="26087"/>
                </a:lnTo>
                <a:lnTo>
                  <a:pt x="88932" y="14399"/>
                </a:lnTo>
                <a:lnTo>
                  <a:pt x="79068" y="6278"/>
                </a:lnTo>
                <a:lnTo>
                  <a:pt x="66663" y="1539"/>
                </a:lnTo>
                <a:lnTo>
                  <a:pt x="52082" y="0"/>
                </a:lnTo>
                <a:lnTo>
                  <a:pt x="36501" y="1530"/>
                </a:lnTo>
                <a:lnTo>
                  <a:pt x="23361" y="6239"/>
                </a:lnTo>
                <a:lnTo>
                  <a:pt x="13140" y="14041"/>
                </a:lnTo>
                <a:lnTo>
                  <a:pt x="5840" y="24850"/>
                </a:lnTo>
                <a:lnTo>
                  <a:pt x="1460" y="38580"/>
                </a:lnTo>
                <a:lnTo>
                  <a:pt x="0" y="5514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0" name="object 1220"/>
          <p:cNvSpPr/>
          <p:nvPr/>
        </p:nvSpPr>
        <p:spPr>
          <a:xfrm>
            <a:off x="4190645" y="5768957"/>
            <a:ext cx="82727" cy="106210"/>
          </a:xfrm>
          <a:custGeom>
            <a:avLst/>
            <a:gdLst/>
            <a:ahLst/>
            <a:cxnLst/>
            <a:rect l="l" t="t" r="r" b="b"/>
            <a:pathLst>
              <a:path w="82727" h="106210">
                <a:moveTo>
                  <a:pt x="30632" y="25527"/>
                </a:moveTo>
                <a:lnTo>
                  <a:pt x="34734" y="22466"/>
                </a:lnTo>
                <a:lnTo>
                  <a:pt x="47456" y="22571"/>
                </a:lnTo>
                <a:lnTo>
                  <a:pt x="59088" y="24423"/>
                </a:lnTo>
                <a:lnTo>
                  <a:pt x="73329" y="28600"/>
                </a:lnTo>
                <a:lnTo>
                  <a:pt x="77622" y="6121"/>
                </a:lnTo>
                <a:lnTo>
                  <a:pt x="68710" y="3618"/>
                </a:lnTo>
                <a:lnTo>
                  <a:pt x="55389" y="1047"/>
                </a:lnTo>
                <a:lnTo>
                  <a:pt x="42887" y="0"/>
                </a:lnTo>
                <a:lnTo>
                  <a:pt x="25954" y="1512"/>
                </a:lnTo>
                <a:lnTo>
                  <a:pt x="12997" y="6569"/>
                </a:lnTo>
                <a:lnTo>
                  <a:pt x="4864" y="15794"/>
                </a:lnTo>
                <a:lnTo>
                  <a:pt x="2044" y="29806"/>
                </a:lnTo>
                <a:lnTo>
                  <a:pt x="3353" y="38922"/>
                </a:lnTo>
                <a:lnTo>
                  <a:pt x="10084" y="50141"/>
                </a:lnTo>
                <a:lnTo>
                  <a:pt x="21038" y="57811"/>
                </a:lnTo>
                <a:lnTo>
                  <a:pt x="34518" y="62496"/>
                </a:lnTo>
                <a:lnTo>
                  <a:pt x="45351" y="65354"/>
                </a:lnTo>
                <a:lnTo>
                  <a:pt x="54127" y="67398"/>
                </a:lnTo>
                <a:lnTo>
                  <a:pt x="54127" y="81686"/>
                </a:lnTo>
                <a:lnTo>
                  <a:pt x="46989" y="83731"/>
                </a:lnTo>
                <a:lnTo>
                  <a:pt x="36766" y="83731"/>
                </a:lnTo>
                <a:lnTo>
                  <a:pt x="28748" y="83242"/>
                </a:lnTo>
                <a:lnTo>
                  <a:pt x="15386" y="80928"/>
                </a:lnTo>
                <a:lnTo>
                  <a:pt x="3886" y="77609"/>
                </a:lnTo>
                <a:lnTo>
                  <a:pt x="0" y="100088"/>
                </a:lnTo>
                <a:lnTo>
                  <a:pt x="10988" y="103365"/>
                </a:lnTo>
                <a:lnTo>
                  <a:pt x="24895" y="105498"/>
                </a:lnTo>
                <a:lnTo>
                  <a:pt x="36766" y="106210"/>
                </a:lnTo>
                <a:lnTo>
                  <a:pt x="44445" y="105917"/>
                </a:lnTo>
                <a:lnTo>
                  <a:pt x="59934" y="103000"/>
                </a:lnTo>
                <a:lnTo>
                  <a:pt x="72037" y="96778"/>
                </a:lnTo>
                <a:lnTo>
                  <a:pt x="79915" y="87029"/>
                </a:lnTo>
                <a:lnTo>
                  <a:pt x="82727" y="73533"/>
                </a:lnTo>
                <a:lnTo>
                  <a:pt x="81030" y="62676"/>
                </a:lnTo>
                <a:lnTo>
                  <a:pt x="73755" y="51865"/>
                </a:lnTo>
                <a:lnTo>
                  <a:pt x="62464" y="45016"/>
                </a:lnTo>
                <a:lnTo>
                  <a:pt x="49034" y="40640"/>
                </a:lnTo>
                <a:lnTo>
                  <a:pt x="37172" y="37579"/>
                </a:lnTo>
                <a:lnTo>
                  <a:pt x="30632" y="35737"/>
                </a:lnTo>
                <a:lnTo>
                  <a:pt x="30632" y="255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1" name="object 1221"/>
          <p:cNvSpPr/>
          <p:nvPr/>
        </p:nvSpPr>
        <p:spPr>
          <a:xfrm>
            <a:off x="1061020" y="5945865"/>
            <a:ext cx="95999" cy="147078"/>
          </a:xfrm>
          <a:custGeom>
            <a:avLst/>
            <a:gdLst/>
            <a:ahLst/>
            <a:cxnLst/>
            <a:rect l="l" t="t" r="r" b="b"/>
            <a:pathLst>
              <a:path w="95999" h="147078">
                <a:moveTo>
                  <a:pt x="0" y="96012"/>
                </a:moveTo>
                <a:lnTo>
                  <a:pt x="1517" y="112678"/>
                </a:lnTo>
                <a:lnTo>
                  <a:pt x="5836" y="126201"/>
                </a:lnTo>
                <a:lnTo>
                  <a:pt x="13385" y="137121"/>
                </a:lnTo>
                <a:lnTo>
                  <a:pt x="24581" y="144419"/>
                </a:lnTo>
                <a:lnTo>
                  <a:pt x="39839" y="147078"/>
                </a:lnTo>
                <a:lnTo>
                  <a:pt x="46977" y="124599"/>
                </a:lnTo>
                <a:lnTo>
                  <a:pt x="37474" y="122200"/>
                </a:lnTo>
                <a:lnTo>
                  <a:pt x="30521" y="112030"/>
                </a:lnTo>
                <a:lnTo>
                  <a:pt x="28600" y="94983"/>
                </a:lnTo>
                <a:lnTo>
                  <a:pt x="30403" y="77108"/>
                </a:lnTo>
                <a:lnTo>
                  <a:pt x="36818" y="66612"/>
                </a:lnTo>
                <a:lnTo>
                  <a:pt x="49021" y="63322"/>
                </a:lnTo>
                <a:lnTo>
                  <a:pt x="57200" y="63322"/>
                </a:lnTo>
                <a:lnTo>
                  <a:pt x="62293" y="64350"/>
                </a:lnTo>
                <a:lnTo>
                  <a:pt x="67398" y="66395"/>
                </a:lnTo>
                <a:lnTo>
                  <a:pt x="67398" y="120523"/>
                </a:lnTo>
                <a:lnTo>
                  <a:pt x="66382" y="137883"/>
                </a:lnTo>
                <a:lnTo>
                  <a:pt x="67398" y="137883"/>
                </a:lnTo>
                <a:lnTo>
                  <a:pt x="67398" y="145021"/>
                </a:lnTo>
                <a:lnTo>
                  <a:pt x="95999" y="145021"/>
                </a:lnTo>
                <a:lnTo>
                  <a:pt x="95999" y="0"/>
                </a:lnTo>
                <a:lnTo>
                  <a:pt x="67398" y="2057"/>
                </a:lnTo>
                <a:lnTo>
                  <a:pt x="67398" y="46570"/>
                </a:lnTo>
                <a:lnTo>
                  <a:pt x="66801" y="46990"/>
                </a:lnTo>
                <a:lnTo>
                  <a:pt x="60261" y="42900"/>
                </a:lnTo>
                <a:lnTo>
                  <a:pt x="53314" y="40855"/>
                </a:lnTo>
                <a:lnTo>
                  <a:pt x="44945" y="40855"/>
                </a:lnTo>
                <a:lnTo>
                  <a:pt x="35152" y="41683"/>
                </a:lnTo>
                <a:lnTo>
                  <a:pt x="21808" y="46441"/>
                </a:lnTo>
                <a:lnTo>
                  <a:pt x="11879" y="54880"/>
                </a:lnTo>
                <a:lnTo>
                  <a:pt x="5107" y="66373"/>
                </a:lnTo>
                <a:lnTo>
                  <a:pt x="1233" y="80292"/>
                </a:lnTo>
                <a:lnTo>
                  <a:pt x="0" y="96012"/>
                </a:lnTo>
                <a:close/>
              </a:path>
              <a:path w="95999" h="147078">
                <a:moveTo>
                  <a:pt x="39839" y="147078"/>
                </a:moveTo>
                <a:lnTo>
                  <a:pt x="42935" y="147019"/>
                </a:lnTo>
                <a:lnTo>
                  <a:pt x="55804" y="144728"/>
                </a:lnTo>
                <a:lnTo>
                  <a:pt x="66382" y="137883"/>
                </a:lnTo>
                <a:lnTo>
                  <a:pt x="67398" y="120523"/>
                </a:lnTo>
                <a:lnTo>
                  <a:pt x="61277" y="122555"/>
                </a:lnTo>
                <a:lnTo>
                  <a:pt x="56172" y="124599"/>
                </a:lnTo>
                <a:lnTo>
                  <a:pt x="46977" y="124599"/>
                </a:lnTo>
                <a:lnTo>
                  <a:pt x="39839" y="14707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2" name="object 1222"/>
          <p:cNvSpPr/>
          <p:nvPr/>
        </p:nvSpPr>
        <p:spPr>
          <a:xfrm>
            <a:off x="1173311" y="5986723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44" y="38828"/>
                </a:lnTo>
                <a:lnTo>
                  <a:pt x="36324" y="26151"/>
                </a:lnTo>
                <a:lnTo>
                  <a:pt x="48412" y="22466"/>
                </a:lnTo>
                <a:lnTo>
                  <a:pt x="51310" y="22611"/>
                </a:lnTo>
                <a:lnTo>
                  <a:pt x="62807" y="28079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44" y="38828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44" y="3882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3" name="object 1223"/>
          <p:cNvSpPr/>
          <p:nvPr/>
        </p:nvSpPr>
        <p:spPr>
          <a:xfrm>
            <a:off x="1329503" y="5945870"/>
            <a:ext cx="91909" cy="145021"/>
          </a:xfrm>
          <a:custGeom>
            <a:avLst/>
            <a:gdLst/>
            <a:ahLst/>
            <a:cxnLst/>
            <a:rect l="l" t="t" r="r" b="b"/>
            <a:pathLst>
              <a:path w="91909" h="145021">
                <a:moveTo>
                  <a:pt x="91184" y="63535"/>
                </a:moveTo>
                <a:lnTo>
                  <a:pt x="85127" y="50715"/>
                </a:lnTo>
                <a:lnTo>
                  <a:pt x="74271" y="43265"/>
                </a:lnTo>
                <a:lnTo>
                  <a:pt x="60248" y="40855"/>
                </a:lnTo>
                <a:lnTo>
                  <a:pt x="53285" y="41244"/>
                </a:lnTo>
                <a:lnTo>
                  <a:pt x="40932" y="44193"/>
                </a:lnTo>
                <a:lnTo>
                  <a:pt x="29616" y="50038"/>
                </a:lnTo>
                <a:lnTo>
                  <a:pt x="28587" y="50038"/>
                </a:lnTo>
                <a:lnTo>
                  <a:pt x="28587" y="0"/>
                </a:lnTo>
                <a:lnTo>
                  <a:pt x="0" y="2044"/>
                </a:lnTo>
                <a:lnTo>
                  <a:pt x="0" y="145021"/>
                </a:lnTo>
                <a:lnTo>
                  <a:pt x="28587" y="145021"/>
                </a:lnTo>
                <a:lnTo>
                  <a:pt x="28587" y="67411"/>
                </a:lnTo>
                <a:lnTo>
                  <a:pt x="34721" y="65366"/>
                </a:lnTo>
                <a:lnTo>
                  <a:pt x="40855" y="63309"/>
                </a:lnTo>
                <a:lnTo>
                  <a:pt x="55143" y="63309"/>
                </a:lnTo>
                <a:lnTo>
                  <a:pt x="63309" y="65366"/>
                </a:lnTo>
                <a:lnTo>
                  <a:pt x="63309" y="145021"/>
                </a:lnTo>
                <a:lnTo>
                  <a:pt x="91909" y="145021"/>
                </a:lnTo>
                <a:lnTo>
                  <a:pt x="91909" y="71285"/>
                </a:lnTo>
                <a:lnTo>
                  <a:pt x="91184" y="63535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4" name="object 1224"/>
          <p:cNvSpPr/>
          <p:nvPr/>
        </p:nvSpPr>
        <p:spPr>
          <a:xfrm>
            <a:off x="1441792" y="5945873"/>
            <a:ext cx="32677" cy="145021"/>
          </a:xfrm>
          <a:custGeom>
            <a:avLst/>
            <a:gdLst/>
            <a:ahLst/>
            <a:cxnLst/>
            <a:rect l="l" t="t" r="r" b="b"/>
            <a:pathLst>
              <a:path w="32677" h="145021">
                <a:moveTo>
                  <a:pt x="32677" y="16344"/>
                </a:moveTo>
                <a:lnTo>
                  <a:pt x="32677" y="7353"/>
                </a:lnTo>
                <a:lnTo>
                  <a:pt x="25323" y="0"/>
                </a:lnTo>
                <a:lnTo>
                  <a:pt x="7353" y="0"/>
                </a:lnTo>
                <a:lnTo>
                  <a:pt x="0" y="7353"/>
                </a:lnTo>
                <a:lnTo>
                  <a:pt x="0" y="25323"/>
                </a:lnTo>
                <a:lnTo>
                  <a:pt x="7353" y="32677"/>
                </a:lnTo>
                <a:lnTo>
                  <a:pt x="25323" y="32677"/>
                </a:lnTo>
                <a:lnTo>
                  <a:pt x="32677" y="25323"/>
                </a:lnTo>
                <a:lnTo>
                  <a:pt x="32677" y="16344"/>
                </a:lnTo>
                <a:close/>
              </a:path>
              <a:path w="32677" h="145021">
                <a:moveTo>
                  <a:pt x="2044" y="42900"/>
                </a:moveTo>
                <a:lnTo>
                  <a:pt x="2044" y="145021"/>
                </a:lnTo>
                <a:lnTo>
                  <a:pt x="30632" y="145021"/>
                </a:lnTo>
                <a:lnTo>
                  <a:pt x="30632" y="42900"/>
                </a:lnTo>
                <a:lnTo>
                  <a:pt x="2044" y="429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5" name="object 1225"/>
          <p:cNvSpPr/>
          <p:nvPr/>
        </p:nvSpPr>
        <p:spPr>
          <a:xfrm>
            <a:off x="1487719" y="5966508"/>
            <a:ext cx="105803" cy="175450"/>
          </a:xfrm>
          <a:custGeom>
            <a:avLst/>
            <a:gdLst/>
            <a:ahLst/>
            <a:cxnLst/>
            <a:rect l="l" t="t" r="r" b="b"/>
            <a:pathLst>
              <a:path w="105803" h="175450">
                <a:moveTo>
                  <a:pt x="93954" y="48412"/>
                </a:moveTo>
                <a:lnTo>
                  <a:pt x="90893" y="41656"/>
                </a:lnTo>
                <a:lnTo>
                  <a:pt x="85991" y="35534"/>
                </a:lnTo>
                <a:lnTo>
                  <a:pt x="105803" y="19392"/>
                </a:lnTo>
                <a:lnTo>
                  <a:pt x="88442" y="0"/>
                </a:lnTo>
                <a:lnTo>
                  <a:pt x="70256" y="23482"/>
                </a:lnTo>
                <a:lnTo>
                  <a:pt x="64541" y="21031"/>
                </a:lnTo>
                <a:lnTo>
                  <a:pt x="56781" y="20218"/>
                </a:lnTo>
                <a:lnTo>
                  <a:pt x="49021" y="20218"/>
                </a:lnTo>
                <a:lnTo>
                  <a:pt x="32881" y="21532"/>
                </a:lnTo>
                <a:lnTo>
                  <a:pt x="34107" y="45673"/>
                </a:lnTo>
                <a:lnTo>
                  <a:pt x="48818" y="41656"/>
                </a:lnTo>
                <a:lnTo>
                  <a:pt x="63728" y="41656"/>
                </a:lnTo>
                <a:lnTo>
                  <a:pt x="66382" y="48818"/>
                </a:lnTo>
                <a:lnTo>
                  <a:pt x="66257" y="63055"/>
                </a:lnTo>
                <a:lnTo>
                  <a:pt x="61436" y="75220"/>
                </a:lnTo>
                <a:lnTo>
                  <a:pt x="60728" y="96578"/>
                </a:lnTo>
                <a:lnTo>
                  <a:pt x="74331" y="92354"/>
                </a:lnTo>
                <a:lnTo>
                  <a:pt x="84818" y="84751"/>
                </a:lnTo>
                <a:lnTo>
                  <a:pt x="91566" y="73366"/>
                </a:lnTo>
                <a:lnTo>
                  <a:pt x="93954" y="57797"/>
                </a:lnTo>
                <a:lnTo>
                  <a:pt x="93954" y="48412"/>
                </a:lnTo>
                <a:close/>
              </a:path>
              <a:path w="105803" h="175450">
                <a:moveTo>
                  <a:pt x="46570" y="79451"/>
                </a:moveTo>
                <a:lnTo>
                  <a:pt x="31661" y="79451"/>
                </a:lnTo>
                <a:lnTo>
                  <a:pt x="29413" y="71272"/>
                </a:lnTo>
                <a:lnTo>
                  <a:pt x="29493" y="58197"/>
                </a:lnTo>
                <a:lnTo>
                  <a:pt x="34107" y="45673"/>
                </a:lnTo>
                <a:lnTo>
                  <a:pt x="32881" y="21532"/>
                </a:lnTo>
                <a:lnTo>
                  <a:pt x="19005" y="26013"/>
                </a:lnTo>
                <a:lnTo>
                  <a:pt x="8967" y="33823"/>
                </a:lnTo>
                <a:lnTo>
                  <a:pt x="2868" y="45116"/>
                </a:lnTo>
                <a:lnTo>
                  <a:pt x="812" y="60045"/>
                </a:lnTo>
                <a:lnTo>
                  <a:pt x="827" y="61260"/>
                </a:lnTo>
                <a:lnTo>
                  <a:pt x="3471" y="75138"/>
                </a:lnTo>
                <a:lnTo>
                  <a:pt x="10500" y="85888"/>
                </a:lnTo>
                <a:lnTo>
                  <a:pt x="21653" y="93129"/>
                </a:lnTo>
                <a:lnTo>
                  <a:pt x="15938" y="95999"/>
                </a:lnTo>
                <a:lnTo>
                  <a:pt x="13284" y="99872"/>
                </a:lnTo>
                <a:lnTo>
                  <a:pt x="12661" y="103759"/>
                </a:lnTo>
                <a:lnTo>
                  <a:pt x="11849" y="108661"/>
                </a:lnTo>
                <a:lnTo>
                  <a:pt x="13677" y="113766"/>
                </a:lnTo>
                <a:lnTo>
                  <a:pt x="18783" y="117652"/>
                </a:lnTo>
                <a:lnTo>
                  <a:pt x="8986" y="125268"/>
                </a:lnTo>
                <a:lnTo>
                  <a:pt x="1602" y="136455"/>
                </a:lnTo>
                <a:lnTo>
                  <a:pt x="0" y="145630"/>
                </a:lnTo>
                <a:lnTo>
                  <a:pt x="505" y="150536"/>
                </a:lnTo>
                <a:lnTo>
                  <a:pt x="6144" y="161349"/>
                </a:lnTo>
                <a:lnTo>
                  <a:pt x="16800" y="169144"/>
                </a:lnTo>
                <a:lnTo>
                  <a:pt x="30927" y="173864"/>
                </a:lnTo>
                <a:lnTo>
                  <a:pt x="46977" y="175450"/>
                </a:lnTo>
                <a:lnTo>
                  <a:pt x="50833" y="175386"/>
                </a:lnTo>
                <a:lnTo>
                  <a:pt x="47078" y="156005"/>
                </a:lnTo>
                <a:lnTo>
                  <a:pt x="31075" y="149951"/>
                </a:lnTo>
                <a:lnTo>
                  <a:pt x="27571" y="140728"/>
                </a:lnTo>
                <a:lnTo>
                  <a:pt x="27571" y="133781"/>
                </a:lnTo>
                <a:lnTo>
                  <a:pt x="30848" y="129286"/>
                </a:lnTo>
                <a:lnTo>
                  <a:pt x="33083" y="126428"/>
                </a:lnTo>
                <a:lnTo>
                  <a:pt x="37579" y="103543"/>
                </a:lnTo>
                <a:lnTo>
                  <a:pt x="37985" y="99263"/>
                </a:lnTo>
                <a:lnTo>
                  <a:pt x="39433" y="97421"/>
                </a:lnTo>
                <a:lnTo>
                  <a:pt x="41668" y="97637"/>
                </a:lnTo>
                <a:lnTo>
                  <a:pt x="45338" y="97828"/>
                </a:lnTo>
                <a:lnTo>
                  <a:pt x="60728" y="96578"/>
                </a:lnTo>
                <a:lnTo>
                  <a:pt x="61436" y="75220"/>
                </a:lnTo>
                <a:lnTo>
                  <a:pt x="46570" y="79451"/>
                </a:lnTo>
                <a:close/>
              </a:path>
              <a:path w="105803" h="175450">
                <a:moveTo>
                  <a:pt x="76593" y="132562"/>
                </a:moveTo>
                <a:lnTo>
                  <a:pt x="76593" y="138684"/>
                </a:lnTo>
                <a:lnTo>
                  <a:pt x="74673" y="145681"/>
                </a:lnTo>
                <a:lnTo>
                  <a:pt x="64102" y="153536"/>
                </a:lnTo>
                <a:lnTo>
                  <a:pt x="49021" y="156044"/>
                </a:lnTo>
                <a:lnTo>
                  <a:pt x="47078" y="156005"/>
                </a:lnTo>
                <a:lnTo>
                  <a:pt x="50833" y="175386"/>
                </a:lnTo>
                <a:lnTo>
                  <a:pt x="68064" y="173304"/>
                </a:lnTo>
                <a:lnTo>
                  <a:pt x="82186" y="168567"/>
                </a:lnTo>
                <a:lnTo>
                  <a:pt x="93026" y="161569"/>
                </a:lnTo>
                <a:lnTo>
                  <a:pt x="100410" y="152701"/>
                </a:lnTo>
                <a:lnTo>
                  <a:pt x="104165" y="142354"/>
                </a:lnTo>
                <a:lnTo>
                  <a:pt x="104403" y="140785"/>
                </a:lnTo>
                <a:lnTo>
                  <a:pt x="104063" y="128962"/>
                </a:lnTo>
                <a:lnTo>
                  <a:pt x="99271" y="117717"/>
                </a:lnTo>
                <a:lnTo>
                  <a:pt x="88816" y="109311"/>
                </a:lnTo>
                <a:lnTo>
                  <a:pt x="71488" y="106006"/>
                </a:lnTo>
                <a:lnTo>
                  <a:pt x="38811" y="106006"/>
                </a:lnTo>
                <a:lnTo>
                  <a:pt x="37579" y="103543"/>
                </a:lnTo>
                <a:lnTo>
                  <a:pt x="33083" y="126428"/>
                </a:lnTo>
                <a:lnTo>
                  <a:pt x="73532" y="126428"/>
                </a:lnTo>
                <a:lnTo>
                  <a:pt x="76593" y="13256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6" name="object 1226"/>
          <p:cNvSpPr/>
          <p:nvPr/>
        </p:nvSpPr>
        <p:spPr>
          <a:xfrm>
            <a:off x="1601647" y="5945873"/>
            <a:ext cx="32677" cy="145021"/>
          </a:xfrm>
          <a:custGeom>
            <a:avLst/>
            <a:gdLst/>
            <a:ahLst/>
            <a:cxnLst/>
            <a:rect l="l" t="t" r="r" b="b"/>
            <a:pathLst>
              <a:path w="32677" h="145021">
                <a:moveTo>
                  <a:pt x="32677" y="16344"/>
                </a:moveTo>
                <a:lnTo>
                  <a:pt x="32677" y="7353"/>
                </a:lnTo>
                <a:lnTo>
                  <a:pt x="25323" y="0"/>
                </a:lnTo>
                <a:lnTo>
                  <a:pt x="7353" y="0"/>
                </a:lnTo>
                <a:lnTo>
                  <a:pt x="0" y="7353"/>
                </a:lnTo>
                <a:lnTo>
                  <a:pt x="0" y="25323"/>
                </a:lnTo>
                <a:lnTo>
                  <a:pt x="7353" y="32677"/>
                </a:lnTo>
                <a:lnTo>
                  <a:pt x="25323" y="32677"/>
                </a:lnTo>
                <a:lnTo>
                  <a:pt x="32677" y="25323"/>
                </a:lnTo>
                <a:lnTo>
                  <a:pt x="32677" y="16344"/>
                </a:lnTo>
                <a:close/>
              </a:path>
              <a:path w="32677" h="145021">
                <a:moveTo>
                  <a:pt x="2044" y="42900"/>
                </a:moveTo>
                <a:lnTo>
                  <a:pt x="2044" y="145021"/>
                </a:lnTo>
                <a:lnTo>
                  <a:pt x="30632" y="145021"/>
                </a:lnTo>
                <a:lnTo>
                  <a:pt x="30632" y="42900"/>
                </a:lnTo>
                <a:lnTo>
                  <a:pt x="2044" y="429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7" name="object 1227"/>
          <p:cNvSpPr/>
          <p:nvPr/>
        </p:nvSpPr>
        <p:spPr>
          <a:xfrm>
            <a:off x="1648593" y="5986723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44" y="38828"/>
                </a:lnTo>
                <a:lnTo>
                  <a:pt x="36324" y="26151"/>
                </a:lnTo>
                <a:lnTo>
                  <a:pt x="48412" y="22466"/>
                </a:lnTo>
                <a:lnTo>
                  <a:pt x="51310" y="22611"/>
                </a:lnTo>
                <a:lnTo>
                  <a:pt x="62807" y="28079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44" y="38828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44" y="3882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8" name="object 1228"/>
          <p:cNvSpPr/>
          <p:nvPr/>
        </p:nvSpPr>
        <p:spPr>
          <a:xfrm>
            <a:off x="1760894" y="5986726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91184" y="22679"/>
                </a:moveTo>
                <a:lnTo>
                  <a:pt x="85127" y="9859"/>
                </a:lnTo>
                <a:lnTo>
                  <a:pt x="74271" y="2409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09" y="24511"/>
                </a:lnTo>
                <a:lnTo>
                  <a:pt x="40855" y="22453"/>
                </a:lnTo>
                <a:lnTo>
                  <a:pt x="55143" y="22453"/>
                </a:lnTo>
                <a:lnTo>
                  <a:pt x="63309" y="24511"/>
                </a:ln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184" y="22679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9" name="object 1229"/>
          <p:cNvSpPr/>
          <p:nvPr/>
        </p:nvSpPr>
        <p:spPr>
          <a:xfrm>
            <a:off x="1868065" y="5986723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44" y="38828"/>
                </a:lnTo>
                <a:lnTo>
                  <a:pt x="36324" y="26151"/>
                </a:lnTo>
                <a:lnTo>
                  <a:pt x="48412" y="22466"/>
                </a:lnTo>
                <a:lnTo>
                  <a:pt x="51310" y="22611"/>
                </a:lnTo>
                <a:lnTo>
                  <a:pt x="62807" y="28079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44" y="38828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44" y="3882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0" name="object 1230"/>
          <p:cNvSpPr/>
          <p:nvPr/>
        </p:nvSpPr>
        <p:spPr>
          <a:xfrm>
            <a:off x="2024263" y="5986718"/>
            <a:ext cx="71418" cy="145021"/>
          </a:xfrm>
          <a:custGeom>
            <a:avLst/>
            <a:gdLst/>
            <a:ahLst/>
            <a:cxnLst/>
            <a:rect l="l" t="t" r="r" b="b"/>
            <a:pathLst>
              <a:path w="71418" h="145021">
                <a:moveTo>
                  <a:pt x="34721" y="24511"/>
                </a:moveTo>
                <a:lnTo>
                  <a:pt x="39814" y="22466"/>
                </a:lnTo>
                <a:lnTo>
                  <a:pt x="49009" y="22466"/>
                </a:lnTo>
                <a:lnTo>
                  <a:pt x="58512" y="24865"/>
                </a:lnTo>
                <a:lnTo>
                  <a:pt x="71418" y="2658"/>
                </a:lnTo>
                <a:lnTo>
                  <a:pt x="56159" y="0"/>
                </a:lnTo>
                <a:lnTo>
                  <a:pt x="53060" y="59"/>
                </a:lnTo>
                <a:lnTo>
                  <a:pt x="40185" y="2349"/>
                </a:lnTo>
                <a:lnTo>
                  <a:pt x="34721" y="24511"/>
                </a:lnTo>
                <a:close/>
              </a:path>
              <a:path w="71418" h="145021">
                <a:moveTo>
                  <a:pt x="71418" y="2658"/>
                </a:moveTo>
                <a:lnTo>
                  <a:pt x="58512" y="24865"/>
                </a:lnTo>
                <a:lnTo>
                  <a:pt x="65465" y="35035"/>
                </a:lnTo>
                <a:lnTo>
                  <a:pt x="67386" y="52082"/>
                </a:lnTo>
                <a:lnTo>
                  <a:pt x="65588" y="69957"/>
                </a:lnTo>
                <a:lnTo>
                  <a:pt x="59179" y="80454"/>
                </a:lnTo>
                <a:lnTo>
                  <a:pt x="46977" y="83743"/>
                </a:lnTo>
                <a:lnTo>
                  <a:pt x="38798" y="83743"/>
                </a:lnTo>
                <a:lnTo>
                  <a:pt x="33693" y="82727"/>
                </a:lnTo>
                <a:lnTo>
                  <a:pt x="28587" y="80683"/>
                </a:lnTo>
                <a:lnTo>
                  <a:pt x="28587" y="26555"/>
                </a:lnTo>
                <a:lnTo>
                  <a:pt x="34721" y="24511"/>
                </a:lnTo>
                <a:lnTo>
                  <a:pt x="40185" y="2349"/>
                </a:lnTo>
                <a:lnTo>
                  <a:pt x="29616" y="9194"/>
                </a:lnTo>
                <a:lnTo>
                  <a:pt x="28587" y="9194"/>
                </a:lnTo>
                <a:lnTo>
                  <a:pt x="28587" y="2057"/>
                </a:lnTo>
                <a:lnTo>
                  <a:pt x="0" y="2057"/>
                </a:lnTo>
                <a:lnTo>
                  <a:pt x="0" y="145021"/>
                </a:lnTo>
                <a:lnTo>
                  <a:pt x="28587" y="145021"/>
                </a:lnTo>
                <a:lnTo>
                  <a:pt x="28587" y="100507"/>
                </a:lnTo>
                <a:lnTo>
                  <a:pt x="29197" y="100088"/>
                </a:lnTo>
                <a:lnTo>
                  <a:pt x="35737" y="104178"/>
                </a:lnTo>
                <a:lnTo>
                  <a:pt x="42684" y="106222"/>
                </a:lnTo>
                <a:lnTo>
                  <a:pt x="51053" y="106222"/>
                </a:lnTo>
                <a:lnTo>
                  <a:pt x="60838" y="105396"/>
                </a:lnTo>
                <a:lnTo>
                  <a:pt x="74183" y="100638"/>
                </a:lnTo>
                <a:lnTo>
                  <a:pt x="84110" y="92197"/>
                </a:lnTo>
                <a:lnTo>
                  <a:pt x="90881" y="80702"/>
                </a:lnTo>
                <a:lnTo>
                  <a:pt x="94753" y="66783"/>
                </a:lnTo>
                <a:lnTo>
                  <a:pt x="95986" y="51066"/>
                </a:lnTo>
                <a:lnTo>
                  <a:pt x="95974" y="49517"/>
                </a:lnTo>
                <a:lnTo>
                  <a:pt x="94472" y="34402"/>
                </a:lnTo>
                <a:lnTo>
                  <a:pt x="90157" y="20876"/>
                </a:lnTo>
                <a:lnTo>
                  <a:pt x="82611" y="9956"/>
                </a:lnTo>
                <a:lnTo>
                  <a:pt x="71418" y="265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1" name="object 1231"/>
          <p:cNvSpPr/>
          <p:nvPr/>
        </p:nvSpPr>
        <p:spPr>
          <a:xfrm>
            <a:off x="2136552" y="5987062"/>
            <a:ext cx="62293" cy="103835"/>
          </a:xfrm>
          <a:custGeom>
            <a:avLst/>
            <a:gdLst/>
            <a:ahLst/>
            <a:cxnLst/>
            <a:rect l="l" t="t" r="r" b="b"/>
            <a:pathLst>
              <a:path w="62293" h="103835">
                <a:moveTo>
                  <a:pt x="50803" y="0"/>
                </a:moveTo>
                <a:lnTo>
                  <a:pt x="38697" y="3495"/>
                </a:lnTo>
                <a:lnTo>
                  <a:pt x="29400" y="8852"/>
                </a:lnTo>
                <a:lnTo>
                  <a:pt x="28587" y="8852"/>
                </a:lnTo>
                <a:lnTo>
                  <a:pt x="28587" y="1714"/>
                </a:lnTo>
                <a:lnTo>
                  <a:pt x="0" y="1714"/>
                </a:lnTo>
                <a:lnTo>
                  <a:pt x="0" y="103835"/>
                </a:lnTo>
                <a:lnTo>
                  <a:pt x="28587" y="103835"/>
                </a:lnTo>
                <a:lnTo>
                  <a:pt x="28587" y="27229"/>
                </a:lnTo>
                <a:lnTo>
                  <a:pt x="34066" y="25532"/>
                </a:lnTo>
                <a:lnTo>
                  <a:pt x="45330" y="23437"/>
                </a:lnTo>
                <a:lnTo>
                  <a:pt x="62293" y="23152"/>
                </a:lnTo>
                <a:lnTo>
                  <a:pt x="62293" y="76"/>
                </a:lnTo>
                <a:lnTo>
                  <a:pt x="50803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2" name="object 1232"/>
          <p:cNvSpPr/>
          <p:nvPr/>
        </p:nvSpPr>
        <p:spPr>
          <a:xfrm>
            <a:off x="2202903" y="5986723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44" y="38828"/>
                </a:lnTo>
                <a:lnTo>
                  <a:pt x="36324" y="26151"/>
                </a:lnTo>
                <a:lnTo>
                  <a:pt x="48412" y="22466"/>
                </a:lnTo>
                <a:lnTo>
                  <a:pt x="51310" y="22611"/>
                </a:lnTo>
                <a:lnTo>
                  <a:pt x="62807" y="28079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44" y="38828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44" y="3882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3" name="object 1233"/>
          <p:cNvSpPr/>
          <p:nvPr/>
        </p:nvSpPr>
        <p:spPr>
          <a:xfrm>
            <a:off x="2298839" y="5988772"/>
            <a:ext cx="105206" cy="103136"/>
          </a:xfrm>
          <a:custGeom>
            <a:avLst/>
            <a:gdLst/>
            <a:ahLst/>
            <a:cxnLst/>
            <a:rect l="l" t="t" r="r" b="b"/>
            <a:pathLst>
              <a:path w="105206" h="103136">
                <a:moveTo>
                  <a:pt x="105206" y="0"/>
                </a:moveTo>
                <a:lnTo>
                  <a:pt x="74561" y="0"/>
                </a:lnTo>
                <a:lnTo>
                  <a:pt x="53111" y="71488"/>
                </a:lnTo>
                <a:lnTo>
                  <a:pt x="30657" y="0"/>
                </a:lnTo>
                <a:lnTo>
                  <a:pt x="0" y="0"/>
                </a:lnTo>
                <a:lnTo>
                  <a:pt x="36779" y="103136"/>
                </a:lnTo>
                <a:lnTo>
                  <a:pt x="68021" y="103136"/>
                </a:lnTo>
                <a:lnTo>
                  <a:pt x="105206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4" name="object 1234"/>
          <p:cNvSpPr/>
          <p:nvPr/>
        </p:nvSpPr>
        <p:spPr>
          <a:xfrm>
            <a:off x="2409113" y="5945873"/>
            <a:ext cx="32677" cy="145021"/>
          </a:xfrm>
          <a:custGeom>
            <a:avLst/>
            <a:gdLst/>
            <a:ahLst/>
            <a:cxnLst/>
            <a:rect l="l" t="t" r="r" b="b"/>
            <a:pathLst>
              <a:path w="32677" h="145021">
                <a:moveTo>
                  <a:pt x="32677" y="16344"/>
                </a:moveTo>
                <a:lnTo>
                  <a:pt x="32677" y="7353"/>
                </a:lnTo>
                <a:lnTo>
                  <a:pt x="25323" y="0"/>
                </a:lnTo>
                <a:lnTo>
                  <a:pt x="7353" y="0"/>
                </a:lnTo>
                <a:lnTo>
                  <a:pt x="0" y="7353"/>
                </a:lnTo>
                <a:lnTo>
                  <a:pt x="0" y="25323"/>
                </a:lnTo>
                <a:lnTo>
                  <a:pt x="7353" y="32677"/>
                </a:lnTo>
                <a:lnTo>
                  <a:pt x="25323" y="32677"/>
                </a:lnTo>
                <a:lnTo>
                  <a:pt x="32677" y="25323"/>
                </a:lnTo>
                <a:lnTo>
                  <a:pt x="32677" y="16344"/>
                </a:lnTo>
                <a:close/>
              </a:path>
              <a:path w="32677" h="145021">
                <a:moveTo>
                  <a:pt x="2044" y="42900"/>
                </a:moveTo>
                <a:lnTo>
                  <a:pt x="2044" y="145021"/>
                </a:lnTo>
                <a:lnTo>
                  <a:pt x="30632" y="145021"/>
                </a:lnTo>
                <a:lnTo>
                  <a:pt x="30632" y="42900"/>
                </a:lnTo>
                <a:lnTo>
                  <a:pt x="2044" y="429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5" name="object 1235"/>
          <p:cNvSpPr/>
          <p:nvPr/>
        </p:nvSpPr>
        <p:spPr>
          <a:xfrm>
            <a:off x="2456060" y="5986723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44" y="38828"/>
                </a:lnTo>
                <a:lnTo>
                  <a:pt x="36324" y="26151"/>
                </a:lnTo>
                <a:lnTo>
                  <a:pt x="48412" y="22466"/>
                </a:lnTo>
                <a:lnTo>
                  <a:pt x="51310" y="22611"/>
                </a:lnTo>
                <a:lnTo>
                  <a:pt x="62807" y="28079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44" y="38828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44" y="3882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6" name="object 1236"/>
          <p:cNvSpPr/>
          <p:nvPr/>
        </p:nvSpPr>
        <p:spPr>
          <a:xfrm>
            <a:off x="2568361" y="5986726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91184" y="22679"/>
                </a:moveTo>
                <a:lnTo>
                  <a:pt x="85127" y="9859"/>
                </a:lnTo>
                <a:lnTo>
                  <a:pt x="74271" y="2409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09" y="24511"/>
                </a:lnTo>
                <a:lnTo>
                  <a:pt x="40855" y="22453"/>
                </a:lnTo>
                <a:lnTo>
                  <a:pt x="55143" y="22453"/>
                </a:lnTo>
                <a:lnTo>
                  <a:pt x="63309" y="24511"/>
                </a:ln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184" y="22679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7" name="object 1237"/>
          <p:cNvSpPr/>
          <p:nvPr/>
        </p:nvSpPr>
        <p:spPr>
          <a:xfrm>
            <a:off x="2675531" y="5986723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44" y="38828"/>
                </a:lnTo>
                <a:lnTo>
                  <a:pt x="36324" y="26151"/>
                </a:lnTo>
                <a:lnTo>
                  <a:pt x="48412" y="22466"/>
                </a:lnTo>
                <a:lnTo>
                  <a:pt x="51310" y="22611"/>
                </a:lnTo>
                <a:lnTo>
                  <a:pt x="62807" y="28079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44" y="38828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44" y="3882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8" name="object 1238"/>
          <p:cNvSpPr/>
          <p:nvPr/>
        </p:nvSpPr>
        <p:spPr>
          <a:xfrm>
            <a:off x="2787832" y="5986726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91184" y="22679"/>
                </a:moveTo>
                <a:lnTo>
                  <a:pt x="85127" y="9859"/>
                </a:lnTo>
                <a:lnTo>
                  <a:pt x="74271" y="2409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09" y="24511"/>
                </a:lnTo>
                <a:lnTo>
                  <a:pt x="40855" y="22453"/>
                </a:lnTo>
                <a:lnTo>
                  <a:pt x="55143" y="22453"/>
                </a:lnTo>
                <a:lnTo>
                  <a:pt x="63309" y="24511"/>
                </a:ln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184" y="22679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9" name="object 1239"/>
          <p:cNvSpPr/>
          <p:nvPr/>
        </p:nvSpPr>
        <p:spPr>
          <a:xfrm>
            <a:off x="2938904" y="5986723"/>
            <a:ext cx="88849" cy="106210"/>
          </a:xfrm>
          <a:custGeom>
            <a:avLst/>
            <a:gdLst/>
            <a:ahLst/>
            <a:cxnLst/>
            <a:rect l="l" t="t" r="r" b="b"/>
            <a:pathLst>
              <a:path w="88849" h="106210">
                <a:moveTo>
                  <a:pt x="33423" y="104670"/>
                </a:moveTo>
                <a:lnTo>
                  <a:pt x="48005" y="106210"/>
                </a:lnTo>
                <a:lnTo>
                  <a:pt x="50217" y="106191"/>
                </a:lnTo>
                <a:lnTo>
                  <a:pt x="64046" y="105372"/>
                </a:lnTo>
                <a:lnTo>
                  <a:pt x="77545" y="103337"/>
                </a:lnTo>
                <a:lnTo>
                  <a:pt x="87833" y="100088"/>
                </a:lnTo>
                <a:lnTo>
                  <a:pt x="84772" y="78625"/>
                </a:lnTo>
                <a:lnTo>
                  <a:pt x="80767" y="79976"/>
                </a:lnTo>
                <a:lnTo>
                  <a:pt x="68337" y="82725"/>
                </a:lnTo>
                <a:lnTo>
                  <a:pt x="55156" y="83743"/>
                </a:lnTo>
                <a:lnTo>
                  <a:pt x="53736" y="83728"/>
                </a:lnTo>
                <a:lnTo>
                  <a:pt x="38642" y="80340"/>
                </a:lnTo>
                <a:lnTo>
                  <a:pt x="30828" y="70885"/>
                </a:lnTo>
                <a:lnTo>
                  <a:pt x="28600" y="55156"/>
                </a:lnTo>
                <a:lnTo>
                  <a:pt x="28799" y="49057"/>
                </a:lnTo>
                <a:lnTo>
                  <a:pt x="32298" y="34058"/>
                </a:lnTo>
                <a:lnTo>
                  <a:pt x="40804" y="25308"/>
                </a:lnTo>
                <a:lnTo>
                  <a:pt x="55156" y="22466"/>
                </a:lnTo>
                <a:lnTo>
                  <a:pt x="61526" y="22768"/>
                </a:lnTo>
                <a:lnTo>
                  <a:pt x="74958" y="25068"/>
                </a:lnTo>
                <a:lnTo>
                  <a:pt x="85788" y="28600"/>
                </a:lnTo>
                <a:lnTo>
                  <a:pt x="88849" y="7150"/>
                </a:lnTo>
                <a:lnTo>
                  <a:pt x="78415" y="3139"/>
                </a:lnTo>
                <a:lnTo>
                  <a:pt x="64583" y="745"/>
                </a:lnTo>
                <a:lnTo>
                  <a:pt x="52095" y="0"/>
                </a:lnTo>
                <a:lnTo>
                  <a:pt x="36492" y="1533"/>
                </a:lnTo>
                <a:lnTo>
                  <a:pt x="23354" y="6242"/>
                </a:lnTo>
                <a:lnTo>
                  <a:pt x="13136" y="14045"/>
                </a:lnTo>
                <a:lnTo>
                  <a:pt x="5838" y="24854"/>
                </a:lnTo>
                <a:lnTo>
                  <a:pt x="1459" y="38586"/>
                </a:lnTo>
                <a:lnTo>
                  <a:pt x="0" y="55156"/>
                </a:lnTo>
                <a:lnTo>
                  <a:pt x="504" y="64685"/>
                </a:lnTo>
                <a:lnTo>
                  <a:pt x="4193" y="80120"/>
                </a:lnTo>
                <a:lnTo>
                  <a:pt x="11152" y="91808"/>
                </a:lnTo>
                <a:lnTo>
                  <a:pt x="21017" y="99930"/>
                </a:lnTo>
                <a:lnTo>
                  <a:pt x="33423" y="10467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0" name="object 1240"/>
          <p:cNvSpPr/>
          <p:nvPr/>
        </p:nvSpPr>
        <p:spPr>
          <a:xfrm>
            <a:off x="3040994" y="5988771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63322" y="102120"/>
                </a:moveTo>
                <a:lnTo>
                  <a:pt x="91909" y="102120"/>
                </a:lnTo>
                <a:lnTo>
                  <a:pt x="91909" y="0"/>
                </a:lnTo>
                <a:lnTo>
                  <a:pt x="63322" y="0"/>
                </a:lnTo>
                <a:lnTo>
                  <a:pt x="63322" y="77609"/>
                </a:lnTo>
                <a:lnTo>
                  <a:pt x="57200" y="79641"/>
                </a:lnTo>
                <a:lnTo>
                  <a:pt x="51066" y="81699"/>
                </a:lnTo>
                <a:lnTo>
                  <a:pt x="36766" y="81699"/>
                </a:lnTo>
                <a:lnTo>
                  <a:pt x="28600" y="79641"/>
                </a:lnTo>
                <a:lnTo>
                  <a:pt x="28600" y="0"/>
                </a:lnTo>
                <a:lnTo>
                  <a:pt x="0" y="0"/>
                </a:lnTo>
                <a:lnTo>
                  <a:pt x="0" y="73736"/>
                </a:lnTo>
                <a:lnTo>
                  <a:pt x="725" y="81481"/>
                </a:lnTo>
                <a:lnTo>
                  <a:pt x="6782" y="94300"/>
                </a:lnTo>
                <a:lnTo>
                  <a:pt x="17638" y="101753"/>
                </a:lnTo>
                <a:lnTo>
                  <a:pt x="31661" y="104165"/>
                </a:lnTo>
                <a:lnTo>
                  <a:pt x="38624" y="103776"/>
                </a:lnTo>
                <a:lnTo>
                  <a:pt x="50977" y="100828"/>
                </a:lnTo>
                <a:lnTo>
                  <a:pt x="62293" y="94983"/>
                </a:lnTo>
                <a:lnTo>
                  <a:pt x="63322" y="94983"/>
                </a:lnTo>
                <a:lnTo>
                  <a:pt x="63322" y="10212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1" name="object 1241"/>
          <p:cNvSpPr/>
          <p:nvPr/>
        </p:nvSpPr>
        <p:spPr>
          <a:xfrm>
            <a:off x="3147156" y="6068418"/>
            <a:ext cx="60248" cy="105909"/>
          </a:xfrm>
          <a:custGeom>
            <a:avLst/>
            <a:gdLst/>
            <a:ahLst/>
            <a:cxnLst/>
            <a:rect l="l" t="t" r="r" b="b"/>
            <a:pathLst>
              <a:path w="60248" h="105909">
                <a:moveTo>
                  <a:pt x="34709" y="2044"/>
                </a:moveTo>
                <a:lnTo>
                  <a:pt x="36691" y="24223"/>
                </a:lnTo>
                <a:lnTo>
                  <a:pt x="48937" y="21319"/>
                </a:lnTo>
                <a:lnTo>
                  <a:pt x="60248" y="15328"/>
                </a:lnTo>
                <a:lnTo>
                  <a:pt x="55143" y="0"/>
                </a:lnTo>
                <a:lnTo>
                  <a:pt x="49009" y="2044"/>
                </a:lnTo>
                <a:lnTo>
                  <a:pt x="34709" y="2044"/>
                </a:lnTo>
                <a:close/>
              </a:path>
              <a:path w="60248" h="105909">
                <a:moveTo>
                  <a:pt x="11226" y="-54127"/>
                </a:moveTo>
                <a:lnTo>
                  <a:pt x="15779" y="-55472"/>
                </a:lnTo>
                <a:lnTo>
                  <a:pt x="27425" y="-58215"/>
                </a:lnTo>
                <a:lnTo>
                  <a:pt x="40843" y="-59232"/>
                </a:lnTo>
                <a:lnTo>
                  <a:pt x="44349" y="-59163"/>
                </a:lnTo>
                <a:lnTo>
                  <a:pt x="57844" y="-54812"/>
                </a:lnTo>
                <a:lnTo>
                  <a:pt x="61264" y="-40843"/>
                </a:lnTo>
                <a:lnTo>
                  <a:pt x="61264" y="-35737"/>
                </a:lnTo>
                <a:lnTo>
                  <a:pt x="60655" y="-35737"/>
                </a:lnTo>
                <a:lnTo>
                  <a:pt x="51053" y="-37769"/>
                </a:lnTo>
                <a:lnTo>
                  <a:pt x="44932" y="-38811"/>
                </a:lnTo>
                <a:lnTo>
                  <a:pt x="36753" y="-38811"/>
                </a:lnTo>
                <a:lnTo>
                  <a:pt x="23477" y="-37342"/>
                </a:lnTo>
                <a:lnTo>
                  <a:pt x="10875" y="-31594"/>
                </a:lnTo>
                <a:lnTo>
                  <a:pt x="2829" y="-21517"/>
                </a:lnTo>
                <a:lnTo>
                  <a:pt x="0" y="-7137"/>
                </a:lnTo>
                <a:lnTo>
                  <a:pt x="704" y="819"/>
                </a:lnTo>
                <a:lnTo>
                  <a:pt x="6441" y="13966"/>
                </a:lnTo>
                <a:lnTo>
                  <a:pt x="16857" y="21878"/>
                </a:lnTo>
                <a:lnTo>
                  <a:pt x="30632" y="24523"/>
                </a:lnTo>
                <a:lnTo>
                  <a:pt x="36691" y="24223"/>
                </a:lnTo>
                <a:lnTo>
                  <a:pt x="34709" y="2044"/>
                </a:lnTo>
                <a:lnTo>
                  <a:pt x="28587" y="825"/>
                </a:lnTo>
                <a:lnTo>
                  <a:pt x="28587" y="-13881"/>
                </a:lnTo>
                <a:lnTo>
                  <a:pt x="31648" y="-16332"/>
                </a:lnTo>
                <a:lnTo>
                  <a:pt x="61264" y="-16332"/>
                </a:lnTo>
                <a:lnTo>
                  <a:pt x="61264" y="-2032"/>
                </a:lnTo>
                <a:lnTo>
                  <a:pt x="55143" y="0"/>
                </a:lnTo>
                <a:lnTo>
                  <a:pt x="60248" y="15328"/>
                </a:lnTo>
                <a:lnTo>
                  <a:pt x="61264" y="15328"/>
                </a:lnTo>
                <a:lnTo>
                  <a:pt x="61887" y="21043"/>
                </a:lnTo>
                <a:lnTo>
                  <a:pt x="67386" y="24523"/>
                </a:lnTo>
                <a:lnTo>
                  <a:pt x="79642" y="24417"/>
                </a:lnTo>
                <a:lnTo>
                  <a:pt x="92957" y="22559"/>
                </a:lnTo>
                <a:lnTo>
                  <a:pt x="104165" y="18389"/>
                </a:lnTo>
                <a:lnTo>
                  <a:pt x="104165" y="2044"/>
                </a:lnTo>
                <a:lnTo>
                  <a:pt x="89865" y="2044"/>
                </a:lnTo>
                <a:lnTo>
                  <a:pt x="89865" y="-46964"/>
                </a:lnTo>
                <a:lnTo>
                  <a:pt x="88887" y="-56735"/>
                </a:lnTo>
                <a:lnTo>
                  <a:pt x="82511" y="-69822"/>
                </a:lnTo>
                <a:lnTo>
                  <a:pt x="71707" y="-77378"/>
                </a:lnTo>
                <a:lnTo>
                  <a:pt x="58251" y="-80850"/>
                </a:lnTo>
                <a:lnTo>
                  <a:pt x="43916" y="-81686"/>
                </a:lnTo>
                <a:lnTo>
                  <a:pt x="31998" y="-81134"/>
                </a:lnTo>
                <a:lnTo>
                  <a:pt x="19446" y="-79098"/>
                </a:lnTo>
                <a:lnTo>
                  <a:pt x="8153" y="-75565"/>
                </a:lnTo>
                <a:lnTo>
                  <a:pt x="11226" y="-541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2" name="object 1242"/>
          <p:cNvSpPr/>
          <p:nvPr/>
        </p:nvSpPr>
        <p:spPr>
          <a:xfrm>
            <a:off x="3262520" y="5945870"/>
            <a:ext cx="28587" cy="145021"/>
          </a:xfrm>
          <a:custGeom>
            <a:avLst/>
            <a:gdLst/>
            <a:ahLst/>
            <a:cxnLst/>
            <a:rect l="l" t="t" r="r" b="b"/>
            <a:pathLst>
              <a:path w="28587" h="145021">
                <a:moveTo>
                  <a:pt x="28587" y="145021"/>
                </a:moveTo>
                <a:lnTo>
                  <a:pt x="28587" y="0"/>
                </a:lnTo>
                <a:lnTo>
                  <a:pt x="0" y="2044"/>
                </a:lnTo>
                <a:lnTo>
                  <a:pt x="0" y="145021"/>
                </a:lnTo>
                <a:lnTo>
                  <a:pt x="28587" y="145021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3" name="object 1243"/>
          <p:cNvSpPr/>
          <p:nvPr/>
        </p:nvSpPr>
        <p:spPr>
          <a:xfrm>
            <a:off x="3307422" y="5986721"/>
            <a:ext cx="95999" cy="145021"/>
          </a:xfrm>
          <a:custGeom>
            <a:avLst/>
            <a:gdLst/>
            <a:ahLst/>
            <a:cxnLst/>
            <a:rect l="l" t="t" r="r" b="b"/>
            <a:pathLst>
              <a:path w="95999" h="145021">
                <a:moveTo>
                  <a:pt x="0" y="55156"/>
                </a:moveTo>
                <a:lnTo>
                  <a:pt x="28" y="57453"/>
                </a:lnTo>
                <a:lnTo>
                  <a:pt x="1756" y="72372"/>
                </a:lnTo>
                <a:lnTo>
                  <a:pt x="6387" y="85698"/>
                </a:lnTo>
                <a:lnTo>
                  <a:pt x="14235" y="96441"/>
                </a:lnTo>
                <a:lnTo>
                  <a:pt x="25615" y="103612"/>
                </a:lnTo>
                <a:lnTo>
                  <a:pt x="40843" y="106222"/>
                </a:lnTo>
                <a:lnTo>
                  <a:pt x="41883" y="106211"/>
                </a:lnTo>
                <a:lnTo>
                  <a:pt x="53768" y="104405"/>
                </a:lnTo>
                <a:lnTo>
                  <a:pt x="66382" y="99060"/>
                </a:lnTo>
                <a:lnTo>
                  <a:pt x="67398" y="99060"/>
                </a:lnTo>
                <a:lnTo>
                  <a:pt x="67398" y="145021"/>
                </a:lnTo>
                <a:lnTo>
                  <a:pt x="95999" y="145021"/>
                </a:lnTo>
                <a:lnTo>
                  <a:pt x="95999" y="8178"/>
                </a:lnTo>
                <a:lnTo>
                  <a:pt x="89110" y="6142"/>
                </a:lnTo>
                <a:lnTo>
                  <a:pt x="76851" y="3272"/>
                </a:lnTo>
                <a:lnTo>
                  <a:pt x="62832" y="953"/>
                </a:lnTo>
                <a:lnTo>
                  <a:pt x="49021" y="0"/>
                </a:lnTo>
                <a:lnTo>
                  <a:pt x="53098" y="22466"/>
                </a:lnTo>
                <a:lnTo>
                  <a:pt x="57188" y="22466"/>
                </a:lnTo>
                <a:lnTo>
                  <a:pt x="61277" y="23495"/>
                </a:lnTo>
                <a:lnTo>
                  <a:pt x="67398" y="25539"/>
                </a:lnTo>
                <a:lnTo>
                  <a:pt x="67398" y="79667"/>
                </a:lnTo>
                <a:lnTo>
                  <a:pt x="63322" y="81699"/>
                </a:lnTo>
                <a:lnTo>
                  <a:pt x="57188" y="83743"/>
                </a:lnTo>
                <a:lnTo>
                  <a:pt x="51066" y="83743"/>
                </a:lnTo>
                <a:lnTo>
                  <a:pt x="36666" y="80488"/>
                </a:lnTo>
                <a:lnTo>
                  <a:pt x="29957" y="70296"/>
                </a:lnTo>
                <a:lnTo>
                  <a:pt x="28587" y="54127"/>
                </a:lnTo>
                <a:lnTo>
                  <a:pt x="28631" y="50954"/>
                </a:lnTo>
                <a:lnTo>
                  <a:pt x="35986" y="1380"/>
                </a:lnTo>
                <a:lnTo>
                  <a:pt x="22784" y="6583"/>
                </a:lnTo>
                <a:lnTo>
                  <a:pt x="12676" y="15123"/>
                </a:lnTo>
                <a:lnTo>
                  <a:pt x="5572" y="26440"/>
                </a:lnTo>
                <a:lnTo>
                  <a:pt x="1377" y="39972"/>
                </a:lnTo>
                <a:lnTo>
                  <a:pt x="0" y="55156"/>
                </a:lnTo>
                <a:close/>
              </a:path>
              <a:path w="95999" h="145021">
                <a:moveTo>
                  <a:pt x="28631" y="50954"/>
                </a:moveTo>
                <a:lnTo>
                  <a:pt x="31346" y="34607"/>
                </a:lnTo>
                <a:lnTo>
                  <a:pt x="39112" y="25371"/>
                </a:lnTo>
                <a:lnTo>
                  <a:pt x="53098" y="22466"/>
                </a:lnTo>
                <a:lnTo>
                  <a:pt x="49021" y="0"/>
                </a:lnTo>
                <a:lnTo>
                  <a:pt x="35986" y="1380"/>
                </a:lnTo>
                <a:lnTo>
                  <a:pt x="28631" y="50954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4" name="object 1244"/>
          <p:cNvSpPr/>
          <p:nvPr/>
        </p:nvSpPr>
        <p:spPr>
          <a:xfrm>
            <a:off x="3425851" y="5988771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63322" y="102120"/>
                </a:moveTo>
                <a:lnTo>
                  <a:pt x="91909" y="102120"/>
                </a:lnTo>
                <a:lnTo>
                  <a:pt x="91909" y="0"/>
                </a:lnTo>
                <a:lnTo>
                  <a:pt x="63322" y="0"/>
                </a:lnTo>
                <a:lnTo>
                  <a:pt x="63322" y="77609"/>
                </a:lnTo>
                <a:lnTo>
                  <a:pt x="57200" y="79641"/>
                </a:lnTo>
                <a:lnTo>
                  <a:pt x="51066" y="81699"/>
                </a:lnTo>
                <a:lnTo>
                  <a:pt x="36766" y="81699"/>
                </a:lnTo>
                <a:lnTo>
                  <a:pt x="28600" y="79641"/>
                </a:lnTo>
                <a:lnTo>
                  <a:pt x="28600" y="0"/>
                </a:lnTo>
                <a:lnTo>
                  <a:pt x="0" y="0"/>
                </a:lnTo>
                <a:lnTo>
                  <a:pt x="0" y="73736"/>
                </a:lnTo>
                <a:lnTo>
                  <a:pt x="725" y="81481"/>
                </a:lnTo>
                <a:lnTo>
                  <a:pt x="6782" y="94300"/>
                </a:lnTo>
                <a:lnTo>
                  <a:pt x="17638" y="101753"/>
                </a:lnTo>
                <a:lnTo>
                  <a:pt x="31661" y="104165"/>
                </a:lnTo>
                <a:lnTo>
                  <a:pt x="38624" y="103776"/>
                </a:lnTo>
                <a:lnTo>
                  <a:pt x="50977" y="100828"/>
                </a:lnTo>
                <a:lnTo>
                  <a:pt x="62293" y="94983"/>
                </a:lnTo>
                <a:lnTo>
                  <a:pt x="63322" y="94983"/>
                </a:lnTo>
                <a:lnTo>
                  <a:pt x="63322" y="10212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5" name="object 1245"/>
          <p:cNvSpPr/>
          <p:nvPr/>
        </p:nvSpPr>
        <p:spPr>
          <a:xfrm>
            <a:off x="3539159" y="5945873"/>
            <a:ext cx="32677" cy="145021"/>
          </a:xfrm>
          <a:custGeom>
            <a:avLst/>
            <a:gdLst/>
            <a:ahLst/>
            <a:cxnLst/>
            <a:rect l="l" t="t" r="r" b="b"/>
            <a:pathLst>
              <a:path w="32677" h="145021">
                <a:moveTo>
                  <a:pt x="32677" y="16344"/>
                </a:moveTo>
                <a:lnTo>
                  <a:pt x="32677" y="7353"/>
                </a:lnTo>
                <a:lnTo>
                  <a:pt x="25323" y="0"/>
                </a:lnTo>
                <a:lnTo>
                  <a:pt x="7353" y="0"/>
                </a:lnTo>
                <a:lnTo>
                  <a:pt x="0" y="7353"/>
                </a:lnTo>
                <a:lnTo>
                  <a:pt x="0" y="25323"/>
                </a:lnTo>
                <a:lnTo>
                  <a:pt x="7353" y="32677"/>
                </a:lnTo>
                <a:lnTo>
                  <a:pt x="25323" y="32677"/>
                </a:lnTo>
                <a:lnTo>
                  <a:pt x="32677" y="25323"/>
                </a:lnTo>
                <a:lnTo>
                  <a:pt x="32677" y="16344"/>
                </a:lnTo>
                <a:close/>
              </a:path>
              <a:path w="32677" h="145021">
                <a:moveTo>
                  <a:pt x="2044" y="42900"/>
                </a:moveTo>
                <a:lnTo>
                  <a:pt x="2044" y="145021"/>
                </a:lnTo>
                <a:lnTo>
                  <a:pt x="30632" y="145021"/>
                </a:lnTo>
                <a:lnTo>
                  <a:pt x="30632" y="42900"/>
                </a:lnTo>
                <a:lnTo>
                  <a:pt x="2044" y="429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6" name="object 1246"/>
          <p:cNvSpPr/>
          <p:nvPr/>
        </p:nvSpPr>
        <p:spPr>
          <a:xfrm>
            <a:off x="3586112" y="5986723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44" y="38828"/>
                </a:lnTo>
                <a:lnTo>
                  <a:pt x="36324" y="26151"/>
                </a:lnTo>
                <a:lnTo>
                  <a:pt x="48412" y="22466"/>
                </a:lnTo>
                <a:lnTo>
                  <a:pt x="51310" y="22611"/>
                </a:lnTo>
                <a:lnTo>
                  <a:pt x="62807" y="28079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44" y="38828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44" y="3882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7" name="object 1247"/>
          <p:cNvSpPr/>
          <p:nvPr/>
        </p:nvSpPr>
        <p:spPr>
          <a:xfrm>
            <a:off x="3698405" y="5987062"/>
            <a:ext cx="62293" cy="103835"/>
          </a:xfrm>
          <a:custGeom>
            <a:avLst/>
            <a:gdLst/>
            <a:ahLst/>
            <a:cxnLst/>
            <a:rect l="l" t="t" r="r" b="b"/>
            <a:pathLst>
              <a:path w="62293" h="103835">
                <a:moveTo>
                  <a:pt x="50803" y="0"/>
                </a:moveTo>
                <a:lnTo>
                  <a:pt x="38697" y="3495"/>
                </a:lnTo>
                <a:lnTo>
                  <a:pt x="29400" y="8852"/>
                </a:lnTo>
                <a:lnTo>
                  <a:pt x="28587" y="8852"/>
                </a:lnTo>
                <a:lnTo>
                  <a:pt x="28587" y="1714"/>
                </a:lnTo>
                <a:lnTo>
                  <a:pt x="0" y="1714"/>
                </a:lnTo>
                <a:lnTo>
                  <a:pt x="0" y="103835"/>
                </a:lnTo>
                <a:lnTo>
                  <a:pt x="28587" y="103835"/>
                </a:lnTo>
                <a:lnTo>
                  <a:pt x="28587" y="27229"/>
                </a:lnTo>
                <a:lnTo>
                  <a:pt x="34066" y="25532"/>
                </a:lnTo>
                <a:lnTo>
                  <a:pt x="45330" y="23437"/>
                </a:lnTo>
                <a:lnTo>
                  <a:pt x="62293" y="23152"/>
                </a:lnTo>
                <a:lnTo>
                  <a:pt x="62293" y="76"/>
                </a:lnTo>
                <a:lnTo>
                  <a:pt x="50803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8" name="object 1248"/>
          <p:cNvSpPr/>
          <p:nvPr/>
        </p:nvSpPr>
        <p:spPr>
          <a:xfrm>
            <a:off x="3804564" y="5956091"/>
            <a:ext cx="74548" cy="136842"/>
          </a:xfrm>
          <a:custGeom>
            <a:avLst/>
            <a:gdLst/>
            <a:ahLst/>
            <a:cxnLst/>
            <a:rect l="l" t="t" r="r" b="b"/>
            <a:pathLst>
              <a:path w="74548" h="136842">
                <a:moveTo>
                  <a:pt x="46354" y="136842"/>
                </a:moveTo>
                <a:lnTo>
                  <a:pt x="48953" y="136783"/>
                </a:lnTo>
                <a:lnTo>
                  <a:pt x="60986" y="135399"/>
                </a:lnTo>
                <a:lnTo>
                  <a:pt x="74548" y="132346"/>
                </a:lnTo>
                <a:lnTo>
                  <a:pt x="71894" y="112331"/>
                </a:lnTo>
                <a:lnTo>
                  <a:pt x="59639" y="114376"/>
                </a:lnTo>
                <a:lnTo>
                  <a:pt x="48818" y="114376"/>
                </a:lnTo>
                <a:lnTo>
                  <a:pt x="42887" y="111925"/>
                </a:lnTo>
                <a:lnTo>
                  <a:pt x="42887" y="53098"/>
                </a:lnTo>
                <a:lnTo>
                  <a:pt x="69443" y="53098"/>
                </a:lnTo>
                <a:lnTo>
                  <a:pt x="71488" y="32677"/>
                </a:lnTo>
                <a:lnTo>
                  <a:pt x="42887" y="32677"/>
                </a:lnTo>
                <a:lnTo>
                  <a:pt x="42887" y="0"/>
                </a:lnTo>
                <a:lnTo>
                  <a:pt x="14300" y="2032"/>
                </a:lnTo>
                <a:lnTo>
                  <a:pt x="14300" y="32677"/>
                </a:lnTo>
                <a:lnTo>
                  <a:pt x="0" y="32677"/>
                </a:lnTo>
                <a:lnTo>
                  <a:pt x="0" y="53098"/>
                </a:lnTo>
                <a:lnTo>
                  <a:pt x="14300" y="53098"/>
                </a:lnTo>
                <a:lnTo>
                  <a:pt x="14300" y="108851"/>
                </a:lnTo>
                <a:lnTo>
                  <a:pt x="14758" y="114852"/>
                </a:lnTo>
                <a:lnTo>
                  <a:pt x="20561" y="127635"/>
                </a:lnTo>
                <a:lnTo>
                  <a:pt x="31670" y="134682"/>
                </a:lnTo>
                <a:lnTo>
                  <a:pt x="46354" y="13684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9" name="object 1249"/>
          <p:cNvSpPr/>
          <p:nvPr/>
        </p:nvSpPr>
        <p:spPr>
          <a:xfrm>
            <a:off x="3886238" y="5945873"/>
            <a:ext cx="32677" cy="145021"/>
          </a:xfrm>
          <a:custGeom>
            <a:avLst/>
            <a:gdLst/>
            <a:ahLst/>
            <a:cxnLst/>
            <a:rect l="l" t="t" r="r" b="b"/>
            <a:pathLst>
              <a:path w="32677" h="145021">
                <a:moveTo>
                  <a:pt x="32677" y="16344"/>
                </a:moveTo>
                <a:lnTo>
                  <a:pt x="32677" y="7353"/>
                </a:lnTo>
                <a:lnTo>
                  <a:pt x="25323" y="0"/>
                </a:lnTo>
                <a:lnTo>
                  <a:pt x="7353" y="0"/>
                </a:lnTo>
                <a:lnTo>
                  <a:pt x="0" y="7353"/>
                </a:lnTo>
                <a:lnTo>
                  <a:pt x="0" y="25323"/>
                </a:lnTo>
                <a:lnTo>
                  <a:pt x="7353" y="32677"/>
                </a:lnTo>
                <a:lnTo>
                  <a:pt x="25323" y="32677"/>
                </a:lnTo>
                <a:lnTo>
                  <a:pt x="32677" y="25323"/>
                </a:lnTo>
                <a:lnTo>
                  <a:pt x="32677" y="16344"/>
                </a:lnTo>
                <a:close/>
              </a:path>
              <a:path w="32677" h="145021">
                <a:moveTo>
                  <a:pt x="2044" y="42900"/>
                </a:moveTo>
                <a:lnTo>
                  <a:pt x="2044" y="145021"/>
                </a:lnTo>
                <a:lnTo>
                  <a:pt x="30632" y="145021"/>
                </a:lnTo>
                <a:lnTo>
                  <a:pt x="30632" y="42900"/>
                </a:lnTo>
                <a:lnTo>
                  <a:pt x="2044" y="429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0" name="object 1250"/>
          <p:cNvSpPr/>
          <p:nvPr/>
        </p:nvSpPr>
        <p:spPr>
          <a:xfrm>
            <a:off x="3940338" y="5986718"/>
            <a:ext cx="71418" cy="145021"/>
          </a:xfrm>
          <a:custGeom>
            <a:avLst/>
            <a:gdLst/>
            <a:ahLst/>
            <a:cxnLst/>
            <a:rect l="l" t="t" r="r" b="b"/>
            <a:pathLst>
              <a:path w="71418" h="145021">
                <a:moveTo>
                  <a:pt x="34709" y="24511"/>
                </a:moveTo>
                <a:lnTo>
                  <a:pt x="39814" y="22466"/>
                </a:lnTo>
                <a:lnTo>
                  <a:pt x="49009" y="22466"/>
                </a:lnTo>
                <a:lnTo>
                  <a:pt x="58518" y="24867"/>
                </a:lnTo>
                <a:lnTo>
                  <a:pt x="71418" y="2658"/>
                </a:lnTo>
                <a:lnTo>
                  <a:pt x="56159" y="0"/>
                </a:lnTo>
                <a:lnTo>
                  <a:pt x="53060" y="59"/>
                </a:lnTo>
                <a:lnTo>
                  <a:pt x="40185" y="2349"/>
                </a:lnTo>
                <a:lnTo>
                  <a:pt x="34709" y="24511"/>
                </a:lnTo>
                <a:close/>
              </a:path>
              <a:path w="71418" h="145021">
                <a:moveTo>
                  <a:pt x="71418" y="2658"/>
                </a:moveTo>
                <a:lnTo>
                  <a:pt x="58518" y="24867"/>
                </a:lnTo>
                <a:lnTo>
                  <a:pt x="65474" y="35038"/>
                </a:lnTo>
                <a:lnTo>
                  <a:pt x="67398" y="52082"/>
                </a:lnTo>
                <a:lnTo>
                  <a:pt x="65596" y="69962"/>
                </a:lnTo>
                <a:lnTo>
                  <a:pt x="59180" y="80456"/>
                </a:lnTo>
                <a:lnTo>
                  <a:pt x="46977" y="83743"/>
                </a:lnTo>
                <a:lnTo>
                  <a:pt x="38798" y="83743"/>
                </a:lnTo>
                <a:lnTo>
                  <a:pt x="33693" y="82727"/>
                </a:lnTo>
                <a:lnTo>
                  <a:pt x="28587" y="80683"/>
                </a:lnTo>
                <a:lnTo>
                  <a:pt x="28587" y="26555"/>
                </a:lnTo>
                <a:lnTo>
                  <a:pt x="34709" y="24511"/>
                </a:lnTo>
                <a:lnTo>
                  <a:pt x="40185" y="2349"/>
                </a:lnTo>
                <a:lnTo>
                  <a:pt x="29616" y="9194"/>
                </a:lnTo>
                <a:lnTo>
                  <a:pt x="28587" y="9194"/>
                </a:lnTo>
                <a:lnTo>
                  <a:pt x="28587" y="2057"/>
                </a:lnTo>
                <a:lnTo>
                  <a:pt x="0" y="2057"/>
                </a:lnTo>
                <a:lnTo>
                  <a:pt x="0" y="145021"/>
                </a:lnTo>
                <a:lnTo>
                  <a:pt x="28587" y="145021"/>
                </a:lnTo>
                <a:lnTo>
                  <a:pt x="28587" y="100507"/>
                </a:lnTo>
                <a:lnTo>
                  <a:pt x="29197" y="100088"/>
                </a:lnTo>
                <a:lnTo>
                  <a:pt x="35737" y="104178"/>
                </a:lnTo>
                <a:lnTo>
                  <a:pt x="42684" y="106222"/>
                </a:lnTo>
                <a:lnTo>
                  <a:pt x="51053" y="106222"/>
                </a:lnTo>
                <a:lnTo>
                  <a:pt x="60838" y="105396"/>
                </a:lnTo>
                <a:lnTo>
                  <a:pt x="74183" y="100638"/>
                </a:lnTo>
                <a:lnTo>
                  <a:pt x="84110" y="92197"/>
                </a:lnTo>
                <a:lnTo>
                  <a:pt x="90881" y="80702"/>
                </a:lnTo>
                <a:lnTo>
                  <a:pt x="94753" y="66783"/>
                </a:lnTo>
                <a:lnTo>
                  <a:pt x="95986" y="51066"/>
                </a:lnTo>
                <a:lnTo>
                  <a:pt x="95974" y="49517"/>
                </a:lnTo>
                <a:lnTo>
                  <a:pt x="94472" y="34402"/>
                </a:lnTo>
                <a:lnTo>
                  <a:pt x="90157" y="20876"/>
                </a:lnTo>
                <a:lnTo>
                  <a:pt x="82611" y="9956"/>
                </a:lnTo>
                <a:lnTo>
                  <a:pt x="71418" y="265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1" name="object 1251"/>
          <p:cNvSpPr/>
          <p:nvPr/>
        </p:nvSpPr>
        <p:spPr>
          <a:xfrm>
            <a:off x="4045473" y="5986722"/>
            <a:ext cx="63582" cy="106210"/>
          </a:xfrm>
          <a:custGeom>
            <a:avLst/>
            <a:gdLst/>
            <a:ahLst/>
            <a:cxnLst/>
            <a:rect l="l" t="t" r="r" b="b"/>
            <a:pathLst>
              <a:path w="63582" h="106210">
                <a:moveTo>
                  <a:pt x="30981" y="73126"/>
                </a:moveTo>
                <a:lnTo>
                  <a:pt x="28600" y="55156"/>
                </a:lnTo>
                <a:lnTo>
                  <a:pt x="33423" y="104670"/>
                </a:lnTo>
                <a:lnTo>
                  <a:pt x="48005" y="106210"/>
                </a:lnTo>
                <a:lnTo>
                  <a:pt x="63582" y="104679"/>
                </a:lnTo>
                <a:lnTo>
                  <a:pt x="60603" y="81858"/>
                </a:lnTo>
                <a:lnTo>
                  <a:pt x="49021" y="84759"/>
                </a:lnTo>
                <a:lnTo>
                  <a:pt x="38485" y="82516"/>
                </a:lnTo>
                <a:lnTo>
                  <a:pt x="30981" y="73126"/>
                </a:lnTo>
                <a:close/>
              </a:path>
              <a:path w="63582" h="106210">
                <a:moveTo>
                  <a:pt x="0" y="55156"/>
                </a:moveTo>
                <a:lnTo>
                  <a:pt x="504" y="64685"/>
                </a:lnTo>
                <a:lnTo>
                  <a:pt x="4193" y="80120"/>
                </a:lnTo>
                <a:lnTo>
                  <a:pt x="11152" y="91808"/>
                </a:lnTo>
                <a:lnTo>
                  <a:pt x="21017" y="99930"/>
                </a:lnTo>
                <a:lnTo>
                  <a:pt x="33423" y="104670"/>
                </a:lnTo>
                <a:lnTo>
                  <a:pt x="28600" y="55156"/>
                </a:lnTo>
                <a:lnTo>
                  <a:pt x="28686" y="50945"/>
                </a:lnTo>
                <a:lnTo>
                  <a:pt x="31902" y="33800"/>
                </a:lnTo>
                <a:lnTo>
                  <a:pt x="39487" y="24347"/>
                </a:lnTo>
                <a:lnTo>
                  <a:pt x="51066" y="21450"/>
                </a:lnTo>
                <a:lnTo>
                  <a:pt x="61603" y="23697"/>
                </a:lnTo>
                <a:lnTo>
                  <a:pt x="69106" y="33090"/>
                </a:lnTo>
                <a:lnTo>
                  <a:pt x="71488" y="51066"/>
                </a:lnTo>
                <a:lnTo>
                  <a:pt x="71402" y="55256"/>
                </a:lnTo>
                <a:lnTo>
                  <a:pt x="68189" y="72400"/>
                </a:lnTo>
                <a:lnTo>
                  <a:pt x="60603" y="81858"/>
                </a:lnTo>
                <a:lnTo>
                  <a:pt x="63582" y="104679"/>
                </a:lnTo>
                <a:lnTo>
                  <a:pt x="76721" y="99970"/>
                </a:lnTo>
                <a:lnTo>
                  <a:pt x="86943" y="92168"/>
                </a:lnTo>
                <a:lnTo>
                  <a:pt x="94245" y="81359"/>
                </a:lnTo>
                <a:lnTo>
                  <a:pt x="98627" y="67629"/>
                </a:lnTo>
                <a:lnTo>
                  <a:pt x="100088" y="51066"/>
                </a:lnTo>
                <a:lnTo>
                  <a:pt x="99582" y="41522"/>
                </a:lnTo>
                <a:lnTo>
                  <a:pt x="95892" y="26087"/>
                </a:lnTo>
                <a:lnTo>
                  <a:pt x="88932" y="14399"/>
                </a:lnTo>
                <a:lnTo>
                  <a:pt x="79068" y="6278"/>
                </a:lnTo>
                <a:lnTo>
                  <a:pt x="66663" y="1539"/>
                </a:lnTo>
                <a:lnTo>
                  <a:pt x="52082" y="0"/>
                </a:lnTo>
                <a:lnTo>
                  <a:pt x="36493" y="1532"/>
                </a:lnTo>
                <a:lnTo>
                  <a:pt x="23355" y="6242"/>
                </a:lnTo>
                <a:lnTo>
                  <a:pt x="13137" y="14046"/>
                </a:lnTo>
                <a:lnTo>
                  <a:pt x="5838" y="24857"/>
                </a:lnTo>
                <a:lnTo>
                  <a:pt x="1459" y="38589"/>
                </a:lnTo>
                <a:lnTo>
                  <a:pt x="0" y="55156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2" name="object 1252"/>
          <p:cNvSpPr/>
          <p:nvPr/>
        </p:nvSpPr>
        <p:spPr>
          <a:xfrm>
            <a:off x="883704" y="6163651"/>
            <a:ext cx="95999" cy="147078"/>
          </a:xfrm>
          <a:custGeom>
            <a:avLst/>
            <a:gdLst/>
            <a:ahLst/>
            <a:cxnLst/>
            <a:rect l="l" t="t" r="r" b="b"/>
            <a:pathLst>
              <a:path w="95999" h="147078">
                <a:moveTo>
                  <a:pt x="0" y="96012"/>
                </a:moveTo>
                <a:lnTo>
                  <a:pt x="1517" y="112678"/>
                </a:lnTo>
                <a:lnTo>
                  <a:pt x="5836" y="126201"/>
                </a:lnTo>
                <a:lnTo>
                  <a:pt x="13385" y="137121"/>
                </a:lnTo>
                <a:lnTo>
                  <a:pt x="24581" y="144419"/>
                </a:lnTo>
                <a:lnTo>
                  <a:pt x="39839" y="147078"/>
                </a:lnTo>
                <a:lnTo>
                  <a:pt x="46977" y="124599"/>
                </a:lnTo>
                <a:lnTo>
                  <a:pt x="37474" y="122200"/>
                </a:lnTo>
                <a:lnTo>
                  <a:pt x="30521" y="112030"/>
                </a:lnTo>
                <a:lnTo>
                  <a:pt x="28600" y="94983"/>
                </a:lnTo>
                <a:lnTo>
                  <a:pt x="30403" y="77108"/>
                </a:lnTo>
                <a:lnTo>
                  <a:pt x="36818" y="66612"/>
                </a:lnTo>
                <a:lnTo>
                  <a:pt x="49021" y="63322"/>
                </a:lnTo>
                <a:lnTo>
                  <a:pt x="57200" y="63322"/>
                </a:lnTo>
                <a:lnTo>
                  <a:pt x="62293" y="64350"/>
                </a:lnTo>
                <a:lnTo>
                  <a:pt x="67398" y="66395"/>
                </a:lnTo>
                <a:lnTo>
                  <a:pt x="67398" y="120523"/>
                </a:lnTo>
                <a:lnTo>
                  <a:pt x="66382" y="137883"/>
                </a:lnTo>
                <a:lnTo>
                  <a:pt x="67398" y="137883"/>
                </a:lnTo>
                <a:lnTo>
                  <a:pt x="67398" y="145021"/>
                </a:lnTo>
                <a:lnTo>
                  <a:pt x="95999" y="145021"/>
                </a:lnTo>
                <a:lnTo>
                  <a:pt x="95999" y="0"/>
                </a:lnTo>
                <a:lnTo>
                  <a:pt x="67398" y="2057"/>
                </a:lnTo>
                <a:lnTo>
                  <a:pt x="67398" y="46570"/>
                </a:lnTo>
                <a:lnTo>
                  <a:pt x="66801" y="46990"/>
                </a:lnTo>
                <a:lnTo>
                  <a:pt x="60261" y="42900"/>
                </a:lnTo>
                <a:lnTo>
                  <a:pt x="53314" y="40855"/>
                </a:lnTo>
                <a:lnTo>
                  <a:pt x="44945" y="40855"/>
                </a:lnTo>
                <a:lnTo>
                  <a:pt x="35152" y="41683"/>
                </a:lnTo>
                <a:lnTo>
                  <a:pt x="21808" y="46441"/>
                </a:lnTo>
                <a:lnTo>
                  <a:pt x="11879" y="54880"/>
                </a:lnTo>
                <a:lnTo>
                  <a:pt x="5107" y="66373"/>
                </a:lnTo>
                <a:lnTo>
                  <a:pt x="1233" y="80292"/>
                </a:lnTo>
                <a:lnTo>
                  <a:pt x="0" y="96012"/>
                </a:lnTo>
                <a:close/>
              </a:path>
              <a:path w="95999" h="147078">
                <a:moveTo>
                  <a:pt x="39839" y="147078"/>
                </a:moveTo>
                <a:lnTo>
                  <a:pt x="42935" y="147019"/>
                </a:lnTo>
                <a:lnTo>
                  <a:pt x="55804" y="144728"/>
                </a:lnTo>
                <a:lnTo>
                  <a:pt x="66382" y="137883"/>
                </a:lnTo>
                <a:lnTo>
                  <a:pt x="67398" y="120523"/>
                </a:lnTo>
                <a:lnTo>
                  <a:pt x="61277" y="122555"/>
                </a:lnTo>
                <a:lnTo>
                  <a:pt x="56172" y="124599"/>
                </a:lnTo>
                <a:lnTo>
                  <a:pt x="46977" y="124599"/>
                </a:lnTo>
                <a:lnTo>
                  <a:pt x="39839" y="14707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3" name="object 1253"/>
          <p:cNvSpPr/>
          <p:nvPr/>
        </p:nvSpPr>
        <p:spPr>
          <a:xfrm>
            <a:off x="995994" y="6204508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42" y="38840"/>
                </a:lnTo>
                <a:lnTo>
                  <a:pt x="36319" y="26154"/>
                </a:lnTo>
                <a:lnTo>
                  <a:pt x="48399" y="22466"/>
                </a:lnTo>
                <a:lnTo>
                  <a:pt x="51310" y="22612"/>
                </a:lnTo>
                <a:lnTo>
                  <a:pt x="62808" y="28083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42" y="38840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42" y="3884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4" name="object 1254"/>
          <p:cNvSpPr/>
          <p:nvPr/>
        </p:nvSpPr>
        <p:spPr>
          <a:xfrm>
            <a:off x="1150137" y="6163652"/>
            <a:ext cx="32689" cy="145021"/>
          </a:xfrm>
          <a:custGeom>
            <a:avLst/>
            <a:gdLst/>
            <a:ahLst/>
            <a:cxnLst/>
            <a:rect l="l" t="t" r="r" b="b"/>
            <a:pathLst>
              <a:path w="32689" h="145021">
                <a:moveTo>
                  <a:pt x="32689" y="16344"/>
                </a:moveTo>
                <a:lnTo>
                  <a:pt x="32689" y="7353"/>
                </a:lnTo>
                <a:lnTo>
                  <a:pt x="25323" y="0"/>
                </a:lnTo>
                <a:lnTo>
                  <a:pt x="7353" y="0"/>
                </a:lnTo>
                <a:lnTo>
                  <a:pt x="0" y="7353"/>
                </a:lnTo>
                <a:lnTo>
                  <a:pt x="0" y="25323"/>
                </a:lnTo>
                <a:lnTo>
                  <a:pt x="7353" y="32689"/>
                </a:lnTo>
                <a:lnTo>
                  <a:pt x="25323" y="32689"/>
                </a:lnTo>
                <a:lnTo>
                  <a:pt x="32689" y="25323"/>
                </a:lnTo>
                <a:lnTo>
                  <a:pt x="32689" y="16344"/>
                </a:lnTo>
                <a:close/>
              </a:path>
              <a:path w="32689" h="145021">
                <a:moveTo>
                  <a:pt x="2044" y="42900"/>
                </a:moveTo>
                <a:lnTo>
                  <a:pt x="2044" y="145021"/>
                </a:lnTo>
                <a:lnTo>
                  <a:pt x="30632" y="145021"/>
                </a:lnTo>
                <a:lnTo>
                  <a:pt x="30632" y="42900"/>
                </a:lnTo>
                <a:lnTo>
                  <a:pt x="2044" y="429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5" name="object 1255"/>
          <p:cNvSpPr/>
          <p:nvPr/>
        </p:nvSpPr>
        <p:spPr>
          <a:xfrm>
            <a:off x="1204252" y="6204512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91184" y="22679"/>
                </a:moveTo>
                <a:lnTo>
                  <a:pt x="85127" y="9859"/>
                </a:lnTo>
                <a:lnTo>
                  <a:pt x="74271" y="2409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09" y="24511"/>
                </a:lnTo>
                <a:lnTo>
                  <a:pt x="40855" y="22453"/>
                </a:lnTo>
                <a:lnTo>
                  <a:pt x="55143" y="22453"/>
                </a:lnTo>
                <a:lnTo>
                  <a:pt x="63309" y="24511"/>
                </a:ln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184" y="22679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6" name="object 1256"/>
          <p:cNvSpPr/>
          <p:nvPr/>
        </p:nvSpPr>
        <p:spPr>
          <a:xfrm>
            <a:off x="1306325" y="6161611"/>
            <a:ext cx="73520" cy="147066"/>
          </a:xfrm>
          <a:custGeom>
            <a:avLst/>
            <a:gdLst/>
            <a:ahLst/>
            <a:cxnLst/>
            <a:rect l="l" t="t" r="r" b="b"/>
            <a:pathLst>
              <a:path w="73520" h="147066">
                <a:moveTo>
                  <a:pt x="52895" y="22466"/>
                </a:moveTo>
                <a:lnTo>
                  <a:pt x="58610" y="22466"/>
                </a:lnTo>
                <a:lnTo>
                  <a:pt x="70865" y="24523"/>
                </a:lnTo>
                <a:lnTo>
                  <a:pt x="73520" y="4495"/>
                </a:lnTo>
                <a:lnTo>
                  <a:pt x="70503" y="3697"/>
                </a:lnTo>
                <a:lnTo>
                  <a:pt x="57205" y="962"/>
                </a:lnTo>
                <a:lnTo>
                  <a:pt x="45745" y="0"/>
                </a:lnTo>
                <a:lnTo>
                  <a:pt x="40280" y="256"/>
                </a:lnTo>
                <a:lnTo>
                  <a:pt x="26652" y="4039"/>
                </a:lnTo>
                <a:lnTo>
                  <a:pt x="17209" y="13003"/>
                </a:lnTo>
                <a:lnTo>
                  <a:pt x="13677" y="27990"/>
                </a:lnTo>
                <a:lnTo>
                  <a:pt x="13677" y="44945"/>
                </a:lnTo>
                <a:lnTo>
                  <a:pt x="0" y="44945"/>
                </a:lnTo>
                <a:lnTo>
                  <a:pt x="0" y="65354"/>
                </a:lnTo>
                <a:lnTo>
                  <a:pt x="13677" y="65354"/>
                </a:lnTo>
                <a:lnTo>
                  <a:pt x="13677" y="147066"/>
                </a:lnTo>
                <a:lnTo>
                  <a:pt x="42278" y="147066"/>
                </a:lnTo>
                <a:lnTo>
                  <a:pt x="42278" y="65354"/>
                </a:lnTo>
                <a:lnTo>
                  <a:pt x="68833" y="65354"/>
                </a:lnTo>
                <a:lnTo>
                  <a:pt x="70865" y="44945"/>
                </a:lnTo>
                <a:lnTo>
                  <a:pt x="42278" y="44945"/>
                </a:lnTo>
                <a:lnTo>
                  <a:pt x="42278" y="24930"/>
                </a:lnTo>
                <a:lnTo>
                  <a:pt x="48196" y="22466"/>
                </a:lnTo>
                <a:lnTo>
                  <a:pt x="52895" y="22466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7" name="object 1257"/>
          <p:cNvSpPr/>
          <p:nvPr/>
        </p:nvSpPr>
        <p:spPr>
          <a:xfrm>
            <a:off x="1379821" y="6204508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42" y="38840"/>
                </a:lnTo>
                <a:lnTo>
                  <a:pt x="36319" y="26154"/>
                </a:lnTo>
                <a:lnTo>
                  <a:pt x="48399" y="22466"/>
                </a:lnTo>
                <a:lnTo>
                  <a:pt x="51310" y="22612"/>
                </a:lnTo>
                <a:lnTo>
                  <a:pt x="62808" y="28083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42" y="38840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42" y="3884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8" name="object 1258"/>
          <p:cNvSpPr/>
          <p:nvPr/>
        </p:nvSpPr>
        <p:spPr>
          <a:xfrm>
            <a:off x="1484953" y="6204509"/>
            <a:ext cx="88849" cy="106210"/>
          </a:xfrm>
          <a:custGeom>
            <a:avLst/>
            <a:gdLst/>
            <a:ahLst/>
            <a:cxnLst/>
            <a:rect l="l" t="t" r="r" b="b"/>
            <a:pathLst>
              <a:path w="88849" h="106210">
                <a:moveTo>
                  <a:pt x="33423" y="104670"/>
                </a:moveTo>
                <a:lnTo>
                  <a:pt x="48005" y="106210"/>
                </a:lnTo>
                <a:lnTo>
                  <a:pt x="50217" y="106191"/>
                </a:lnTo>
                <a:lnTo>
                  <a:pt x="64046" y="105372"/>
                </a:lnTo>
                <a:lnTo>
                  <a:pt x="77545" y="103337"/>
                </a:lnTo>
                <a:lnTo>
                  <a:pt x="87833" y="100088"/>
                </a:lnTo>
                <a:lnTo>
                  <a:pt x="84772" y="78625"/>
                </a:lnTo>
                <a:lnTo>
                  <a:pt x="80767" y="79976"/>
                </a:lnTo>
                <a:lnTo>
                  <a:pt x="68337" y="82725"/>
                </a:lnTo>
                <a:lnTo>
                  <a:pt x="55156" y="83743"/>
                </a:lnTo>
                <a:lnTo>
                  <a:pt x="53736" y="83728"/>
                </a:lnTo>
                <a:lnTo>
                  <a:pt x="38642" y="80340"/>
                </a:lnTo>
                <a:lnTo>
                  <a:pt x="30828" y="70885"/>
                </a:lnTo>
                <a:lnTo>
                  <a:pt x="28600" y="55156"/>
                </a:lnTo>
                <a:lnTo>
                  <a:pt x="28799" y="49057"/>
                </a:lnTo>
                <a:lnTo>
                  <a:pt x="32298" y="34058"/>
                </a:lnTo>
                <a:lnTo>
                  <a:pt x="40804" y="25308"/>
                </a:lnTo>
                <a:lnTo>
                  <a:pt x="55156" y="22466"/>
                </a:lnTo>
                <a:lnTo>
                  <a:pt x="61526" y="22768"/>
                </a:lnTo>
                <a:lnTo>
                  <a:pt x="74958" y="25068"/>
                </a:lnTo>
                <a:lnTo>
                  <a:pt x="85788" y="28600"/>
                </a:lnTo>
                <a:lnTo>
                  <a:pt x="88849" y="7150"/>
                </a:lnTo>
                <a:lnTo>
                  <a:pt x="78415" y="3139"/>
                </a:lnTo>
                <a:lnTo>
                  <a:pt x="64583" y="745"/>
                </a:lnTo>
                <a:lnTo>
                  <a:pt x="52095" y="0"/>
                </a:lnTo>
                <a:lnTo>
                  <a:pt x="36492" y="1533"/>
                </a:lnTo>
                <a:lnTo>
                  <a:pt x="23354" y="6242"/>
                </a:lnTo>
                <a:lnTo>
                  <a:pt x="13136" y="14045"/>
                </a:lnTo>
                <a:lnTo>
                  <a:pt x="5838" y="24854"/>
                </a:lnTo>
                <a:lnTo>
                  <a:pt x="1459" y="38586"/>
                </a:lnTo>
                <a:lnTo>
                  <a:pt x="0" y="55156"/>
                </a:lnTo>
                <a:lnTo>
                  <a:pt x="504" y="64685"/>
                </a:lnTo>
                <a:lnTo>
                  <a:pt x="4193" y="80120"/>
                </a:lnTo>
                <a:lnTo>
                  <a:pt x="11152" y="91808"/>
                </a:lnTo>
                <a:lnTo>
                  <a:pt x="21017" y="99930"/>
                </a:lnTo>
                <a:lnTo>
                  <a:pt x="33423" y="10467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9" name="object 1259"/>
          <p:cNvSpPr/>
          <p:nvPr/>
        </p:nvSpPr>
        <p:spPr>
          <a:xfrm>
            <a:off x="1580922" y="6204509"/>
            <a:ext cx="88849" cy="106210"/>
          </a:xfrm>
          <a:custGeom>
            <a:avLst/>
            <a:gdLst/>
            <a:ahLst/>
            <a:cxnLst/>
            <a:rect l="l" t="t" r="r" b="b"/>
            <a:pathLst>
              <a:path w="88849" h="106210">
                <a:moveTo>
                  <a:pt x="33423" y="104670"/>
                </a:moveTo>
                <a:lnTo>
                  <a:pt x="48005" y="106210"/>
                </a:lnTo>
                <a:lnTo>
                  <a:pt x="50217" y="106191"/>
                </a:lnTo>
                <a:lnTo>
                  <a:pt x="64046" y="105372"/>
                </a:lnTo>
                <a:lnTo>
                  <a:pt x="77545" y="103337"/>
                </a:lnTo>
                <a:lnTo>
                  <a:pt x="87833" y="100088"/>
                </a:lnTo>
                <a:lnTo>
                  <a:pt x="84772" y="78625"/>
                </a:lnTo>
                <a:lnTo>
                  <a:pt x="80767" y="79976"/>
                </a:lnTo>
                <a:lnTo>
                  <a:pt x="68337" y="82725"/>
                </a:lnTo>
                <a:lnTo>
                  <a:pt x="55156" y="83743"/>
                </a:lnTo>
                <a:lnTo>
                  <a:pt x="53736" y="83728"/>
                </a:lnTo>
                <a:lnTo>
                  <a:pt x="38642" y="80340"/>
                </a:lnTo>
                <a:lnTo>
                  <a:pt x="30828" y="70885"/>
                </a:lnTo>
                <a:lnTo>
                  <a:pt x="28600" y="55156"/>
                </a:lnTo>
                <a:lnTo>
                  <a:pt x="28799" y="49057"/>
                </a:lnTo>
                <a:lnTo>
                  <a:pt x="32298" y="34058"/>
                </a:lnTo>
                <a:lnTo>
                  <a:pt x="40804" y="25308"/>
                </a:lnTo>
                <a:lnTo>
                  <a:pt x="55156" y="22466"/>
                </a:lnTo>
                <a:lnTo>
                  <a:pt x="61526" y="22768"/>
                </a:lnTo>
                <a:lnTo>
                  <a:pt x="74958" y="25068"/>
                </a:lnTo>
                <a:lnTo>
                  <a:pt x="85788" y="28600"/>
                </a:lnTo>
                <a:lnTo>
                  <a:pt x="88849" y="7150"/>
                </a:lnTo>
                <a:lnTo>
                  <a:pt x="78415" y="3139"/>
                </a:lnTo>
                <a:lnTo>
                  <a:pt x="64583" y="745"/>
                </a:lnTo>
                <a:lnTo>
                  <a:pt x="52095" y="0"/>
                </a:lnTo>
                <a:lnTo>
                  <a:pt x="36492" y="1533"/>
                </a:lnTo>
                <a:lnTo>
                  <a:pt x="23354" y="6242"/>
                </a:lnTo>
                <a:lnTo>
                  <a:pt x="13136" y="14045"/>
                </a:lnTo>
                <a:lnTo>
                  <a:pt x="5838" y="24854"/>
                </a:lnTo>
                <a:lnTo>
                  <a:pt x="1459" y="38586"/>
                </a:lnTo>
                <a:lnTo>
                  <a:pt x="0" y="55156"/>
                </a:lnTo>
                <a:lnTo>
                  <a:pt x="504" y="64685"/>
                </a:lnTo>
                <a:lnTo>
                  <a:pt x="4193" y="80120"/>
                </a:lnTo>
                <a:lnTo>
                  <a:pt x="11152" y="91808"/>
                </a:lnTo>
                <a:lnTo>
                  <a:pt x="21017" y="99930"/>
                </a:lnTo>
                <a:lnTo>
                  <a:pt x="33423" y="10467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0" name="object 1260"/>
          <p:cNvSpPr/>
          <p:nvPr/>
        </p:nvSpPr>
        <p:spPr>
          <a:xfrm>
            <a:off x="1681987" y="6163652"/>
            <a:ext cx="32677" cy="145021"/>
          </a:xfrm>
          <a:custGeom>
            <a:avLst/>
            <a:gdLst/>
            <a:ahLst/>
            <a:cxnLst/>
            <a:rect l="l" t="t" r="r" b="b"/>
            <a:pathLst>
              <a:path w="32677" h="145021">
                <a:moveTo>
                  <a:pt x="32677" y="16344"/>
                </a:moveTo>
                <a:lnTo>
                  <a:pt x="32677" y="7353"/>
                </a:lnTo>
                <a:lnTo>
                  <a:pt x="25323" y="0"/>
                </a:lnTo>
                <a:lnTo>
                  <a:pt x="7353" y="0"/>
                </a:lnTo>
                <a:lnTo>
                  <a:pt x="0" y="7353"/>
                </a:lnTo>
                <a:lnTo>
                  <a:pt x="0" y="25323"/>
                </a:lnTo>
                <a:lnTo>
                  <a:pt x="7353" y="32689"/>
                </a:lnTo>
                <a:lnTo>
                  <a:pt x="25323" y="32689"/>
                </a:lnTo>
                <a:lnTo>
                  <a:pt x="32677" y="25323"/>
                </a:lnTo>
                <a:lnTo>
                  <a:pt x="32677" y="16344"/>
                </a:lnTo>
                <a:close/>
              </a:path>
              <a:path w="32677" h="145021">
                <a:moveTo>
                  <a:pt x="2044" y="42900"/>
                </a:moveTo>
                <a:lnTo>
                  <a:pt x="2044" y="145021"/>
                </a:lnTo>
                <a:lnTo>
                  <a:pt x="30632" y="145021"/>
                </a:lnTo>
                <a:lnTo>
                  <a:pt x="30632" y="42900"/>
                </a:lnTo>
                <a:lnTo>
                  <a:pt x="2044" y="429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1" name="object 1261"/>
          <p:cNvSpPr/>
          <p:nvPr/>
        </p:nvSpPr>
        <p:spPr>
          <a:xfrm>
            <a:off x="1728939" y="6144452"/>
            <a:ext cx="84772" cy="166268"/>
          </a:xfrm>
          <a:custGeom>
            <a:avLst/>
            <a:gdLst/>
            <a:ahLst/>
            <a:cxnLst/>
            <a:rect l="l" t="t" r="r" b="b"/>
            <a:pathLst>
              <a:path w="84772" h="166268">
                <a:moveTo>
                  <a:pt x="30983" y="133182"/>
                </a:moveTo>
                <a:lnTo>
                  <a:pt x="28600" y="115214"/>
                </a:lnTo>
                <a:lnTo>
                  <a:pt x="33436" y="164729"/>
                </a:lnTo>
                <a:lnTo>
                  <a:pt x="48018" y="166268"/>
                </a:lnTo>
                <a:lnTo>
                  <a:pt x="63594" y="164737"/>
                </a:lnTo>
                <a:lnTo>
                  <a:pt x="60612" y="141916"/>
                </a:lnTo>
                <a:lnTo>
                  <a:pt x="49034" y="144818"/>
                </a:lnTo>
                <a:lnTo>
                  <a:pt x="38491" y="142572"/>
                </a:lnTo>
                <a:lnTo>
                  <a:pt x="30983" y="133182"/>
                </a:lnTo>
                <a:close/>
              </a:path>
              <a:path w="84772" h="166268">
                <a:moveTo>
                  <a:pt x="0" y="115214"/>
                </a:moveTo>
                <a:lnTo>
                  <a:pt x="506" y="124754"/>
                </a:lnTo>
                <a:lnTo>
                  <a:pt x="4198" y="140185"/>
                </a:lnTo>
                <a:lnTo>
                  <a:pt x="11161" y="151870"/>
                </a:lnTo>
                <a:lnTo>
                  <a:pt x="21029" y="159990"/>
                </a:lnTo>
                <a:lnTo>
                  <a:pt x="33436" y="164729"/>
                </a:lnTo>
                <a:lnTo>
                  <a:pt x="28600" y="115214"/>
                </a:lnTo>
                <a:lnTo>
                  <a:pt x="28687" y="110975"/>
                </a:lnTo>
                <a:lnTo>
                  <a:pt x="31911" y="93842"/>
                </a:lnTo>
                <a:lnTo>
                  <a:pt x="39501" y="84393"/>
                </a:lnTo>
                <a:lnTo>
                  <a:pt x="51079" y="81495"/>
                </a:lnTo>
                <a:lnTo>
                  <a:pt x="61609" y="83742"/>
                </a:lnTo>
                <a:lnTo>
                  <a:pt x="69108" y="93139"/>
                </a:lnTo>
                <a:lnTo>
                  <a:pt x="71488" y="111112"/>
                </a:lnTo>
                <a:lnTo>
                  <a:pt x="71402" y="115309"/>
                </a:lnTo>
                <a:lnTo>
                  <a:pt x="68192" y="132458"/>
                </a:lnTo>
                <a:lnTo>
                  <a:pt x="60612" y="141916"/>
                </a:lnTo>
                <a:lnTo>
                  <a:pt x="63594" y="164737"/>
                </a:lnTo>
                <a:lnTo>
                  <a:pt x="76731" y="160028"/>
                </a:lnTo>
                <a:lnTo>
                  <a:pt x="86949" y="152224"/>
                </a:lnTo>
                <a:lnTo>
                  <a:pt x="94248" y="141413"/>
                </a:lnTo>
                <a:lnTo>
                  <a:pt x="98628" y="127680"/>
                </a:lnTo>
                <a:lnTo>
                  <a:pt x="100088" y="111112"/>
                </a:lnTo>
                <a:lnTo>
                  <a:pt x="99585" y="101593"/>
                </a:lnTo>
                <a:lnTo>
                  <a:pt x="95900" y="86154"/>
                </a:lnTo>
                <a:lnTo>
                  <a:pt x="88944" y="74463"/>
                </a:lnTo>
                <a:lnTo>
                  <a:pt x="79082" y="66339"/>
                </a:lnTo>
                <a:lnTo>
                  <a:pt x="66678" y="61598"/>
                </a:lnTo>
                <a:lnTo>
                  <a:pt x="52095" y="60058"/>
                </a:lnTo>
                <a:lnTo>
                  <a:pt x="36496" y="61591"/>
                </a:lnTo>
                <a:lnTo>
                  <a:pt x="23359" y="66301"/>
                </a:lnTo>
                <a:lnTo>
                  <a:pt x="13140" y="74103"/>
                </a:lnTo>
                <a:lnTo>
                  <a:pt x="5840" y="84913"/>
                </a:lnTo>
                <a:lnTo>
                  <a:pt x="1460" y="98645"/>
                </a:lnTo>
                <a:lnTo>
                  <a:pt x="0" y="115214"/>
                </a:lnTo>
                <a:close/>
              </a:path>
              <a:path w="84772" h="166268">
                <a:moveTo>
                  <a:pt x="66801" y="0"/>
                </a:moveTo>
                <a:lnTo>
                  <a:pt x="31470" y="34112"/>
                </a:lnTo>
                <a:lnTo>
                  <a:pt x="47612" y="49847"/>
                </a:lnTo>
                <a:lnTo>
                  <a:pt x="84772" y="19824"/>
                </a:lnTo>
                <a:lnTo>
                  <a:pt x="66801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2" name="object 1262"/>
          <p:cNvSpPr/>
          <p:nvPr/>
        </p:nvSpPr>
        <p:spPr>
          <a:xfrm>
            <a:off x="1845329" y="6204512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91184" y="22679"/>
                </a:moveTo>
                <a:lnTo>
                  <a:pt x="85127" y="9859"/>
                </a:lnTo>
                <a:lnTo>
                  <a:pt x="74271" y="2409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09" y="24511"/>
                </a:lnTo>
                <a:lnTo>
                  <a:pt x="40855" y="22453"/>
                </a:lnTo>
                <a:lnTo>
                  <a:pt x="55143" y="22453"/>
                </a:lnTo>
                <a:lnTo>
                  <a:pt x="63309" y="24511"/>
                </a:ln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184" y="22679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3" name="object 1263"/>
          <p:cNvSpPr/>
          <p:nvPr/>
        </p:nvSpPr>
        <p:spPr>
          <a:xfrm>
            <a:off x="2003562" y="6204847"/>
            <a:ext cx="62293" cy="103835"/>
          </a:xfrm>
          <a:custGeom>
            <a:avLst/>
            <a:gdLst/>
            <a:ahLst/>
            <a:cxnLst/>
            <a:rect l="l" t="t" r="r" b="b"/>
            <a:pathLst>
              <a:path w="62293" h="103835">
                <a:moveTo>
                  <a:pt x="50803" y="0"/>
                </a:moveTo>
                <a:lnTo>
                  <a:pt x="38697" y="3495"/>
                </a:lnTo>
                <a:lnTo>
                  <a:pt x="29400" y="8852"/>
                </a:lnTo>
                <a:lnTo>
                  <a:pt x="28587" y="8852"/>
                </a:lnTo>
                <a:lnTo>
                  <a:pt x="28587" y="1714"/>
                </a:lnTo>
                <a:lnTo>
                  <a:pt x="0" y="1714"/>
                </a:lnTo>
                <a:lnTo>
                  <a:pt x="0" y="103835"/>
                </a:lnTo>
                <a:lnTo>
                  <a:pt x="28587" y="103835"/>
                </a:lnTo>
                <a:lnTo>
                  <a:pt x="28587" y="27229"/>
                </a:lnTo>
                <a:lnTo>
                  <a:pt x="34060" y="25532"/>
                </a:lnTo>
                <a:lnTo>
                  <a:pt x="45326" y="23437"/>
                </a:lnTo>
                <a:lnTo>
                  <a:pt x="62293" y="23152"/>
                </a:lnTo>
                <a:lnTo>
                  <a:pt x="62293" y="76"/>
                </a:lnTo>
                <a:lnTo>
                  <a:pt x="50803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4" name="object 1264"/>
          <p:cNvSpPr/>
          <p:nvPr/>
        </p:nvSpPr>
        <p:spPr>
          <a:xfrm>
            <a:off x="2069900" y="6204508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44" y="38828"/>
                </a:lnTo>
                <a:lnTo>
                  <a:pt x="36324" y="26151"/>
                </a:lnTo>
                <a:lnTo>
                  <a:pt x="48412" y="22466"/>
                </a:lnTo>
                <a:lnTo>
                  <a:pt x="51310" y="22611"/>
                </a:lnTo>
                <a:lnTo>
                  <a:pt x="62807" y="28079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44" y="38828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44" y="3882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5" name="object 1265"/>
          <p:cNvSpPr/>
          <p:nvPr/>
        </p:nvSpPr>
        <p:spPr>
          <a:xfrm>
            <a:off x="2174024" y="6204515"/>
            <a:ext cx="82727" cy="106210"/>
          </a:xfrm>
          <a:custGeom>
            <a:avLst/>
            <a:gdLst/>
            <a:ahLst/>
            <a:cxnLst/>
            <a:rect l="l" t="t" r="r" b="b"/>
            <a:pathLst>
              <a:path w="82727" h="106210">
                <a:moveTo>
                  <a:pt x="30632" y="25527"/>
                </a:moveTo>
                <a:lnTo>
                  <a:pt x="34734" y="22453"/>
                </a:lnTo>
                <a:lnTo>
                  <a:pt x="47458" y="22559"/>
                </a:lnTo>
                <a:lnTo>
                  <a:pt x="59089" y="24418"/>
                </a:lnTo>
                <a:lnTo>
                  <a:pt x="73329" y="28600"/>
                </a:lnTo>
                <a:lnTo>
                  <a:pt x="77622" y="6121"/>
                </a:lnTo>
                <a:lnTo>
                  <a:pt x="68710" y="3618"/>
                </a:lnTo>
                <a:lnTo>
                  <a:pt x="55389" y="1047"/>
                </a:lnTo>
                <a:lnTo>
                  <a:pt x="42887" y="0"/>
                </a:lnTo>
                <a:lnTo>
                  <a:pt x="25954" y="1512"/>
                </a:lnTo>
                <a:lnTo>
                  <a:pt x="12997" y="6569"/>
                </a:lnTo>
                <a:lnTo>
                  <a:pt x="4864" y="15794"/>
                </a:lnTo>
                <a:lnTo>
                  <a:pt x="2044" y="29806"/>
                </a:lnTo>
                <a:lnTo>
                  <a:pt x="3353" y="38922"/>
                </a:lnTo>
                <a:lnTo>
                  <a:pt x="10084" y="50141"/>
                </a:lnTo>
                <a:lnTo>
                  <a:pt x="21038" y="57811"/>
                </a:lnTo>
                <a:lnTo>
                  <a:pt x="34518" y="62496"/>
                </a:lnTo>
                <a:lnTo>
                  <a:pt x="45351" y="65354"/>
                </a:lnTo>
                <a:lnTo>
                  <a:pt x="54127" y="67398"/>
                </a:lnTo>
                <a:lnTo>
                  <a:pt x="54127" y="81686"/>
                </a:lnTo>
                <a:lnTo>
                  <a:pt x="46989" y="83731"/>
                </a:lnTo>
                <a:lnTo>
                  <a:pt x="36766" y="83731"/>
                </a:lnTo>
                <a:lnTo>
                  <a:pt x="28748" y="83242"/>
                </a:lnTo>
                <a:lnTo>
                  <a:pt x="15386" y="80928"/>
                </a:lnTo>
                <a:lnTo>
                  <a:pt x="3886" y="77609"/>
                </a:lnTo>
                <a:lnTo>
                  <a:pt x="0" y="100088"/>
                </a:lnTo>
                <a:lnTo>
                  <a:pt x="10988" y="103365"/>
                </a:lnTo>
                <a:lnTo>
                  <a:pt x="24895" y="105498"/>
                </a:lnTo>
                <a:lnTo>
                  <a:pt x="36766" y="106210"/>
                </a:lnTo>
                <a:lnTo>
                  <a:pt x="44445" y="105917"/>
                </a:lnTo>
                <a:lnTo>
                  <a:pt x="59934" y="103000"/>
                </a:lnTo>
                <a:lnTo>
                  <a:pt x="72037" y="96778"/>
                </a:lnTo>
                <a:lnTo>
                  <a:pt x="79915" y="87029"/>
                </a:lnTo>
                <a:lnTo>
                  <a:pt x="82727" y="73533"/>
                </a:lnTo>
                <a:lnTo>
                  <a:pt x="81030" y="62676"/>
                </a:lnTo>
                <a:lnTo>
                  <a:pt x="73755" y="51865"/>
                </a:lnTo>
                <a:lnTo>
                  <a:pt x="62464" y="45016"/>
                </a:lnTo>
                <a:lnTo>
                  <a:pt x="49034" y="40640"/>
                </a:lnTo>
                <a:lnTo>
                  <a:pt x="37172" y="37579"/>
                </a:lnTo>
                <a:lnTo>
                  <a:pt x="30632" y="35737"/>
                </a:lnTo>
                <a:lnTo>
                  <a:pt x="30632" y="255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6" name="object 1266"/>
          <p:cNvSpPr/>
          <p:nvPr/>
        </p:nvSpPr>
        <p:spPr>
          <a:xfrm>
            <a:off x="2274070" y="6204504"/>
            <a:ext cx="71418" cy="145021"/>
          </a:xfrm>
          <a:custGeom>
            <a:avLst/>
            <a:gdLst/>
            <a:ahLst/>
            <a:cxnLst/>
            <a:rect l="l" t="t" r="r" b="b"/>
            <a:pathLst>
              <a:path w="71418" h="145021">
                <a:moveTo>
                  <a:pt x="34721" y="24511"/>
                </a:moveTo>
                <a:lnTo>
                  <a:pt x="39814" y="22466"/>
                </a:lnTo>
                <a:lnTo>
                  <a:pt x="49009" y="22466"/>
                </a:lnTo>
                <a:lnTo>
                  <a:pt x="58512" y="24865"/>
                </a:lnTo>
                <a:lnTo>
                  <a:pt x="71418" y="2658"/>
                </a:lnTo>
                <a:lnTo>
                  <a:pt x="56159" y="0"/>
                </a:lnTo>
                <a:lnTo>
                  <a:pt x="53060" y="59"/>
                </a:lnTo>
                <a:lnTo>
                  <a:pt x="40185" y="2349"/>
                </a:lnTo>
                <a:lnTo>
                  <a:pt x="34721" y="24511"/>
                </a:lnTo>
                <a:close/>
              </a:path>
              <a:path w="71418" h="145021">
                <a:moveTo>
                  <a:pt x="71418" y="2658"/>
                </a:moveTo>
                <a:lnTo>
                  <a:pt x="58512" y="24865"/>
                </a:lnTo>
                <a:lnTo>
                  <a:pt x="65465" y="35035"/>
                </a:lnTo>
                <a:lnTo>
                  <a:pt x="67386" y="52082"/>
                </a:lnTo>
                <a:lnTo>
                  <a:pt x="65588" y="69957"/>
                </a:lnTo>
                <a:lnTo>
                  <a:pt x="59179" y="80454"/>
                </a:lnTo>
                <a:lnTo>
                  <a:pt x="46977" y="83743"/>
                </a:lnTo>
                <a:lnTo>
                  <a:pt x="38798" y="83743"/>
                </a:lnTo>
                <a:lnTo>
                  <a:pt x="33693" y="82727"/>
                </a:lnTo>
                <a:lnTo>
                  <a:pt x="28587" y="80683"/>
                </a:lnTo>
                <a:lnTo>
                  <a:pt x="28587" y="26555"/>
                </a:lnTo>
                <a:lnTo>
                  <a:pt x="34721" y="24511"/>
                </a:lnTo>
                <a:lnTo>
                  <a:pt x="40185" y="2349"/>
                </a:lnTo>
                <a:lnTo>
                  <a:pt x="29616" y="9194"/>
                </a:lnTo>
                <a:lnTo>
                  <a:pt x="28587" y="9194"/>
                </a:lnTo>
                <a:lnTo>
                  <a:pt x="28587" y="2057"/>
                </a:lnTo>
                <a:lnTo>
                  <a:pt x="0" y="2057"/>
                </a:lnTo>
                <a:lnTo>
                  <a:pt x="0" y="145021"/>
                </a:lnTo>
                <a:lnTo>
                  <a:pt x="28587" y="145021"/>
                </a:lnTo>
                <a:lnTo>
                  <a:pt x="28587" y="100507"/>
                </a:lnTo>
                <a:lnTo>
                  <a:pt x="29197" y="100088"/>
                </a:lnTo>
                <a:lnTo>
                  <a:pt x="35737" y="104178"/>
                </a:lnTo>
                <a:lnTo>
                  <a:pt x="42684" y="106222"/>
                </a:lnTo>
                <a:lnTo>
                  <a:pt x="51053" y="106222"/>
                </a:lnTo>
                <a:lnTo>
                  <a:pt x="60838" y="105396"/>
                </a:lnTo>
                <a:lnTo>
                  <a:pt x="74183" y="100638"/>
                </a:lnTo>
                <a:lnTo>
                  <a:pt x="84110" y="92197"/>
                </a:lnTo>
                <a:lnTo>
                  <a:pt x="90881" y="80702"/>
                </a:lnTo>
                <a:lnTo>
                  <a:pt x="94753" y="66783"/>
                </a:lnTo>
                <a:lnTo>
                  <a:pt x="95986" y="51066"/>
                </a:lnTo>
                <a:lnTo>
                  <a:pt x="95974" y="49517"/>
                </a:lnTo>
                <a:lnTo>
                  <a:pt x="94472" y="34402"/>
                </a:lnTo>
                <a:lnTo>
                  <a:pt x="90157" y="20876"/>
                </a:lnTo>
                <a:lnTo>
                  <a:pt x="82611" y="9956"/>
                </a:lnTo>
                <a:lnTo>
                  <a:pt x="71418" y="265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7" name="object 1267"/>
          <p:cNvSpPr/>
          <p:nvPr/>
        </p:nvSpPr>
        <p:spPr>
          <a:xfrm>
            <a:off x="2384323" y="6163652"/>
            <a:ext cx="32677" cy="145021"/>
          </a:xfrm>
          <a:custGeom>
            <a:avLst/>
            <a:gdLst/>
            <a:ahLst/>
            <a:cxnLst/>
            <a:rect l="l" t="t" r="r" b="b"/>
            <a:pathLst>
              <a:path w="32677" h="145021">
                <a:moveTo>
                  <a:pt x="32677" y="16344"/>
                </a:moveTo>
                <a:lnTo>
                  <a:pt x="32677" y="7353"/>
                </a:lnTo>
                <a:lnTo>
                  <a:pt x="25323" y="0"/>
                </a:lnTo>
                <a:lnTo>
                  <a:pt x="7353" y="0"/>
                </a:lnTo>
                <a:lnTo>
                  <a:pt x="0" y="7353"/>
                </a:lnTo>
                <a:lnTo>
                  <a:pt x="0" y="25323"/>
                </a:lnTo>
                <a:lnTo>
                  <a:pt x="7353" y="32689"/>
                </a:lnTo>
                <a:lnTo>
                  <a:pt x="25323" y="32689"/>
                </a:lnTo>
                <a:lnTo>
                  <a:pt x="32677" y="25323"/>
                </a:lnTo>
                <a:lnTo>
                  <a:pt x="32677" y="16344"/>
                </a:lnTo>
                <a:close/>
              </a:path>
              <a:path w="32677" h="145021">
                <a:moveTo>
                  <a:pt x="2044" y="42900"/>
                </a:moveTo>
                <a:lnTo>
                  <a:pt x="2044" y="145021"/>
                </a:lnTo>
                <a:lnTo>
                  <a:pt x="30632" y="145021"/>
                </a:lnTo>
                <a:lnTo>
                  <a:pt x="30632" y="42900"/>
                </a:lnTo>
                <a:lnTo>
                  <a:pt x="2044" y="429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8" name="object 1268"/>
          <p:cNvSpPr/>
          <p:nvPr/>
        </p:nvSpPr>
        <p:spPr>
          <a:xfrm>
            <a:off x="2438425" y="6204847"/>
            <a:ext cx="62293" cy="103835"/>
          </a:xfrm>
          <a:custGeom>
            <a:avLst/>
            <a:gdLst/>
            <a:ahLst/>
            <a:cxnLst/>
            <a:rect l="l" t="t" r="r" b="b"/>
            <a:pathLst>
              <a:path w="62293" h="103835">
                <a:moveTo>
                  <a:pt x="50803" y="0"/>
                </a:moveTo>
                <a:lnTo>
                  <a:pt x="38697" y="3495"/>
                </a:lnTo>
                <a:lnTo>
                  <a:pt x="29400" y="8852"/>
                </a:lnTo>
                <a:lnTo>
                  <a:pt x="28587" y="8852"/>
                </a:lnTo>
                <a:lnTo>
                  <a:pt x="28587" y="1714"/>
                </a:lnTo>
                <a:lnTo>
                  <a:pt x="0" y="1714"/>
                </a:lnTo>
                <a:lnTo>
                  <a:pt x="0" y="103835"/>
                </a:lnTo>
                <a:lnTo>
                  <a:pt x="28587" y="103835"/>
                </a:lnTo>
                <a:lnTo>
                  <a:pt x="28587" y="27229"/>
                </a:lnTo>
                <a:lnTo>
                  <a:pt x="34066" y="25532"/>
                </a:lnTo>
                <a:lnTo>
                  <a:pt x="45330" y="23437"/>
                </a:lnTo>
                <a:lnTo>
                  <a:pt x="62293" y="23152"/>
                </a:lnTo>
                <a:lnTo>
                  <a:pt x="62293" y="76"/>
                </a:lnTo>
                <a:lnTo>
                  <a:pt x="50803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9" name="object 1269"/>
          <p:cNvSpPr/>
          <p:nvPr/>
        </p:nvSpPr>
        <p:spPr>
          <a:xfrm>
            <a:off x="2502743" y="6286202"/>
            <a:ext cx="60248" cy="105909"/>
          </a:xfrm>
          <a:custGeom>
            <a:avLst/>
            <a:gdLst/>
            <a:ahLst/>
            <a:cxnLst/>
            <a:rect l="l" t="t" r="r" b="b"/>
            <a:pathLst>
              <a:path w="60248" h="105909">
                <a:moveTo>
                  <a:pt x="34709" y="2044"/>
                </a:moveTo>
                <a:lnTo>
                  <a:pt x="36691" y="24223"/>
                </a:lnTo>
                <a:lnTo>
                  <a:pt x="48937" y="21319"/>
                </a:lnTo>
                <a:lnTo>
                  <a:pt x="60248" y="15328"/>
                </a:lnTo>
                <a:lnTo>
                  <a:pt x="55143" y="0"/>
                </a:lnTo>
                <a:lnTo>
                  <a:pt x="49009" y="2044"/>
                </a:lnTo>
                <a:lnTo>
                  <a:pt x="34709" y="2044"/>
                </a:lnTo>
                <a:close/>
              </a:path>
              <a:path w="60248" h="105909">
                <a:moveTo>
                  <a:pt x="11239" y="-54127"/>
                </a:moveTo>
                <a:lnTo>
                  <a:pt x="15777" y="-55469"/>
                </a:lnTo>
                <a:lnTo>
                  <a:pt x="27421" y="-58214"/>
                </a:lnTo>
                <a:lnTo>
                  <a:pt x="40843" y="-59232"/>
                </a:lnTo>
                <a:lnTo>
                  <a:pt x="44349" y="-59163"/>
                </a:lnTo>
                <a:lnTo>
                  <a:pt x="57844" y="-54812"/>
                </a:lnTo>
                <a:lnTo>
                  <a:pt x="61264" y="-40843"/>
                </a:lnTo>
                <a:lnTo>
                  <a:pt x="61264" y="-35737"/>
                </a:lnTo>
                <a:lnTo>
                  <a:pt x="60655" y="-35737"/>
                </a:lnTo>
                <a:lnTo>
                  <a:pt x="51053" y="-37769"/>
                </a:lnTo>
                <a:lnTo>
                  <a:pt x="44932" y="-38811"/>
                </a:lnTo>
                <a:lnTo>
                  <a:pt x="36753" y="-38811"/>
                </a:lnTo>
                <a:lnTo>
                  <a:pt x="23477" y="-37342"/>
                </a:lnTo>
                <a:lnTo>
                  <a:pt x="10875" y="-31594"/>
                </a:lnTo>
                <a:lnTo>
                  <a:pt x="2829" y="-21517"/>
                </a:lnTo>
                <a:lnTo>
                  <a:pt x="0" y="-7137"/>
                </a:lnTo>
                <a:lnTo>
                  <a:pt x="704" y="819"/>
                </a:lnTo>
                <a:lnTo>
                  <a:pt x="6441" y="13966"/>
                </a:lnTo>
                <a:lnTo>
                  <a:pt x="16857" y="21878"/>
                </a:lnTo>
                <a:lnTo>
                  <a:pt x="30632" y="24523"/>
                </a:lnTo>
                <a:lnTo>
                  <a:pt x="36691" y="24223"/>
                </a:lnTo>
                <a:lnTo>
                  <a:pt x="34709" y="2044"/>
                </a:lnTo>
                <a:lnTo>
                  <a:pt x="28587" y="825"/>
                </a:lnTo>
                <a:lnTo>
                  <a:pt x="28587" y="-13881"/>
                </a:lnTo>
                <a:lnTo>
                  <a:pt x="31648" y="-16332"/>
                </a:lnTo>
                <a:lnTo>
                  <a:pt x="61264" y="-16332"/>
                </a:lnTo>
                <a:lnTo>
                  <a:pt x="61264" y="-2032"/>
                </a:lnTo>
                <a:lnTo>
                  <a:pt x="55143" y="0"/>
                </a:lnTo>
                <a:lnTo>
                  <a:pt x="60248" y="15328"/>
                </a:lnTo>
                <a:lnTo>
                  <a:pt x="61264" y="15328"/>
                </a:lnTo>
                <a:lnTo>
                  <a:pt x="61887" y="21043"/>
                </a:lnTo>
                <a:lnTo>
                  <a:pt x="67386" y="24523"/>
                </a:lnTo>
                <a:lnTo>
                  <a:pt x="79642" y="24417"/>
                </a:lnTo>
                <a:lnTo>
                  <a:pt x="92957" y="22559"/>
                </a:lnTo>
                <a:lnTo>
                  <a:pt x="104165" y="18389"/>
                </a:lnTo>
                <a:lnTo>
                  <a:pt x="104165" y="2044"/>
                </a:lnTo>
                <a:lnTo>
                  <a:pt x="89865" y="2044"/>
                </a:lnTo>
                <a:lnTo>
                  <a:pt x="89865" y="-46964"/>
                </a:lnTo>
                <a:lnTo>
                  <a:pt x="88885" y="-56747"/>
                </a:lnTo>
                <a:lnTo>
                  <a:pt x="82506" y="-69827"/>
                </a:lnTo>
                <a:lnTo>
                  <a:pt x="71701" y="-77379"/>
                </a:lnTo>
                <a:lnTo>
                  <a:pt x="58242" y="-80850"/>
                </a:lnTo>
                <a:lnTo>
                  <a:pt x="43903" y="-81686"/>
                </a:lnTo>
                <a:lnTo>
                  <a:pt x="32003" y="-81135"/>
                </a:lnTo>
                <a:lnTo>
                  <a:pt x="19450" y="-79099"/>
                </a:lnTo>
                <a:lnTo>
                  <a:pt x="8153" y="-75565"/>
                </a:lnTo>
                <a:lnTo>
                  <a:pt x="11239" y="-541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0" name="object 1270"/>
          <p:cNvSpPr/>
          <p:nvPr/>
        </p:nvSpPr>
        <p:spPr>
          <a:xfrm>
            <a:off x="2606857" y="6173876"/>
            <a:ext cx="74548" cy="136842"/>
          </a:xfrm>
          <a:custGeom>
            <a:avLst/>
            <a:gdLst/>
            <a:ahLst/>
            <a:cxnLst/>
            <a:rect l="l" t="t" r="r" b="b"/>
            <a:pathLst>
              <a:path w="74548" h="136842">
                <a:moveTo>
                  <a:pt x="46354" y="136842"/>
                </a:moveTo>
                <a:lnTo>
                  <a:pt x="48953" y="136783"/>
                </a:lnTo>
                <a:lnTo>
                  <a:pt x="60986" y="135399"/>
                </a:lnTo>
                <a:lnTo>
                  <a:pt x="74548" y="132346"/>
                </a:lnTo>
                <a:lnTo>
                  <a:pt x="71894" y="112331"/>
                </a:lnTo>
                <a:lnTo>
                  <a:pt x="59639" y="114376"/>
                </a:lnTo>
                <a:lnTo>
                  <a:pt x="48818" y="114376"/>
                </a:lnTo>
                <a:lnTo>
                  <a:pt x="42887" y="111925"/>
                </a:lnTo>
                <a:lnTo>
                  <a:pt x="42887" y="53098"/>
                </a:lnTo>
                <a:lnTo>
                  <a:pt x="69443" y="53098"/>
                </a:lnTo>
                <a:lnTo>
                  <a:pt x="71488" y="32677"/>
                </a:lnTo>
                <a:lnTo>
                  <a:pt x="42887" y="32677"/>
                </a:lnTo>
                <a:lnTo>
                  <a:pt x="42887" y="0"/>
                </a:lnTo>
                <a:lnTo>
                  <a:pt x="14300" y="2032"/>
                </a:lnTo>
                <a:lnTo>
                  <a:pt x="14300" y="32677"/>
                </a:lnTo>
                <a:lnTo>
                  <a:pt x="0" y="32677"/>
                </a:lnTo>
                <a:lnTo>
                  <a:pt x="0" y="53098"/>
                </a:lnTo>
                <a:lnTo>
                  <a:pt x="14300" y="53098"/>
                </a:lnTo>
                <a:lnTo>
                  <a:pt x="14300" y="108851"/>
                </a:lnTo>
                <a:lnTo>
                  <a:pt x="14758" y="114852"/>
                </a:lnTo>
                <a:lnTo>
                  <a:pt x="20561" y="127635"/>
                </a:lnTo>
                <a:lnTo>
                  <a:pt x="31670" y="134682"/>
                </a:lnTo>
                <a:lnTo>
                  <a:pt x="46354" y="13684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1" name="object 1271"/>
          <p:cNvSpPr/>
          <p:nvPr/>
        </p:nvSpPr>
        <p:spPr>
          <a:xfrm>
            <a:off x="2683422" y="6204508"/>
            <a:ext cx="63582" cy="106210"/>
          </a:xfrm>
          <a:custGeom>
            <a:avLst/>
            <a:gdLst/>
            <a:ahLst/>
            <a:cxnLst/>
            <a:rect l="l" t="t" r="r" b="b"/>
            <a:pathLst>
              <a:path w="63582" h="106210">
                <a:moveTo>
                  <a:pt x="30981" y="73126"/>
                </a:moveTo>
                <a:lnTo>
                  <a:pt x="28600" y="55156"/>
                </a:lnTo>
                <a:lnTo>
                  <a:pt x="33423" y="104670"/>
                </a:lnTo>
                <a:lnTo>
                  <a:pt x="48005" y="106210"/>
                </a:lnTo>
                <a:lnTo>
                  <a:pt x="63582" y="104679"/>
                </a:lnTo>
                <a:lnTo>
                  <a:pt x="60603" y="81858"/>
                </a:lnTo>
                <a:lnTo>
                  <a:pt x="49021" y="84759"/>
                </a:lnTo>
                <a:lnTo>
                  <a:pt x="38485" y="82516"/>
                </a:lnTo>
                <a:lnTo>
                  <a:pt x="30981" y="73126"/>
                </a:lnTo>
                <a:close/>
              </a:path>
              <a:path w="63582" h="106210">
                <a:moveTo>
                  <a:pt x="0" y="55156"/>
                </a:moveTo>
                <a:lnTo>
                  <a:pt x="504" y="64685"/>
                </a:lnTo>
                <a:lnTo>
                  <a:pt x="4193" y="80120"/>
                </a:lnTo>
                <a:lnTo>
                  <a:pt x="11152" y="91808"/>
                </a:lnTo>
                <a:lnTo>
                  <a:pt x="21017" y="99930"/>
                </a:lnTo>
                <a:lnTo>
                  <a:pt x="33423" y="104670"/>
                </a:lnTo>
                <a:lnTo>
                  <a:pt x="28600" y="55156"/>
                </a:lnTo>
                <a:lnTo>
                  <a:pt x="28686" y="50945"/>
                </a:lnTo>
                <a:lnTo>
                  <a:pt x="31902" y="33800"/>
                </a:lnTo>
                <a:lnTo>
                  <a:pt x="39487" y="24347"/>
                </a:lnTo>
                <a:lnTo>
                  <a:pt x="51066" y="21450"/>
                </a:lnTo>
                <a:lnTo>
                  <a:pt x="61603" y="23697"/>
                </a:lnTo>
                <a:lnTo>
                  <a:pt x="69106" y="33090"/>
                </a:lnTo>
                <a:lnTo>
                  <a:pt x="71488" y="51066"/>
                </a:lnTo>
                <a:lnTo>
                  <a:pt x="71402" y="55256"/>
                </a:lnTo>
                <a:lnTo>
                  <a:pt x="68189" y="72400"/>
                </a:lnTo>
                <a:lnTo>
                  <a:pt x="60603" y="81858"/>
                </a:lnTo>
                <a:lnTo>
                  <a:pt x="63582" y="104679"/>
                </a:lnTo>
                <a:lnTo>
                  <a:pt x="76721" y="99970"/>
                </a:lnTo>
                <a:lnTo>
                  <a:pt x="86943" y="92168"/>
                </a:lnTo>
                <a:lnTo>
                  <a:pt x="94245" y="81359"/>
                </a:lnTo>
                <a:lnTo>
                  <a:pt x="98627" y="67629"/>
                </a:lnTo>
                <a:lnTo>
                  <a:pt x="100088" y="51066"/>
                </a:lnTo>
                <a:lnTo>
                  <a:pt x="99582" y="41522"/>
                </a:lnTo>
                <a:lnTo>
                  <a:pt x="95892" y="26087"/>
                </a:lnTo>
                <a:lnTo>
                  <a:pt x="88932" y="14399"/>
                </a:lnTo>
                <a:lnTo>
                  <a:pt x="79068" y="6278"/>
                </a:lnTo>
                <a:lnTo>
                  <a:pt x="66663" y="1539"/>
                </a:lnTo>
                <a:lnTo>
                  <a:pt x="52082" y="0"/>
                </a:lnTo>
                <a:lnTo>
                  <a:pt x="36493" y="1532"/>
                </a:lnTo>
                <a:lnTo>
                  <a:pt x="23355" y="6242"/>
                </a:lnTo>
                <a:lnTo>
                  <a:pt x="13137" y="14046"/>
                </a:lnTo>
                <a:lnTo>
                  <a:pt x="5838" y="24857"/>
                </a:lnTo>
                <a:lnTo>
                  <a:pt x="1459" y="38589"/>
                </a:lnTo>
                <a:lnTo>
                  <a:pt x="0" y="55156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2" name="object 1272"/>
          <p:cNvSpPr/>
          <p:nvPr/>
        </p:nvSpPr>
        <p:spPr>
          <a:xfrm>
            <a:off x="2799805" y="6204847"/>
            <a:ext cx="62293" cy="103835"/>
          </a:xfrm>
          <a:custGeom>
            <a:avLst/>
            <a:gdLst/>
            <a:ahLst/>
            <a:cxnLst/>
            <a:rect l="l" t="t" r="r" b="b"/>
            <a:pathLst>
              <a:path w="62293" h="103835">
                <a:moveTo>
                  <a:pt x="50803" y="0"/>
                </a:moveTo>
                <a:lnTo>
                  <a:pt x="38697" y="3495"/>
                </a:lnTo>
                <a:lnTo>
                  <a:pt x="29400" y="8852"/>
                </a:lnTo>
                <a:lnTo>
                  <a:pt x="28587" y="8852"/>
                </a:lnTo>
                <a:lnTo>
                  <a:pt x="28587" y="1714"/>
                </a:lnTo>
                <a:lnTo>
                  <a:pt x="0" y="1714"/>
                </a:lnTo>
                <a:lnTo>
                  <a:pt x="0" y="103835"/>
                </a:lnTo>
                <a:lnTo>
                  <a:pt x="28587" y="103835"/>
                </a:lnTo>
                <a:lnTo>
                  <a:pt x="28587" y="27229"/>
                </a:lnTo>
                <a:lnTo>
                  <a:pt x="34066" y="25532"/>
                </a:lnTo>
                <a:lnTo>
                  <a:pt x="45330" y="23437"/>
                </a:lnTo>
                <a:lnTo>
                  <a:pt x="62293" y="23152"/>
                </a:lnTo>
                <a:lnTo>
                  <a:pt x="62293" y="76"/>
                </a:lnTo>
                <a:lnTo>
                  <a:pt x="50803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3" name="object 1273"/>
          <p:cNvSpPr/>
          <p:nvPr/>
        </p:nvSpPr>
        <p:spPr>
          <a:xfrm>
            <a:off x="2871254" y="6163652"/>
            <a:ext cx="32677" cy="145021"/>
          </a:xfrm>
          <a:custGeom>
            <a:avLst/>
            <a:gdLst/>
            <a:ahLst/>
            <a:cxnLst/>
            <a:rect l="l" t="t" r="r" b="b"/>
            <a:pathLst>
              <a:path w="32677" h="145021">
                <a:moveTo>
                  <a:pt x="32677" y="16344"/>
                </a:moveTo>
                <a:lnTo>
                  <a:pt x="32677" y="7353"/>
                </a:lnTo>
                <a:lnTo>
                  <a:pt x="25323" y="0"/>
                </a:lnTo>
                <a:lnTo>
                  <a:pt x="7353" y="0"/>
                </a:lnTo>
                <a:lnTo>
                  <a:pt x="0" y="7353"/>
                </a:lnTo>
                <a:lnTo>
                  <a:pt x="0" y="25323"/>
                </a:lnTo>
                <a:lnTo>
                  <a:pt x="7353" y="32689"/>
                </a:lnTo>
                <a:lnTo>
                  <a:pt x="25323" y="32689"/>
                </a:lnTo>
                <a:lnTo>
                  <a:pt x="32677" y="25323"/>
                </a:lnTo>
                <a:lnTo>
                  <a:pt x="32677" y="16344"/>
                </a:lnTo>
                <a:close/>
              </a:path>
              <a:path w="32677" h="145021">
                <a:moveTo>
                  <a:pt x="2044" y="42900"/>
                </a:moveTo>
                <a:lnTo>
                  <a:pt x="2044" y="145021"/>
                </a:lnTo>
                <a:lnTo>
                  <a:pt x="30632" y="145021"/>
                </a:lnTo>
                <a:lnTo>
                  <a:pt x="30632" y="42900"/>
                </a:lnTo>
                <a:lnTo>
                  <a:pt x="2044" y="429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4" name="object 1274"/>
          <p:cNvSpPr/>
          <p:nvPr/>
        </p:nvSpPr>
        <p:spPr>
          <a:xfrm>
            <a:off x="2916175" y="6286202"/>
            <a:ext cx="60248" cy="105909"/>
          </a:xfrm>
          <a:custGeom>
            <a:avLst/>
            <a:gdLst/>
            <a:ahLst/>
            <a:cxnLst/>
            <a:rect l="l" t="t" r="r" b="b"/>
            <a:pathLst>
              <a:path w="60248" h="105909">
                <a:moveTo>
                  <a:pt x="34709" y="2044"/>
                </a:moveTo>
                <a:lnTo>
                  <a:pt x="36691" y="24223"/>
                </a:lnTo>
                <a:lnTo>
                  <a:pt x="48937" y="21319"/>
                </a:lnTo>
                <a:lnTo>
                  <a:pt x="60248" y="15328"/>
                </a:lnTo>
                <a:lnTo>
                  <a:pt x="55143" y="0"/>
                </a:lnTo>
                <a:lnTo>
                  <a:pt x="49009" y="2044"/>
                </a:lnTo>
                <a:lnTo>
                  <a:pt x="34709" y="2044"/>
                </a:lnTo>
                <a:close/>
              </a:path>
              <a:path w="60248" h="105909">
                <a:moveTo>
                  <a:pt x="11226" y="-54127"/>
                </a:moveTo>
                <a:lnTo>
                  <a:pt x="15779" y="-55472"/>
                </a:lnTo>
                <a:lnTo>
                  <a:pt x="27425" y="-58215"/>
                </a:lnTo>
                <a:lnTo>
                  <a:pt x="40843" y="-59232"/>
                </a:lnTo>
                <a:lnTo>
                  <a:pt x="44349" y="-59163"/>
                </a:lnTo>
                <a:lnTo>
                  <a:pt x="57844" y="-54812"/>
                </a:lnTo>
                <a:lnTo>
                  <a:pt x="61264" y="-40843"/>
                </a:lnTo>
                <a:lnTo>
                  <a:pt x="61264" y="-35737"/>
                </a:lnTo>
                <a:lnTo>
                  <a:pt x="60655" y="-35737"/>
                </a:lnTo>
                <a:lnTo>
                  <a:pt x="51053" y="-37769"/>
                </a:lnTo>
                <a:lnTo>
                  <a:pt x="44932" y="-38811"/>
                </a:lnTo>
                <a:lnTo>
                  <a:pt x="36753" y="-38811"/>
                </a:lnTo>
                <a:lnTo>
                  <a:pt x="23477" y="-37342"/>
                </a:lnTo>
                <a:lnTo>
                  <a:pt x="10875" y="-31594"/>
                </a:lnTo>
                <a:lnTo>
                  <a:pt x="2829" y="-21517"/>
                </a:lnTo>
                <a:lnTo>
                  <a:pt x="0" y="-7137"/>
                </a:lnTo>
                <a:lnTo>
                  <a:pt x="704" y="819"/>
                </a:lnTo>
                <a:lnTo>
                  <a:pt x="6441" y="13966"/>
                </a:lnTo>
                <a:lnTo>
                  <a:pt x="16857" y="21878"/>
                </a:lnTo>
                <a:lnTo>
                  <a:pt x="30632" y="24523"/>
                </a:lnTo>
                <a:lnTo>
                  <a:pt x="36691" y="24223"/>
                </a:lnTo>
                <a:lnTo>
                  <a:pt x="34709" y="2044"/>
                </a:lnTo>
                <a:lnTo>
                  <a:pt x="28587" y="825"/>
                </a:lnTo>
                <a:lnTo>
                  <a:pt x="28587" y="-13881"/>
                </a:lnTo>
                <a:lnTo>
                  <a:pt x="31648" y="-16332"/>
                </a:lnTo>
                <a:lnTo>
                  <a:pt x="61264" y="-16332"/>
                </a:lnTo>
                <a:lnTo>
                  <a:pt x="61264" y="-2032"/>
                </a:lnTo>
                <a:lnTo>
                  <a:pt x="55143" y="0"/>
                </a:lnTo>
                <a:lnTo>
                  <a:pt x="60248" y="15328"/>
                </a:lnTo>
                <a:lnTo>
                  <a:pt x="61264" y="15328"/>
                </a:lnTo>
                <a:lnTo>
                  <a:pt x="61887" y="21043"/>
                </a:lnTo>
                <a:lnTo>
                  <a:pt x="67386" y="24523"/>
                </a:lnTo>
                <a:lnTo>
                  <a:pt x="79642" y="24417"/>
                </a:lnTo>
                <a:lnTo>
                  <a:pt x="92957" y="22559"/>
                </a:lnTo>
                <a:lnTo>
                  <a:pt x="104165" y="18389"/>
                </a:lnTo>
                <a:lnTo>
                  <a:pt x="104165" y="2044"/>
                </a:lnTo>
                <a:lnTo>
                  <a:pt x="89865" y="2044"/>
                </a:lnTo>
                <a:lnTo>
                  <a:pt x="89865" y="-46964"/>
                </a:lnTo>
                <a:lnTo>
                  <a:pt x="88887" y="-56735"/>
                </a:lnTo>
                <a:lnTo>
                  <a:pt x="82511" y="-69822"/>
                </a:lnTo>
                <a:lnTo>
                  <a:pt x="71707" y="-77378"/>
                </a:lnTo>
                <a:lnTo>
                  <a:pt x="58251" y="-80850"/>
                </a:lnTo>
                <a:lnTo>
                  <a:pt x="43916" y="-81686"/>
                </a:lnTo>
                <a:lnTo>
                  <a:pt x="31998" y="-81134"/>
                </a:lnTo>
                <a:lnTo>
                  <a:pt x="19446" y="-79098"/>
                </a:lnTo>
                <a:lnTo>
                  <a:pt x="8153" y="-75565"/>
                </a:lnTo>
                <a:lnTo>
                  <a:pt x="11226" y="-541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5" name="object 1275"/>
          <p:cNvSpPr/>
          <p:nvPr/>
        </p:nvSpPr>
        <p:spPr>
          <a:xfrm>
            <a:off x="3028467" y="6279259"/>
            <a:ext cx="31864" cy="62103"/>
          </a:xfrm>
          <a:custGeom>
            <a:avLst/>
            <a:gdLst/>
            <a:ahLst/>
            <a:cxnLst/>
            <a:rect l="l" t="t" r="r" b="b"/>
            <a:pathLst>
              <a:path w="31864" h="62103">
                <a:moveTo>
                  <a:pt x="0" y="15735"/>
                </a:moveTo>
                <a:lnTo>
                  <a:pt x="0" y="23698"/>
                </a:lnTo>
                <a:lnTo>
                  <a:pt x="4483" y="30429"/>
                </a:lnTo>
                <a:lnTo>
                  <a:pt x="12255" y="31470"/>
                </a:lnTo>
                <a:lnTo>
                  <a:pt x="12171" y="32052"/>
                </a:lnTo>
                <a:lnTo>
                  <a:pt x="7702" y="43880"/>
                </a:lnTo>
                <a:lnTo>
                  <a:pt x="1015" y="54952"/>
                </a:lnTo>
                <a:lnTo>
                  <a:pt x="13271" y="62103"/>
                </a:lnTo>
                <a:lnTo>
                  <a:pt x="19938" y="51635"/>
                </a:lnTo>
                <a:lnTo>
                  <a:pt x="26529" y="39394"/>
                </a:lnTo>
                <a:lnTo>
                  <a:pt x="30521" y="28445"/>
                </a:lnTo>
                <a:lnTo>
                  <a:pt x="31864" y="18186"/>
                </a:lnTo>
                <a:lnTo>
                  <a:pt x="31864" y="4914"/>
                </a:lnTo>
                <a:lnTo>
                  <a:pt x="24307" y="0"/>
                </a:lnTo>
                <a:lnTo>
                  <a:pt x="7137" y="0"/>
                </a:lnTo>
                <a:lnTo>
                  <a:pt x="0" y="7150"/>
                </a:lnTo>
                <a:lnTo>
                  <a:pt x="0" y="15735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6" name="object 1276"/>
          <p:cNvSpPr/>
          <p:nvPr/>
        </p:nvSpPr>
        <p:spPr>
          <a:xfrm>
            <a:off x="3124635" y="6204504"/>
            <a:ext cx="71418" cy="145021"/>
          </a:xfrm>
          <a:custGeom>
            <a:avLst/>
            <a:gdLst/>
            <a:ahLst/>
            <a:cxnLst/>
            <a:rect l="l" t="t" r="r" b="b"/>
            <a:pathLst>
              <a:path w="71418" h="145021">
                <a:moveTo>
                  <a:pt x="34709" y="24511"/>
                </a:moveTo>
                <a:lnTo>
                  <a:pt x="39814" y="22466"/>
                </a:lnTo>
                <a:lnTo>
                  <a:pt x="49009" y="22466"/>
                </a:lnTo>
                <a:lnTo>
                  <a:pt x="58518" y="24867"/>
                </a:lnTo>
                <a:lnTo>
                  <a:pt x="71418" y="2658"/>
                </a:lnTo>
                <a:lnTo>
                  <a:pt x="56159" y="0"/>
                </a:lnTo>
                <a:lnTo>
                  <a:pt x="53060" y="59"/>
                </a:lnTo>
                <a:lnTo>
                  <a:pt x="40185" y="2349"/>
                </a:lnTo>
                <a:lnTo>
                  <a:pt x="34709" y="24511"/>
                </a:lnTo>
                <a:close/>
              </a:path>
              <a:path w="71418" h="145021">
                <a:moveTo>
                  <a:pt x="71418" y="2658"/>
                </a:moveTo>
                <a:lnTo>
                  <a:pt x="58518" y="24867"/>
                </a:lnTo>
                <a:lnTo>
                  <a:pt x="65474" y="35038"/>
                </a:lnTo>
                <a:lnTo>
                  <a:pt x="67398" y="52082"/>
                </a:lnTo>
                <a:lnTo>
                  <a:pt x="65596" y="69962"/>
                </a:lnTo>
                <a:lnTo>
                  <a:pt x="59180" y="80456"/>
                </a:lnTo>
                <a:lnTo>
                  <a:pt x="46977" y="83743"/>
                </a:lnTo>
                <a:lnTo>
                  <a:pt x="38798" y="83743"/>
                </a:lnTo>
                <a:lnTo>
                  <a:pt x="33693" y="82727"/>
                </a:lnTo>
                <a:lnTo>
                  <a:pt x="28587" y="80683"/>
                </a:lnTo>
                <a:lnTo>
                  <a:pt x="28587" y="26555"/>
                </a:lnTo>
                <a:lnTo>
                  <a:pt x="34709" y="24511"/>
                </a:lnTo>
                <a:lnTo>
                  <a:pt x="40185" y="2349"/>
                </a:lnTo>
                <a:lnTo>
                  <a:pt x="29616" y="9194"/>
                </a:lnTo>
                <a:lnTo>
                  <a:pt x="28587" y="9194"/>
                </a:lnTo>
                <a:lnTo>
                  <a:pt x="28587" y="2057"/>
                </a:lnTo>
                <a:lnTo>
                  <a:pt x="0" y="2057"/>
                </a:lnTo>
                <a:lnTo>
                  <a:pt x="0" y="145021"/>
                </a:lnTo>
                <a:lnTo>
                  <a:pt x="28587" y="145021"/>
                </a:lnTo>
                <a:lnTo>
                  <a:pt x="28587" y="100507"/>
                </a:lnTo>
                <a:lnTo>
                  <a:pt x="29197" y="100088"/>
                </a:lnTo>
                <a:lnTo>
                  <a:pt x="35737" y="104178"/>
                </a:lnTo>
                <a:lnTo>
                  <a:pt x="42684" y="106222"/>
                </a:lnTo>
                <a:lnTo>
                  <a:pt x="51053" y="106222"/>
                </a:lnTo>
                <a:lnTo>
                  <a:pt x="60838" y="105396"/>
                </a:lnTo>
                <a:lnTo>
                  <a:pt x="74183" y="100638"/>
                </a:lnTo>
                <a:lnTo>
                  <a:pt x="84110" y="92197"/>
                </a:lnTo>
                <a:lnTo>
                  <a:pt x="90881" y="80702"/>
                </a:lnTo>
                <a:lnTo>
                  <a:pt x="94753" y="66783"/>
                </a:lnTo>
                <a:lnTo>
                  <a:pt x="95986" y="51066"/>
                </a:lnTo>
                <a:lnTo>
                  <a:pt x="95974" y="49517"/>
                </a:lnTo>
                <a:lnTo>
                  <a:pt x="94472" y="34402"/>
                </a:lnTo>
                <a:lnTo>
                  <a:pt x="90157" y="20876"/>
                </a:lnTo>
                <a:lnTo>
                  <a:pt x="82611" y="9956"/>
                </a:lnTo>
                <a:lnTo>
                  <a:pt x="71418" y="265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7" name="object 1277"/>
          <p:cNvSpPr/>
          <p:nvPr/>
        </p:nvSpPr>
        <p:spPr>
          <a:xfrm>
            <a:off x="3236937" y="6204847"/>
            <a:ext cx="62293" cy="103835"/>
          </a:xfrm>
          <a:custGeom>
            <a:avLst/>
            <a:gdLst/>
            <a:ahLst/>
            <a:cxnLst/>
            <a:rect l="l" t="t" r="r" b="b"/>
            <a:pathLst>
              <a:path w="62293" h="103835">
                <a:moveTo>
                  <a:pt x="50803" y="0"/>
                </a:moveTo>
                <a:lnTo>
                  <a:pt x="38697" y="3495"/>
                </a:lnTo>
                <a:lnTo>
                  <a:pt x="29400" y="8852"/>
                </a:lnTo>
                <a:lnTo>
                  <a:pt x="28587" y="8852"/>
                </a:lnTo>
                <a:lnTo>
                  <a:pt x="28587" y="1714"/>
                </a:lnTo>
                <a:lnTo>
                  <a:pt x="0" y="1714"/>
                </a:lnTo>
                <a:lnTo>
                  <a:pt x="0" y="103835"/>
                </a:lnTo>
                <a:lnTo>
                  <a:pt x="28587" y="103835"/>
                </a:lnTo>
                <a:lnTo>
                  <a:pt x="28587" y="27229"/>
                </a:lnTo>
                <a:lnTo>
                  <a:pt x="34066" y="25532"/>
                </a:lnTo>
                <a:lnTo>
                  <a:pt x="45330" y="23437"/>
                </a:lnTo>
                <a:lnTo>
                  <a:pt x="62293" y="23152"/>
                </a:lnTo>
                <a:lnTo>
                  <a:pt x="62293" y="76"/>
                </a:lnTo>
                <a:lnTo>
                  <a:pt x="50803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8" name="object 1278"/>
          <p:cNvSpPr/>
          <p:nvPr/>
        </p:nvSpPr>
        <p:spPr>
          <a:xfrm>
            <a:off x="3303277" y="6204508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42" y="38840"/>
                </a:lnTo>
                <a:lnTo>
                  <a:pt x="36319" y="26154"/>
                </a:lnTo>
                <a:lnTo>
                  <a:pt x="48399" y="22466"/>
                </a:lnTo>
                <a:lnTo>
                  <a:pt x="51310" y="22612"/>
                </a:lnTo>
                <a:lnTo>
                  <a:pt x="62808" y="28083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42" y="38840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42" y="3884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9" name="object 1279"/>
          <p:cNvSpPr/>
          <p:nvPr/>
        </p:nvSpPr>
        <p:spPr>
          <a:xfrm>
            <a:off x="3407401" y="6204515"/>
            <a:ext cx="82727" cy="106210"/>
          </a:xfrm>
          <a:custGeom>
            <a:avLst/>
            <a:gdLst/>
            <a:ahLst/>
            <a:cxnLst/>
            <a:rect l="l" t="t" r="r" b="b"/>
            <a:pathLst>
              <a:path w="82727" h="106210">
                <a:moveTo>
                  <a:pt x="30632" y="25527"/>
                </a:moveTo>
                <a:lnTo>
                  <a:pt x="34734" y="22453"/>
                </a:lnTo>
                <a:lnTo>
                  <a:pt x="47458" y="22559"/>
                </a:lnTo>
                <a:lnTo>
                  <a:pt x="59089" y="24418"/>
                </a:lnTo>
                <a:lnTo>
                  <a:pt x="73329" y="28600"/>
                </a:lnTo>
                <a:lnTo>
                  <a:pt x="77622" y="6121"/>
                </a:lnTo>
                <a:lnTo>
                  <a:pt x="68720" y="3621"/>
                </a:lnTo>
                <a:lnTo>
                  <a:pt x="55397" y="1048"/>
                </a:lnTo>
                <a:lnTo>
                  <a:pt x="42900" y="0"/>
                </a:lnTo>
                <a:lnTo>
                  <a:pt x="25950" y="1514"/>
                </a:lnTo>
                <a:lnTo>
                  <a:pt x="12994" y="6572"/>
                </a:lnTo>
                <a:lnTo>
                  <a:pt x="4863" y="15796"/>
                </a:lnTo>
                <a:lnTo>
                  <a:pt x="2044" y="29806"/>
                </a:lnTo>
                <a:lnTo>
                  <a:pt x="3353" y="38922"/>
                </a:lnTo>
                <a:lnTo>
                  <a:pt x="10084" y="50141"/>
                </a:lnTo>
                <a:lnTo>
                  <a:pt x="21038" y="57811"/>
                </a:lnTo>
                <a:lnTo>
                  <a:pt x="34518" y="62496"/>
                </a:lnTo>
                <a:lnTo>
                  <a:pt x="45351" y="65354"/>
                </a:lnTo>
                <a:lnTo>
                  <a:pt x="54127" y="67398"/>
                </a:lnTo>
                <a:lnTo>
                  <a:pt x="54127" y="81686"/>
                </a:lnTo>
                <a:lnTo>
                  <a:pt x="46989" y="83731"/>
                </a:lnTo>
                <a:lnTo>
                  <a:pt x="36766" y="83731"/>
                </a:lnTo>
                <a:lnTo>
                  <a:pt x="28748" y="83242"/>
                </a:lnTo>
                <a:lnTo>
                  <a:pt x="15386" y="80928"/>
                </a:lnTo>
                <a:lnTo>
                  <a:pt x="3886" y="77609"/>
                </a:lnTo>
                <a:lnTo>
                  <a:pt x="0" y="100088"/>
                </a:lnTo>
                <a:lnTo>
                  <a:pt x="10988" y="103365"/>
                </a:lnTo>
                <a:lnTo>
                  <a:pt x="24895" y="105498"/>
                </a:lnTo>
                <a:lnTo>
                  <a:pt x="36766" y="106210"/>
                </a:lnTo>
                <a:lnTo>
                  <a:pt x="44445" y="105917"/>
                </a:lnTo>
                <a:lnTo>
                  <a:pt x="59934" y="103000"/>
                </a:lnTo>
                <a:lnTo>
                  <a:pt x="72037" y="96778"/>
                </a:lnTo>
                <a:lnTo>
                  <a:pt x="79915" y="87029"/>
                </a:lnTo>
                <a:lnTo>
                  <a:pt x="82727" y="73533"/>
                </a:lnTo>
                <a:lnTo>
                  <a:pt x="81030" y="62676"/>
                </a:lnTo>
                <a:lnTo>
                  <a:pt x="73755" y="51865"/>
                </a:lnTo>
                <a:lnTo>
                  <a:pt x="62464" y="45016"/>
                </a:lnTo>
                <a:lnTo>
                  <a:pt x="49034" y="40640"/>
                </a:lnTo>
                <a:lnTo>
                  <a:pt x="37172" y="37579"/>
                </a:lnTo>
                <a:lnTo>
                  <a:pt x="30632" y="35737"/>
                </a:lnTo>
                <a:lnTo>
                  <a:pt x="30632" y="255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0" name="object 1280"/>
          <p:cNvSpPr/>
          <p:nvPr/>
        </p:nvSpPr>
        <p:spPr>
          <a:xfrm>
            <a:off x="3496204" y="6173876"/>
            <a:ext cx="74548" cy="136842"/>
          </a:xfrm>
          <a:custGeom>
            <a:avLst/>
            <a:gdLst/>
            <a:ahLst/>
            <a:cxnLst/>
            <a:rect l="l" t="t" r="r" b="b"/>
            <a:pathLst>
              <a:path w="74548" h="136842">
                <a:moveTo>
                  <a:pt x="46354" y="136842"/>
                </a:moveTo>
                <a:lnTo>
                  <a:pt x="48953" y="136783"/>
                </a:lnTo>
                <a:lnTo>
                  <a:pt x="60986" y="135399"/>
                </a:lnTo>
                <a:lnTo>
                  <a:pt x="74548" y="132346"/>
                </a:lnTo>
                <a:lnTo>
                  <a:pt x="71894" y="112331"/>
                </a:lnTo>
                <a:lnTo>
                  <a:pt x="59639" y="114376"/>
                </a:lnTo>
                <a:lnTo>
                  <a:pt x="48818" y="114376"/>
                </a:lnTo>
                <a:lnTo>
                  <a:pt x="42887" y="111925"/>
                </a:lnTo>
                <a:lnTo>
                  <a:pt x="42887" y="53098"/>
                </a:lnTo>
                <a:lnTo>
                  <a:pt x="69443" y="53098"/>
                </a:lnTo>
                <a:lnTo>
                  <a:pt x="71488" y="32677"/>
                </a:lnTo>
                <a:lnTo>
                  <a:pt x="42887" y="32677"/>
                </a:lnTo>
                <a:lnTo>
                  <a:pt x="42887" y="0"/>
                </a:lnTo>
                <a:lnTo>
                  <a:pt x="14300" y="2032"/>
                </a:lnTo>
                <a:lnTo>
                  <a:pt x="14300" y="32677"/>
                </a:lnTo>
                <a:lnTo>
                  <a:pt x="0" y="32677"/>
                </a:lnTo>
                <a:lnTo>
                  <a:pt x="0" y="53098"/>
                </a:lnTo>
                <a:lnTo>
                  <a:pt x="14300" y="53098"/>
                </a:lnTo>
                <a:lnTo>
                  <a:pt x="14300" y="108851"/>
                </a:lnTo>
                <a:lnTo>
                  <a:pt x="14758" y="114852"/>
                </a:lnTo>
                <a:lnTo>
                  <a:pt x="20561" y="127635"/>
                </a:lnTo>
                <a:lnTo>
                  <a:pt x="31670" y="134682"/>
                </a:lnTo>
                <a:lnTo>
                  <a:pt x="46354" y="13684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1" name="object 1281"/>
          <p:cNvSpPr/>
          <p:nvPr/>
        </p:nvSpPr>
        <p:spPr>
          <a:xfrm>
            <a:off x="3570734" y="6286202"/>
            <a:ext cx="60248" cy="105909"/>
          </a:xfrm>
          <a:custGeom>
            <a:avLst/>
            <a:gdLst/>
            <a:ahLst/>
            <a:cxnLst/>
            <a:rect l="l" t="t" r="r" b="b"/>
            <a:pathLst>
              <a:path w="60248" h="105909">
                <a:moveTo>
                  <a:pt x="34709" y="2044"/>
                </a:moveTo>
                <a:lnTo>
                  <a:pt x="36691" y="24223"/>
                </a:lnTo>
                <a:lnTo>
                  <a:pt x="48937" y="21319"/>
                </a:lnTo>
                <a:lnTo>
                  <a:pt x="60248" y="15328"/>
                </a:lnTo>
                <a:lnTo>
                  <a:pt x="55143" y="0"/>
                </a:lnTo>
                <a:lnTo>
                  <a:pt x="49009" y="2044"/>
                </a:lnTo>
                <a:lnTo>
                  <a:pt x="34709" y="2044"/>
                </a:lnTo>
                <a:close/>
              </a:path>
              <a:path w="60248" h="105909">
                <a:moveTo>
                  <a:pt x="11239" y="-54127"/>
                </a:moveTo>
                <a:lnTo>
                  <a:pt x="15777" y="-55469"/>
                </a:lnTo>
                <a:lnTo>
                  <a:pt x="27421" y="-58214"/>
                </a:lnTo>
                <a:lnTo>
                  <a:pt x="40843" y="-59232"/>
                </a:lnTo>
                <a:lnTo>
                  <a:pt x="44349" y="-59163"/>
                </a:lnTo>
                <a:lnTo>
                  <a:pt x="57844" y="-54812"/>
                </a:lnTo>
                <a:lnTo>
                  <a:pt x="61264" y="-40843"/>
                </a:lnTo>
                <a:lnTo>
                  <a:pt x="61264" y="-35737"/>
                </a:lnTo>
                <a:lnTo>
                  <a:pt x="60655" y="-35737"/>
                </a:lnTo>
                <a:lnTo>
                  <a:pt x="51053" y="-37769"/>
                </a:lnTo>
                <a:lnTo>
                  <a:pt x="44932" y="-38811"/>
                </a:lnTo>
                <a:lnTo>
                  <a:pt x="36753" y="-38811"/>
                </a:lnTo>
                <a:lnTo>
                  <a:pt x="23477" y="-37342"/>
                </a:lnTo>
                <a:lnTo>
                  <a:pt x="10875" y="-31594"/>
                </a:lnTo>
                <a:lnTo>
                  <a:pt x="2829" y="-21517"/>
                </a:lnTo>
                <a:lnTo>
                  <a:pt x="0" y="-7137"/>
                </a:lnTo>
                <a:lnTo>
                  <a:pt x="704" y="819"/>
                </a:lnTo>
                <a:lnTo>
                  <a:pt x="6441" y="13966"/>
                </a:lnTo>
                <a:lnTo>
                  <a:pt x="16857" y="21878"/>
                </a:lnTo>
                <a:lnTo>
                  <a:pt x="30632" y="24523"/>
                </a:lnTo>
                <a:lnTo>
                  <a:pt x="36691" y="24223"/>
                </a:lnTo>
                <a:lnTo>
                  <a:pt x="34709" y="2044"/>
                </a:lnTo>
                <a:lnTo>
                  <a:pt x="28587" y="825"/>
                </a:lnTo>
                <a:lnTo>
                  <a:pt x="28587" y="-13881"/>
                </a:lnTo>
                <a:lnTo>
                  <a:pt x="31648" y="-16332"/>
                </a:lnTo>
                <a:lnTo>
                  <a:pt x="61264" y="-16332"/>
                </a:lnTo>
                <a:lnTo>
                  <a:pt x="61264" y="-2032"/>
                </a:lnTo>
                <a:lnTo>
                  <a:pt x="55143" y="0"/>
                </a:lnTo>
                <a:lnTo>
                  <a:pt x="60248" y="15328"/>
                </a:lnTo>
                <a:lnTo>
                  <a:pt x="61264" y="15328"/>
                </a:lnTo>
                <a:lnTo>
                  <a:pt x="61887" y="21043"/>
                </a:lnTo>
                <a:lnTo>
                  <a:pt x="67386" y="24523"/>
                </a:lnTo>
                <a:lnTo>
                  <a:pt x="79642" y="24417"/>
                </a:lnTo>
                <a:lnTo>
                  <a:pt x="92957" y="22559"/>
                </a:lnTo>
                <a:lnTo>
                  <a:pt x="104165" y="18389"/>
                </a:lnTo>
                <a:lnTo>
                  <a:pt x="104165" y="2044"/>
                </a:lnTo>
                <a:lnTo>
                  <a:pt x="89865" y="2044"/>
                </a:lnTo>
                <a:lnTo>
                  <a:pt x="89865" y="-46964"/>
                </a:lnTo>
                <a:lnTo>
                  <a:pt x="88885" y="-56747"/>
                </a:lnTo>
                <a:lnTo>
                  <a:pt x="82506" y="-69827"/>
                </a:lnTo>
                <a:lnTo>
                  <a:pt x="71701" y="-77379"/>
                </a:lnTo>
                <a:lnTo>
                  <a:pt x="58242" y="-80850"/>
                </a:lnTo>
                <a:lnTo>
                  <a:pt x="43903" y="-81686"/>
                </a:lnTo>
                <a:lnTo>
                  <a:pt x="32003" y="-81135"/>
                </a:lnTo>
                <a:lnTo>
                  <a:pt x="19450" y="-79099"/>
                </a:lnTo>
                <a:lnTo>
                  <a:pt x="8153" y="-75565"/>
                </a:lnTo>
                <a:lnTo>
                  <a:pt x="11239" y="-541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2" name="object 1282"/>
          <p:cNvSpPr/>
          <p:nvPr/>
        </p:nvSpPr>
        <p:spPr>
          <a:xfrm>
            <a:off x="3729977" y="6204512"/>
            <a:ext cx="156044" cy="104165"/>
          </a:xfrm>
          <a:custGeom>
            <a:avLst/>
            <a:gdLst/>
            <a:ahLst/>
            <a:cxnLst/>
            <a:rect l="l" t="t" r="r" b="b"/>
            <a:pathLst>
              <a:path w="156044" h="104165">
                <a:moveTo>
                  <a:pt x="63309" y="36753"/>
                </a:move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706" y="26746"/>
                </a:lnTo>
                <a:lnTo>
                  <a:pt x="97637" y="24307"/>
                </a:lnTo>
                <a:lnTo>
                  <a:pt x="104368" y="22453"/>
                </a:lnTo>
                <a:lnTo>
                  <a:pt x="118465" y="22453"/>
                </a:lnTo>
                <a:lnTo>
                  <a:pt x="127444" y="24511"/>
                </a:lnTo>
                <a:lnTo>
                  <a:pt x="127444" y="104165"/>
                </a:lnTo>
                <a:lnTo>
                  <a:pt x="156044" y="104165"/>
                </a:lnTo>
                <a:lnTo>
                  <a:pt x="156044" y="30429"/>
                </a:lnTo>
                <a:lnTo>
                  <a:pt x="155144" y="22063"/>
                </a:lnTo>
                <a:lnTo>
                  <a:pt x="148708" y="9594"/>
                </a:lnTo>
                <a:lnTo>
                  <a:pt x="137585" y="2345"/>
                </a:lnTo>
                <a:lnTo>
                  <a:pt x="123570" y="0"/>
                </a:lnTo>
                <a:lnTo>
                  <a:pt x="122285" y="5"/>
                </a:lnTo>
                <a:lnTo>
                  <a:pt x="109406" y="922"/>
                </a:lnTo>
                <a:lnTo>
                  <a:pt x="97432" y="4167"/>
                </a:lnTo>
                <a:lnTo>
                  <a:pt x="85788" y="10820"/>
                </a:lnTo>
                <a:lnTo>
                  <a:pt x="84266" y="9044"/>
                </a:lnTo>
                <a:lnTo>
                  <a:pt x="73664" y="2220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21" y="24511"/>
                </a:lnTo>
                <a:lnTo>
                  <a:pt x="40855" y="22453"/>
                </a:lnTo>
                <a:lnTo>
                  <a:pt x="55143" y="22453"/>
                </a:lnTo>
                <a:lnTo>
                  <a:pt x="63309" y="24511"/>
                </a:lnTo>
                <a:lnTo>
                  <a:pt x="63309" y="3675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3" name="object 1283"/>
          <p:cNvSpPr/>
          <p:nvPr/>
        </p:nvSpPr>
        <p:spPr>
          <a:xfrm>
            <a:off x="3907397" y="6206557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63322" y="102120"/>
                </a:moveTo>
                <a:lnTo>
                  <a:pt x="91909" y="102120"/>
                </a:lnTo>
                <a:lnTo>
                  <a:pt x="91909" y="0"/>
                </a:lnTo>
                <a:lnTo>
                  <a:pt x="63322" y="0"/>
                </a:lnTo>
                <a:lnTo>
                  <a:pt x="63322" y="77609"/>
                </a:lnTo>
                <a:lnTo>
                  <a:pt x="57200" y="79641"/>
                </a:lnTo>
                <a:lnTo>
                  <a:pt x="51066" y="81699"/>
                </a:lnTo>
                <a:lnTo>
                  <a:pt x="36766" y="81699"/>
                </a:lnTo>
                <a:lnTo>
                  <a:pt x="28600" y="79641"/>
                </a:lnTo>
                <a:lnTo>
                  <a:pt x="28600" y="0"/>
                </a:lnTo>
                <a:lnTo>
                  <a:pt x="0" y="0"/>
                </a:lnTo>
                <a:lnTo>
                  <a:pt x="0" y="73736"/>
                </a:lnTo>
                <a:lnTo>
                  <a:pt x="725" y="81481"/>
                </a:lnTo>
                <a:lnTo>
                  <a:pt x="6782" y="94300"/>
                </a:lnTo>
                <a:lnTo>
                  <a:pt x="17638" y="101753"/>
                </a:lnTo>
                <a:lnTo>
                  <a:pt x="31661" y="104165"/>
                </a:lnTo>
                <a:lnTo>
                  <a:pt x="38624" y="103776"/>
                </a:lnTo>
                <a:lnTo>
                  <a:pt x="50977" y="100828"/>
                </a:lnTo>
                <a:lnTo>
                  <a:pt x="62293" y="94983"/>
                </a:lnTo>
                <a:lnTo>
                  <a:pt x="63322" y="94983"/>
                </a:lnTo>
                <a:lnTo>
                  <a:pt x="63322" y="10212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4" name="object 1284"/>
          <p:cNvSpPr/>
          <p:nvPr/>
        </p:nvSpPr>
        <p:spPr>
          <a:xfrm>
            <a:off x="4015588" y="6204509"/>
            <a:ext cx="88849" cy="106210"/>
          </a:xfrm>
          <a:custGeom>
            <a:avLst/>
            <a:gdLst/>
            <a:ahLst/>
            <a:cxnLst/>
            <a:rect l="l" t="t" r="r" b="b"/>
            <a:pathLst>
              <a:path w="88849" h="106210">
                <a:moveTo>
                  <a:pt x="33423" y="104670"/>
                </a:moveTo>
                <a:lnTo>
                  <a:pt x="48005" y="106210"/>
                </a:lnTo>
                <a:lnTo>
                  <a:pt x="50217" y="106191"/>
                </a:lnTo>
                <a:lnTo>
                  <a:pt x="64046" y="105372"/>
                </a:lnTo>
                <a:lnTo>
                  <a:pt x="77545" y="103337"/>
                </a:lnTo>
                <a:lnTo>
                  <a:pt x="87833" y="100088"/>
                </a:lnTo>
                <a:lnTo>
                  <a:pt x="84772" y="78625"/>
                </a:lnTo>
                <a:lnTo>
                  <a:pt x="80767" y="79976"/>
                </a:lnTo>
                <a:lnTo>
                  <a:pt x="68337" y="82725"/>
                </a:lnTo>
                <a:lnTo>
                  <a:pt x="55156" y="83743"/>
                </a:lnTo>
                <a:lnTo>
                  <a:pt x="53736" y="83728"/>
                </a:lnTo>
                <a:lnTo>
                  <a:pt x="38642" y="80340"/>
                </a:lnTo>
                <a:lnTo>
                  <a:pt x="30828" y="70885"/>
                </a:lnTo>
                <a:lnTo>
                  <a:pt x="28600" y="55156"/>
                </a:lnTo>
                <a:lnTo>
                  <a:pt x="28799" y="49057"/>
                </a:lnTo>
                <a:lnTo>
                  <a:pt x="32298" y="34058"/>
                </a:lnTo>
                <a:lnTo>
                  <a:pt x="40804" y="25308"/>
                </a:lnTo>
                <a:lnTo>
                  <a:pt x="55156" y="22466"/>
                </a:lnTo>
                <a:lnTo>
                  <a:pt x="61526" y="22768"/>
                </a:lnTo>
                <a:lnTo>
                  <a:pt x="74958" y="25068"/>
                </a:lnTo>
                <a:lnTo>
                  <a:pt x="85788" y="28600"/>
                </a:lnTo>
                <a:lnTo>
                  <a:pt x="88849" y="7150"/>
                </a:lnTo>
                <a:lnTo>
                  <a:pt x="78415" y="3139"/>
                </a:lnTo>
                <a:lnTo>
                  <a:pt x="64583" y="745"/>
                </a:lnTo>
                <a:lnTo>
                  <a:pt x="52095" y="0"/>
                </a:lnTo>
                <a:lnTo>
                  <a:pt x="36492" y="1533"/>
                </a:lnTo>
                <a:lnTo>
                  <a:pt x="23354" y="6242"/>
                </a:lnTo>
                <a:lnTo>
                  <a:pt x="13136" y="14045"/>
                </a:lnTo>
                <a:lnTo>
                  <a:pt x="5838" y="24854"/>
                </a:lnTo>
                <a:lnTo>
                  <a:pt x="1459" y="38586"/>
                </a:lnTo>
                <a:lnTo>
                  <a:pt x="0" y="55156"/>
                </a:lnTo>
                <a:lnTo>
                  <a:pt x="504" y="64685"/>
                </a:lnTo>
                <a:lnTo>
                  <a:pt x="4193" y="80120"/>
                </a:lnTo>
                <a:lnTo>
                  <a:pt x="11152" y="91808"/>
                </a:lnTo>
                <a:lnTo>
                  <a:pt x="21017" y="99930"/>
                </a:lnTo>
                <a:lnTo>
                  <a:pt x="33423" y="10467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5" name="object 1285"/>
          <p:cNvSpPr/>
          <p:nvPr/>
        </p:nvSpPr>
        <p:spPr>
          <a:xfrm>
            <a:off x="4118716" y="6163656"/>
            <a:ext cx="91909" cy="145021"/>
          </a:xfrm>
          <a:custGeom>
            <a:avLst/>
            <a:gdLst/>
            <a:ahLst/>
            <a:cxnLst/>
            <a:rect l="l" t="t" r="r" b="b"/>
            <a:pathLst>
              <a:path w="91909" h="145021">
                <a:moveTo>
                  <a:pt x="91184" y="63535"/>
                </a:moveTo>
                <a:lnTo>
                  <a:pt x="85127" y="50715"/>
                </a:lnTo>
                <a:lnTo>
                  <a:pt x="74271" y="43265"/>
                </a:lnTo>
                <a:lnTo>
                  <a:pt x="60248" y="40855"/>
                </a:lnTo>
                <a:lnTo>
                  <a:pt x="53285" y="41244"/>
                </a:lnTo>
                <a:lnTo>
                  <a:pt x="40932" y="44193"/>
                </a:lnTo>
                <a:lnTo>
                  <a:pt x="29616" y="50038"/>
                </a:lnTo>
                <a:lnTo>
                  <a:pt x="28587" y="50038"/>
                </a:lnTo>
                <a:lnTo>
                  <a:pt x="28587" y="0"/>
                </a:lnTo>
                <a:lnTo>
                  <a:pt x="0" y="2044"/>
                </a:lnTo>
                <a:lnTo>
                  <a:pt x="0" y="145021"/>
                </a:lnTo>
                <a:lnTo>
                  <a:pt x="28587" y="145021"/>
                </a:lnTo>
                <a:lnTo>
                  <a:pt x="28587" y="67411"/>
                </a:lnTo>
                <a:lnTo>
                  <a:pt x="34721" y="65366"/>
                </a:lnTo>
                <a:lnTo>
                  <a:pt x="40855" y="63309"/>
                </a:lnTo>
                <a:lnTo>
                  <a:pt x="55143" y="63309"/>
                </a:lnTo>
                <a:lnTo>
                  <a:pt x="63309" y="65366"/>
                </a:lnTo>
                <a:lnTo>
                  <a:pt x="63309" y="145021"/>
                </a:lnTo>
                <a:lnTo>
                  <a:pt x="91909" y="145021"/>
                </a:lnTo>
                <a:lnTo>
                  <a:pt x="91909" y="71285"/>
                </a:lnTo>
                <a:lnTo>
                  <a:pt x="91184" y="63535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6" name="object 1286"/>
          <p:cNvSpPr/>
          <p:nvPr/>
        </p:nvSpPr>
        <p:spPr>
          <a:xfrm>
            <a:off x="4223853" y="6286202"/>
            <a:ext cx="60248" cy="105909"/>
          </a:xfrm>
          <a:custGeom>
            <a:avLst/>
            <a:gdLst/>
            <a:ahLst/>
            <a:cxnLst/>
            <a:rect l="l" t="t" r="r" b="b"/>
            <a:pathLst>
              <a:path w="60248" h="105909">
                <a:moveTo>
                  <a:pt x="34709" y="2044"/>
                </a:moveTo>
                <a:lnTo>
                  <a:pt x="36691" y="24223"/>
                </a:lnTo>
                <a:lnTo>
                  <a:pt x="48937" y="21319"/>
                </a:lnTo>
                <a:lnTo>
                  <a:pt x="60248" y="15328"/>
                </a:lnTo>
                <a:lnTo>
                  <a:pt x="55143" y="0"/>
                </a:lnTo>
                <a:lnTo>
                  <a:pt x="49009" y="2044"/>
                </a:lnTo>
                <a:lnTo>
                  <a:pt x="34709" y="2044"/>
                </a:lnTo>
                <a:close/>
              </a:path>
              <a:path w="60248" h="105909">
                <a:moveTo>
                  <a:pt x="11226" y="-54127"/>
                </a:moveTo>
                <a:lnTo>
                  <a:pt x="15779" y="-55472"/>
                </a:lnTo>
                <a:lnTo>
                  <a:pt x="27425" y="-58215"/>
                </a:lnTo>
                <a:lnTo>
                  <a:pt x="40843" y="-59232"/>
                </a:lnTo>
                <a:lnTo>
                  <a:pt x="44349" y="-59163"/>
                </a:lnTo>
                <a:lnTo>
                  <a:pt x="57844" y="-54812"/>
                </a:lnTo>
                <a:lnTo>
                  <a:pt x="61264" y="-40843"/>
                </a:lnTo>
                <a:lnTo>
                  <a:pt x="61264" y="-35737"/>
                </a:lnTo>
                <a:lnTo>
                  <a:pt x="60655" y="-35737"/>
                </a:lnTo>
                <a:lnTo>
                  <a:pt x="51053" y="-37769"/>
                </a:lnTo>
                <a:lnTo>
                  <a:pt x="44932" y="-38811"/>
                </a:lnTo>
                <a:lnTo>
                  <a:pt x="36753" y="-38811"/>
                </a:lnTo>
                <a:lnTo>
                  <a:pt x="23477" y="-37342"/>
                </a:lnTo>
                <a:lnTo>
                  <a:pt x="10875" y="-31594"/>
                </a:lnTo>
                <a:lnTo>
                  <a:pt x="2829" y="-21517"/>
                </a:lnTo>
                <a:lnTo>
                  <a:pt x="0" y="-7137"/>
                </a:lnTo>
                <a:lnTo>
                  <a:pt x="704" y="819"/>
                </a:lnTo>
                <a:lnTo>
                  <a:pt x="6441" y="13966"/>
                </a:lnTo>
                <a:lnTo>
                  <a:pt x="16857" y="21878"/>
                </a:lnTo>
                <a:lnTo>
                  <a:pt x="30632" y="24523"/>
                </a:lnTo>
                <a:lnTo>
                  <a:pt x="36691" y="24223"/>
                </a:lnTo>
                <a:lnTo>
                  <a:pt x="34709" y="2044"/>
                </a:lnTo>
                <a:lnTo>
                  <a:pt x="28587" y="825"/>
                </a:lnTo>
                <a:lnTo>
                  <a:pt x="28587" y="-13881"/>
                </a:lnTo>
                <a:lnTo>
                  <a:pt x="31648" y="-16332"/>
                </a:lnTo>
                <a:lnTo>
                  <a:pt x="61264" y="-16332"/>
                </a:lnTo>
                <a:lnTo>
                  <a:pt x="61264" y="-2032"/>
                </a:lnTo>
                <a:lnTo>
                  <a:pt x="55143" y="0"/>
                </a:lnTo>
                <a:lnTo>
                  <a:pt x="60248" y="15328"/>
                </a:lnTo>
                <a:lnTo>
                  <a:pt x="61264" y="15328"/>
                </a:lnTo>
                <a:lnTo>
                  <a:pt x="61887" y="21043"/>
                </a:lnTo>
                <a:lnTo>
                  <a:pt x="67386" y="24523"/>
                </a:lnTo>
                <a:lnTo>
                  <a:pt x="79642" y="24417"/>
                </a:lnTo>
                <a:lnTo>
                  <a:pt x="92957" y="22559"/>
                </a:lnTo>
                <a:lnTo>
                  <a:pt x="104165" y="18389"/>
                </a:lnTo>
                <a:lnTo>
                  <a:pt x="104165" y="2044"/>
                </a:lnTo>
                <a:lnTo>
                  <a:pt x="89865" y="2044"/>
                </a:lnTo>
                <a:lnTo>
                  <a:pt x="89865" y="-46964"/>
                </a:lnTo>
                <a:lnTo>
                  <a:pt x="88887" y="-56735"/>
                </a:lnTo>
                <a:lnTo>
                  <a:pt x="82511" y="-69822"/>
                </a:lnTo>
                <a:lnTo>
                  <a:pt x="71707" y="-77378"/>
                </a:lnTo>
                <a:lnTo>
                  <a:pt x="58251" y="-80850"/>
                </a:lnTo>
                <a:lnTo>
                  <a:pt x="43916" y="-81686"/>
                </a:lnTo>
                <a:lnTo>
                  <a:pt x="31998" y="-81134"/>
                </a:lnTo>
                <a:lnTo>
                  <a:pt x="19446" y="-79098"/>
                </a:lnTo>
                <a:lnTo>
                  <a:pt x="8153" y="-75565"/>
                </a:lnTo>
                <a:lnTo>
                  <a:pt x="11226" y="-541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7" name="object 1287"/>
          <p:cNvSpPr/>
          <p:nvPr/>
        </p:nvSpPr>
        <p:spPr>
          <a:xfrm>
            <a:off x="717102" y="6503975"/>
            <a:ext cx="60248" cy="105909"/>
          </a:xfrm>
          <a:custGeom>
            <a:avLst/>
            <a:gdLst/>
            <a:ahLst/>
            <a:cxnLst/>
            <a:rect l="l" t="t" r="r" b="b"/>
            <a:pathLst>
              <a:path w="60248" h="105909">
                <a:moveTo>
                  <a:pt x="34709" y="2044"/>
                </a:moveTo>
                <a:lnTo>
                  <a:pt x="36691" y="24223"/>
                </a:lnTo>
                <a:lnTo>
                  <a:pt x="48937" y="21319"/>
                </a:lnTo>
                <a:lnTo>
                  <a:pt x="60248" y="15328"/>
                </a:lnTo>
                <a:lnTo>
                  <a:pt x="55143" y="0"/>
                </a:lnTo>
                <a:lnTo>
                  <a:pt x="49009" y="2044"/>
                </a:lnTo>
                <a:lnTo>
                  <a:pt x="34709" y="2044"/>
                </a:lnTo>
                <a:close/>
              </a:path>
              <a:path w="60248" h="105909">
                <a:moveTo>
                  <a:pt x="11239" y="-54127"/>
                </a:moveTo>
                <a:lnTo>
                  <a:pt x="15775" y="-55468"/>
                </a:lnTo>
                <a:lnTo>
                  <a:pt x="27420" y="-58206"/>
                </a:lnTo>
                <a:lnTo>
                  <a:pt x="40843" y="-59220"/>
                </a:lnTo>
                <a:lnTo>
                  <a:pt x="44336" y="-59151"/>
                </a:lnTo>
                <a:lnTo>
                  <a:pt x="57842" y="-54809"/>
                </a:lnTo>
                <a:lnTo>
                  <a:pt x="61264" y="-40843"/>
                </a:lnTo>
                <a:lnTo>
                  <a:pt x="61264" y="-35737"/>
                </a:lnTo>
                <a:lnTo>
                  <a:pt x="60655" y="-35737"/>
                </a:lnTo>
                <a:lnTo>
                  <a:pt x="51053" y="-37769"/>
                </a:lnTo>
                <a:lnTo>
                  <a:pt x="44932" y="-38811"/>
                </a:lnTo>
                <a:lnTo>
                  <a:pt x="36753" y="-38811"/>
                </a:lnTo>
                <a:lnTo>
                  <a:pt x="23477" y="-37342"/>
                </a:lnTo>
                <a:lnTo>
                  <a:pt x="10875" y="-31594"/>
                </a:lnTo>
                <a:lnTo>
                  <a:pt x="2829" y="-21517"/>
                </a:lnTo>
                <a:lnTo>
                  <a:pt x="0" y="-7137"/>
                </a:lnTo>
                <a:lnTo>
                  <a:pt x="704" y="819"/>
                </a:lnTo>
                <a:lnTo>
                  <a:pt x="6441" y="13966"/>
                </a:lnTo>
                <a:lnTo>
                  <a:pt x="16857" y="21878"/>
                </a:lnTo>
                <a:lnTo>
                  <a:pt x="30632" y="24523"/>
                </a:lnTo>
                <a:lnTo>
                  <a:pt x="36691" y="24223"/>
                </a:lnTo>
                <a:lnTo>
                  <a:pt x="34709" y="2044"/>
                </a:lnTo>
                <a:lnTo>
                  <a:pt x="28587" y="825"/>
                </a:lnTo>
                <a:lnTo>
                  <a:pt x="28587" y="-13881"/>
                </a:lnTo>
                <a:lnTo>
                  <a:pt x="31648" y="-16332"/>
                </a:lnTo>
                <a:lnTo>
                  <a:pt x="61264" y="-16332"/>
                </a:lnTo>
                <a:lnTo>
                  <a:pt x="61264" y="-2032"/>
                </a:lnTo>
                <a:lnTo>
                  <a:pt x="55143" y="0"/>
                </a:lnTo>
                <a:lnTo>
                  <a:pt x="60248" y="15328"/>
                </a:lnTo>
                <a:lnTo>
                  <a:pt x="61264" y="15328"/>
                </a:lnTo>
                <a:lnTo>
                  <a:pt x="61887" y="21043"/>
                </a:lnTo>
                <a:lnTo>
                  <a:pt x="67386" y="24523"/>
                </a:lnTo>
                <a:lnTo>
                  <a:pt x="79642" y="24417"/>
                </a:lnTo>
                <a:lnTo>
                  <a:pt x="92957" y="22559"/>
                </a:lnTo>
                <a:lnTo>
                  <a:pt x="104165" y="18389"/>
                </a:lnTo>
                <a:lnTo>
                  <a:pt x="104165" y="2044"/>
                </a:lnTo>
                <a:lnTo>
                  <a:pt x="89865" y="2044"/>
                </a:lnTo>
                <a:lnTo>
                  <a:pt x="89865" y="-46964"/>
                </a:lnTo>
                <a:lnTo>
                  <a:pt x="88885" y="-56747"/>
                </a:lnTo>
                <a:lnTo>
                  <a:pt x="82506" y="-69827"/>
                </a:lnTo>
                <a:lnTo>
                  <a:pt x="71701" y="-77379"/>
                </a:lnTo>
                <a:lnTo>
                  <a:pt x="58242" y="-80850"/>
                </a:lnTo>
                <a:lnTo>
                  <a:pt x="43903" y="-81686"/>
                </a:lnTo>
                <a:lnTo>
                  <a:pt x="32003" y="-81135"/>
                </a:lnTo>
                <a:lnTo>
                  <a:pt x="19450" y="-79099"/>
                </a:lnTo>
                <a:lnTo>
                  <a:pt x="8153" y="-75565"/>
                </a:lnTo>
                <a:lnTo>
                  <a:pt x="11239" y="-541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8" name="object 1288"/>
          <p:cNvSpPr/>
          <p:nvPr/>
        </p:nvSpPr>
        <p:spPr>
          <a:xfrm>
            <a:off x="821217" y="6391649"/>
            <a:ext cx="74548" cy="136842"/>
          </a:xfrm>
          <a:custGeom>
            <a:avLst/>
            <a:gdLst/>
            <a:ahLst/>
            <a:cxnLst/>
            <a:rect l="l" t="t" r="r" b="b"/>
            <a:pathLst>
              <a:path w="74548" h="136842">
                <a:moveTo>
                  <a:pt x="46354" y="136842"/>
                </a:moveTo>
                <a:lnTo>
                  <a:pt x="48953" y="136783"/>
                </a:lnTo>
                <a:lnTo>
                  <a:pt x="60986" y="135399"/>
                </a:lnTo>
                <a:lnTo>
                  <a:pt x="74548" y="132346"/>
                </a:lnTo>
                <a:lnTo>
                  <a:pt x="71894" y="112331"/>
                </a:lnTo>
                <a:lnTo>
                  <a:pt x="59639" y="114376"/>
                </a:lnTo>
                <a:lnTo>
                  <a:pt x="48818" y="114376"/>
                </a:lnTo>
                <a:lnTo>
                  <a:pt x="42887" y="111925"/>
                </a:lnTo>
                <a:lnTo>
                  <a:pt x="42887" y="53111"/>
                </a:lnTo>
                <a:lnTo>
                  <a:pt x="69443" y="53111"/>
                </a:lnTo>
                <a:lnTo>
                  <a:pt x="71488" y="32677"/>
                </a:lnTo>
                <a:lnTo>
                  <a:pt x="42887" y="32677"/>
                </a:lnTo>
                <a:lnTo>
                  <a:pt x="42887" y="0"/>
                </a:lnTo>
                <a:lnTo>
                  <a:pt x="14300" y="2032"/>
                </a:lnTo>
                <a:lnTo>
                  <a:pt x="14300" y="32677"/>
                </a:lnTo>
                <a:lnTo>
                  <a:pt x="0" y="32677"/>
                </a:lnTo>
                <a:lnTo>
                  <a:pt x="0" y="53111"/>
                </a:lnTo>
                <a:lnTo>
                  <a:pt x="14300" y="53111"/>
                </a:lnTo>
                <a:lnTo>
                  <a:pt x="14300" y="108851"/>
                </a:lnTo>
                <a:lnTo>
                  <a:pt x="14758" y="114852"/>
                </a:lnTo>
                <a:lnTo>
                  <a:pt x="20561" y="127635"/>
                </a:lnTo>
                <a:lnTo>
                  <a:pt x="31670" y="134682"/>
                </a:lnTo>
                <a:lnTo>
                  <a:pt x="46354" y="13684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9" name="object 1289"/>
          <p:cNvSpPr/>
          <p:nvPr/>
        </p:nvSpPr>
        <p:spPr>
          <a:xfrm>
            <a:off x="897780" y="6422281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42" y="38840"/>
                </a:lnTo>
                <a:lnTo>
                  <a:pt x="36321" y="26161"/>
                </a:lnTo>
                <a:lnTo>
                  <a:pt x="48412" y="22479"/>
                </a:lnTo>
                <a:lnTo>
                  <a:pt x="51301" y="22622"/>
                </a:lnTo>
                <a:lnTo>
                  <a:pt x="62804" y="28082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42" y="38840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42" y="3884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0" name="object 1290"/>
          <p:cNvSpPr/>
          <p:nvPr/>
        </p:nvSpPr>
        <p:spPr>
          <a:xfrm>
            <a:off x="1010069" y="6422284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91184" y="22683"/>
                </a:moveTo>
                <a:lnTo>
                  <a:pt x="85127" y="9865"/>
                </a:lnTo>
                <a:lnTo>
                  <a:pt x="74271" y="2412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21" y="24511"/>
                </a:lnTo>
                <a:lnTo>
                  <a:pt x="40855" y="22466"/>
                </a:lnTo>
                <a:lnTo>
                  <a:pt x="55143" y="22466"/>
                </a:lnTo>
                <a:lnTo>
                  <a:pt x="63309" y="24511"/>
                </a:ln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184" y="2268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1" name="object 1291"/>
          <p:cNvSpPr/>
          <p:nvPr/>
        </p:nvSpPr>
        <p:spPr>
          <a:xfrm>
            <a:off x="1117248" y="6422281"/>
            <a:ext cx="88849" cy="106210"/>
          </a:xfrm>
          <a:custGeom>
            <a:avLst/>
            <a:gdLst/>
            <a:ahLst/>
            <a:cxnLst/>
            <a:rect l="l" t="t" r="r" b="b"/>
            <a:pathLst>
              <a:path w="88849" h="106210">
                <a:moveTo>
                  <a:pt x="33425" y="104671"/>
                </a:moveTo>
                <a:lnTo>
                  <a:pt x="48005" y="106210"/>
                </a:lnTo>
                <a:lnTo>
                  <a:pt x="50217" y="106191"/>
                </a:lnTo>
                <a:lnTo>
                  <a:pt x="64046" y="105372"/>
                </a:lnTo>
                <a:lnTo>
                  <a:pt x="77545" y="103337"/>
                </a:lnTo>
                <a:lnTo>
                  <a:pt x="87833" y="100088"/>
                </a:lnTo>
                <a:lnTo>
                  <a:pt x="84772" y="78625"/>
                </a:lnTo>
                <a:lnTo>
                  <a:pt x="80767" y="79976"/>
                </a:lnTo>
                <a:lnTo>
                  <a:pt x="68337" y="82725"/>
                </a:lnTo>
                <a:lnTo>
                  <a:pt x="55156" y="83743"/>
                </a:lnTo>
                <a:lnTo>
                  <a:pt x="53722" y="83728"/>
                </a:lnTo>
                <a:lnTo>
                  <a:pt x="38636" y="80337"/>
                </a:lnTo>
                <a:lnTo>
                  <a:pt x="30827" y="70878"/>
                </a:lnTo>
                <a:lnTo>
                  <a:pt x="28600" y="55143"/>
                </a:lnTo>
                <a:lnTo>
                  <a:pt x="28798" y="49073"/>
                </a:lnTo>
                <a:lnTo>
                  <a:pt x="32293" y="34071"/>
                </a:lnTo>
                <a:lnTo>
                  <a:pt x="40799" y="25320"/>
                </a:lnTo>
                <a:lnTo>
                  <a:pt x="55156" y="22479"/>
                </a:lnTo>
                <a:lnTo>
                  <a:pt x="61524" y="22779"/>
                </a:lnTo>
                <a:lnTo>
                  <a:pt x="74957" y="25073"/>
                </a:lnTo>
                <a:lnTo>
                  <a:pt x="85788" y="28600"/>
                </a:lnTo>
                <a:lnTo>
                  <a:pt x="88849" y="7150"/>
                </a:lnTo>
                <a:lnTo>
                  <a:pt x="78415" y="3139"/>
                </a:lnTo>
                <a:lnTo>
                  <a:pt x="64583" y="745"/>
                </a:lnTo>
                <a:lnTo>
                  <a:pt x="52095" y="0"/>
                </a:lnTo>
                <a:lnTo>
                  <a:pt x="36501" y="1531"/>
                </a:lnTo>
                <a:lnTo>
                  <a:pt x="23359" y="6239"/>
                </a:lnTo>
                <a:lnTo>
                  <a:pt x="13139" y="14040"/>
                </a:lnTo>
                <a:lnTo>
                  <a:pt x="5839" y="24848"/>
                </a:lnTo>
                <a:lnTo>
                  <a:pt x="1459" y="38577"/>
                </a:lnTo>
                <a:lnTo>
                  <a:pt x="0" y="55143"/>
                </a:lnTo>
                <a:lnTo>
                  <a:pt x="505" y="64687"/>
                </a:lnTo>
                <a:lnTo>
                  <a:pt x="4196" y="80122"/>
                </a:lnTo>
                <a:lnTo>
                  <a:pt x="11155" y="91810"/>
                </a:lnTo>
                <a:lnTo>
                  <a:pt x="21020" y="99931"/>
                </a:lnTo>
                <a:lnTo>
                  <a:pt x="33425" y="104671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2" name="object 1292"/>
          <p:cNvSpPr/>
          <p:nvPr/>
        </p:nvSpPr>
        <p:spPr>
          <a:xfrm>
            <a:off x="1218310" y="6381432"/>
            <a:ext cx="32689" cy="145021"/>
          </a:xfrm>
          <a:custGeom>
            <a:avLst/>
            <a:gdLst/>
            <a:ahLst/>
            <a:cxnLst/>
            <a:rect l="l" t="t" r="r" b="b"/>
            <a:pathLst>
              <a:path w="32689" h="145021">
                <a:moveTo>
                  <a:pt x="32689" y="16344"/>
                </a:moveTo>
                <a:lnTo>
                  <a:pt x="32689" y="7353"/>
                </a:lnTo>
                <a:lnTo>
                  <a:pt x="25336" y="0"/>
                </a:lnTo>
                <a:lnTo>
                  <a:pt x="7365" y="0"/>
                </a:lnTo>
                <a:lnTo>
                  <a:pt x="0" y="7353"/>
                </a:lnTo>
                <a:lnTo>
                  <a:pt x="0" y="25323"/>
                </a:lnTo>
                <a:lnTo>
                  <a:pt x="7365" y="32677"/>
                </a:lnTo>
                <a:lnTo>
                  <a:pt x="25336" y="32677"/>
                </a:lnTo>
                <a:lnTo>
                  <a:pt x="32689" y="25323"/>
                </a:lnTo>
                <a:lnTo>
                  <a:pt x="32689" y="16344"/>
                </a:lnTo>
                <a:close/>
              </a:path>
              <a:path w="32689" h="145021">
                <a:moveTo>
                  <a:pt x="2057" y="42900"/>
                </a:moveTo>
                <a:lnTo>
                  <a:pt x="2057" y="145021"/>
                </a:lnTo>
                <a:lnTo>
                  <a:pt x="30645" y="145021"/>
                </a:lnTo>
                <a:lnTo>
                  <a:pt x="30645" y="42900"/>
                </a:lnTo>
                <a:lnTo>
                  <a:pt x="2057" y="429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3" name="object 1293"/>
          <p:cNvSpPr/>
          <p:nvPr/>
        </p:nvSpPr>
        <p:spPr>
          <a:xfrm>
            <a:off x="1265266" y="6362224"/>
            <a:ext cx="84772" cy="166268"/>
          </a:xfrm>
          <a:custGeom>
            <a:avLst/>
            <a:gdLst/>
            <a:ahLst/>
            <a:cxnLst/>
            <a:rect l="l" t="t" r="r" b="b"/>
            <a:pathLst>
              <a:path w="84772" h="166268">
                <a:moveTo>
                  <a:pt x="30982" y="133175"/>
                </a:moveTo>
                <a:lnTo>
                  <a:pt x="28600" y="115201"/>
                </a:lnTo>
                <a:lnTo>
                  <a:pt x="33438" y="164729"/>
                </a:lnTo>
                <a:lnTo>
                  <a:pt x="48018" y="166268"/>
                </a:lnTo>
                <a:lnTo>
                  <a:pt x="63594" y="164737"/>
                </a:lnTo>
                <a:lnTo>
                  <a:pt x="60612" y="141916"/>
                </a:lnTo>
                <a:lnTo>
                  <a:pt x="49034" y="144818"/>
                </a:lnTo>
                <a:lnTo>
                  <a:pt x="38485" y="142569"/>
                </a:lnTo>
                <a:lnTo>
                  <a:pt x="30982" y="133175"/>
                </a:lnTo>
                <a:close/>
              </a:path>
              <a:path w="84772" h="166268">
                <a:moveTo>
                  <a:pt x="0" y="115201"/>
                </a:moveTo>
                <a:lnTo>
                  <a:pt x="507" y="124756"/>
                </a:lnTo>
                <a:lnTo>
                  <a:pt x="4201" y="140188"/>
                </a:lnTo>
                <a:lnTo>
                  <a:pt x="11164" y="151872"/>
                </a:lnTo>
                <a:lnTo>
                  <a:pt x="21032" y="159991"/>
                </a:lnTo>
                <a:lnTo>
                  <a:pt x="33438" y="164729"/>
                </a:lnTo>
                <a:lnTo>
                  <a:pt x="28600" y="115201"/>
                </a:lnTo>
                <a:lnTo>
                  <a:pt x="28687" y="110982"/>
                </a:lnTo>
                <a:lnTo>
                  <a:pt x="31908" y="93846"/>
                </a:lnTo>
                <a:lnTo>
                  <a:pt x="39499" y="84395"/>
                </a:lnTo>
                <a:lnTo>
                  <a:pt x="51079" y="81495"/>
                </a:lnTo>
                <a:lnTo>
                  <a:pt x="61609" y="83742"/>
                </a:lnTo>
                <a:lnTo>
                  <a:pt x="69108" y="93139"/>
                </a:lnTo>
                <a:lnTo>
                  <a:pt x="71488" y="111112"/>
                </a:lnTo>
                <a:lnTo>
                  <a:pt x="71402" y="115309"/>
                </a:lnTo>
                <a:lnTo>
                  <a:pt x="68192" y="132458"/>
                </a:lnTo>
                <a:lnTo>
                  <a:pt x="60612" y="141916"/>
                </a:lnTo>
                <a:lnTo>
                  <a:pt x="63594" y="164737"/>
                </a:lnTo>
                <a:lnTo>
                  <a:pt x="76731" y="160028"/>
                </a:lnTo>
                <a:lnTo>
                  <a:pt x="86949" y="152224"/>
                </a:lnTo>
                <a:lnTo>
                  <a:pt x="94248" y="141413"/>
                </a:lnTo>
                <a:lnTo>
                  <a:pt x="98628" y="127680"/>
                </a:lnTo>
                <a:lnTo>
                  <a:pt x="100088" y="111112"/>
                </a:lnTo>
                <a:lnTo>
                  <a:pt x="99585" y="101593"/>
                </a:lnTo>
                <a:lnTo>
                  <a:pt x="95900" y="86154"/>
                </a:lnTo>
                <a:lnTo>
                  <a:pt x="88944" y="74463"/>
                </a:lnTo>
                <a:lnTo>
                  <a:pt x="79082" y="66339"/>
                </a:lnTo>
                <a:lnTo>
                  <a:pt x="66678" y="61598"/>
                </a:lnTo>
                <a:lnTo>
                  <a:pt x="52095" y="60058"/>
                </a:lnTo>
                <a:lnTo>
                  <a:pt x="36505" y="61589"/>
                </a:lnTo>
                <a:lnTo>
                  <a:pt x="23365" y="66297"/>
                </a:lnTo>
                <a:lnTo>
                  <a:pt x="13144" y="74098"/>
                </a:lnTo>
                <a:lnTo>
                  <a:pt x="5842" y="84906"/>
                </a:lnTo>
                <a:lnTo>
                  <a:pt x="1460" y="98635"/>
                </a:lnTo>
                <a:lnTo>
                  <a:pt x="0" y="115201"/>
                </a:lnTo>
                <a:close/>
              </a:path>
              <a:path w="84772" h="166268">
                <a:moveTo>
                  <a:pt x="66801" y="0"/>
                </a:moveTo>
                <a:lnTo>
                  <a:pt x="31470" y="34112"/>
                </a:lnTo>
                <a:lnTo>
                  <a:pt x="47612" y="49834"/>
                </a:lnTo>
                <a:lnTo>
                  <a:pt x="84772" y="19824"/>
                </a:lnTo>
                <a:lnTo>
                  <a:pt x="66801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4" name="object 1294"/>
          <p:cNvSpPr/>
          <p:nvPr/>
        </p:nvSpPr>
        <p:spPr>
          <a:xfrm>
            <a:off x="1381655" y="6422284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91184" y="22683"/>
                </a:moveTo>
                <a:lnTo>
                  <a:pt x="85127" y="9865"/>
                </a:lnTo>
                <a:lnTo>
                  <a:pt x="74271" y="2412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09" y="24511"/>
                </a:lnTo>
                <a:lnTo>
                  <a:pt x="40855" y="22466"/>
                </a:lnTo>
                <a:lnTo>
                  <a:pt x="55143" y="22466"/>
                </a:lnTo>
                <a:lnTo>
                  <a:pt x="63309" y="24511"/>
                </a:ln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184" y="2268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5" name="object 1295"/>
          <p:cNvSpPr/>
          <p:nvPr/>
        </p:nvSpPr>
        <p:spPr>
          <a:xfrm>
            <a:off x="1530696" y="6503975"/>
            <a:ext cx="60248" cy="105909"/>
          </a:xfrm>
          <a:custGeom>
            <a:avLst/>
            <a:gdLst/>
            <a:ahLst/>
            <a:cxnLst/>
            <a:rect l="l" t="t" r="r" b="b"/>
            <a:pathLst>
              <a:path w="60248" h="105909">
                <a:moveTo>
                  <a:pt x="34709" y="2044"/>
                </a:moveTo>
                <a:lnTo>
                  <a:pt x="36691" y="24223"/>
                </a:lnTo>
                <a:lnTo>
                  <a:pt x="48937" y="21319"/>
                </a:lnTo>
                <a:lnTo>
                  <a:pt x="60248" y="15328"/>
                </a:lnTo>
                <a:lnTo>
                  <a:pt x="55143" y="0"/>
                </a:lnTo>
                <a:lnTo>
                  <a:pt x="49009" y="2044"/>
                </a:lnTo>
                <a:lnTo>
                  <a:pt x="34709" y="2044"/>
                </a:lnTo>
                <a:close/>
              </a:path>
              <a:path w="60248" h="105909">
                <a:moveTo>
                  <a:pt x="11239" y="-54127"/>
                </a:moveTo>
                <a:lnTo>
                  <a:pt x="15775" y="-55468"/>
                </a:lnTo>
                <a:lnTo>
                  <a:pt x="27420" y="-58206"/>
                </a:lnTo>
                <a:lnTo>
                  <a:pt x="40843" y="-59220"/>
                </a:lnTo>
                <a:lnTo>
                  <a:pt x="44336" y="-59151"/>
                </a:lnTo>
                <a:lnTo>
                  <a:pt x="57842" y="-54809"/>
                </a:lnTo>
                <a:lnTo>
                  <a:pt x="61264" y="-40843"/>
                </a:lnTo>
                <a:lnTo>
                  <a:pt x="61264" y="-35737"/>
                </a:lnTo>
                <a:lnTo>
                  <a:pt x="60655" y="-35737"/>
                </a:lnTo>
                <a:lnTo>
                  <a:pt x="51053" y="-37769"/>
                </a:lnTo>
                <a:lnTo>
                  <a:pt x="44932" y="-38811"/>
                </a:lnTo>
                <a:lnTo>
                  <a:pt x="36753" y="-38811"/>
                </a:lnTo>
                <a:lnTo>
                  <a:pt x="23477" y="-37342"/>
                </a:lnTo>
                <a:lnTo>
                  <a:pt x="10875" y="-31594"/>
                </a:lnTo>
                <a:lnTo>
                  <a:pt x="2829" y="-21517"/>
                </a:lnTo>
                <a:lnTo>
                  <a:pt x="0" y="-7137"/>
                </a:lnTo>
                <a:lnTo>
                  <a:pt x="704" y="819"/>
                </a:lnTo>
                <a:lnTo>
                  <a:pt x="6441" y="13966"/>
                </a:lnTo>
                <a:lnTo>
                  <a:pt x="16857" y="21878"/>
                </a:lnTo>
                <a:lnTo>
                  <a:pt x="30632" y="24523"/>
                </a:lnTo>
                <a:lnTo>
                  <a:pt x="36691" y="24223"/>
                </a:lnTo>
                <a:lnTo>
                  <a:pt x="34709" y="2044"/>
                </a:lnTo>
                <a:lnTo>
                  <a:pt x="28587" y="825"/>
                </a:lnTo>
                <a:lnTo>
                  <a:pt x="28587" y="-13881"/>
                </a:lnTo>
                <a:lnTo>
                  <a:pt x="31648" y="-16332"/>
                </a:lnTo>
                <a:lnTo>
                  <a:pt x="61264" y="-16332"/>
                </a:lnTo>
                <a:lnTo>
                  <a:pt x="61264" y="-2032"/>
                </a:lnTo>
                <a:lnTo>
                  <a:pt x="55143" y="0"/>
                </a:lnTo>
                <a:lnTo>
                  <a:pt x="60248" y="15328"/>
                </a:lnTo>
                <a:lnTo>
                  <a:pt x="61264" y="15328"/>
                </a:lnTo>
                <a:lnTo>
                  <a:pt x="61887" y="21043"/>
                </a:lnTo>
                <a:lnTo>
                  <a:pt x="67386" y="24523"/>
                </a:lnTo>
                <a:lnTo>
                  <a:pt x="79642" y="24417"/>
                </a:lnTo>
                <a:lnTo>
                  <a:pt x="92957" y="22559"/>
                </a:lnTo>
                <a:lnTo>
                  <a:pt x="104165" y="18389"/>
                </a:lnTo>
                <a:lnTo>
                  <a:pt x="104165" y="2044"/>
                </a:lnTo>
                <a:lnTo>
                  <a:pt x="89865" y="2044"/>
                </a:lnTo>
                <a:lnTo>
                  <a:pt x="89865" y="-46964"/>
                </a:lnTo>
                <a:lnTo>
                  <a:pt x="88885" y="-56747"/>
                </a:lnTo>
                <a:lnTo>
                  <a:pt x="82506" y="-69827"/>
                </a:lnTo>
                <a:lnTo>
                  <a:pt x="71701" y="-77379"/>
                </a:lnTo>
                <a:lnTo>
                  <a:pt x="58242" y="-80850"/>
                </a:lnTo>
                <a:lnTo>
                  <a:pt x="43903" y="-81686"/>
                </a:lnTo>
                <a:lnTo>
                  <a:pt x="32003" y="-81135"/>
                </a:lnTo>
                <a:lnTo>
                  <a:pt x="19450" y="-79099"/>
                </a:lnTo>
                <a:lnTo>
                  <a:pt x="8153" y="-75565"/>
                </a:lnTo>
                <a:lnTo>
                  <a:pt x="11239" y="-541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6" name="object 1296"/>
          <p:cNvSpPr/>
          <p:nvPr/>
        </p:nvSpPr>
        <p:spPr>
          <a:xfrm>
            <a:off x="1689952" y="6381428"/>
            <a:ext cx="28587" cy="145021"/>
          </a:xfrm>
          <a:custGeom>
            <a:avLst/>
            <a:gdLst/>
            <a:ahLst/>
            <a:cxnLst/>
            <a:rect l="l" t="t" r="r" b="b"/>
            <a:pathLst>
              <a:path w="28587" h="145021">
                <a:moveTo>
                  <a:pt x="28587" y="145021"/>
                </a:moveTo>
                <a:lnTo>
                  <a:pt x="28587" y="0"/>
                </a:lnTo>
                <a:lnTo>
                  <a:pt x="0" y="2044"/>
                </a:lnTo>
                <a:lnTo>
                  <a:pt x="0" y="145021"/>
                </a:lnTo>
                <a:lnTo>
                  <a:pt x="28587" y="145021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7" name="object 1297"/>
          <p:cNvSpPr/>
          <p:nvPr/>
        </p:nvSpPr>
        <p:spPr>
          <a:xfrm>
            <a:off x="1732818" y="6503975"/>
            <a:ext cx="60248" cy="105909"/>
          </a:xfrm>
          <a:custGeom>
            <a:avLst/>
            <a:gdLst/>
            <a:ahLst/>
            <a:cxnLst/>
            <a:rect l="l" t="t" r="r" b="b"/>
            <a:pathLst>
              <a:path w="60248" h="105909">
                <a:moveTo>
                  <a:pt x="34709" y="2044"/>
                </a:moveTo>
                <a:lnTo>
                  <a:pt x="36691" y="24223"/>
                </a:lnTo>
                <a:lnTo>
                  <a:pt x="48937" y="21319"/>
                </a:lnTo>
                <a:lnTo>
                  <a:pt x="60248" y="15328"/>
                </a:lnTo>
                <a:lnTo>
                  <a:pt x="55143" y="0"/>
                </a:lnTo>
                <a:lnTo>
                  <a:pt x="49009" y="2044"/>
                </a:lnTo>
                <a:lnTo>
                  <a:pt x="34709" y="2044"/>
                </a:lnTo>
                <a:close/>
              </a:path>
              <a:path w="60248" h="105909">
                <a:moveTo>
                  <a:pt x="11226" y="-54127"/>
                </a:moveTo>
                <a:lnTo>
                  <a:pt x="15778" y="-55470"/>
                </a:lnTo>
                <a:lnTo>
                  <a:pt x="27424" y="-58207"/>
                </a:lnTo>
                <a:lnTo>
                  <a:pt x="40843" y="-59220"/>
                </a:lnTo>
                <a:lnTo>
                  <a:pt x="44336" y="-59151"/>
                </a:lnTo>
                <a:lnTo>
                  <a:pt x="57842" y="-54809"/>
                </a:lnTo>
                <a:lnTo>
                  <a:pt x="61264" y="-40843"/>
                </a:lnTo>
                <a:lnTo>
                  <a:pt x="61264" y="-35737"/>
                </a:lnTo>
                <a:lnTo>
                  <a:pt x="60655" y="-35737"/>
                </a:lnTo>
                <a:lnTo>
                  <a:pt x="51053" y="-37769"/>
                </a:lnTo>
                <a:lnTo>
                  <a:pt x="44932" y="-38811"/>
                </a:lnTo>
                <a:lnTo>
                  <a:pt x="36753" y="-38811"/>
                </a:lnTo>
                <a:lnTo>
                  <a:pt x="23477" y="-37342"/>
                </a:lnTo>
                <a:lnTo>
                  <a:pt x="10875" y="-31594"/>
                </a:lnTo>
                <a:lnTo>
                  <a:pt x="2829" y="-21517"/>
                </a:lnTo>
                <a:lnTo>
                  <a:pt x="0" y="-7137"/>
                </a:lnTo>
                <a:lnTo>
                  <a:pt x="704" y="819"/>
                </a:lnTo>
                <a:lnTo>
                  <a:pt x="6441" y="13966"/>
                </a:lnTo>
                <a:lnTo>
                  <a:pt x="16857" y="21878"/>
                </a:lnTo>
                <a:lnTo>
                  <a:pt x="30632" y="24523"/>
                </a:lnTo>
                <a:lnTo>
                  <a:pt x="36691" y="24223"/>
                </a:lnTo>
                <a:lnTo>
                  <a:pt x="34709" y="2044"/>
                </a:lnTo>
                <a:lnTo>
                  <a:pt x="28587" y="825"/>
                </a:lnTo>
                <a:lnTo>
                  <a:pt x="28587" y="-13881"/>
                </a:lnTo>
                <a:lnTo>
                  <a:pt x="31648" y="-16332"/>
                </a:lnTo>
                <a:lnTo>
                  <a:pt x="61264" y="-16332"/>
                </a:lnTo>
                <a:lnTo>
                  <a:pt x="61264" y="-2032"/>
                </a:lnTo>
                <a:lnTo>
                  <a:pt x="55143" y="0"/>
                </a:lnTo>
                <a:lnTo>
                  <a:pt x="60248" y="15328"/>
                </a:lnTo>
                <a:lnTo>
                  <a:pt x="61264" y="15328"/>
                </a:lnTo>
                <a:lnTo>
                  <a:pt x="61887" y="21043"/>
                </a:lnTo>
                <a:lnTo>
                  <a:pt x="67386" y="24523"/>
                </a:lnTo>
                <a:lnTo>
                  <a:pt x="79642" y="24417"/>
                </a:lnTo>
                <a:lnTo>
                  <a:pt x="92957" y="22559"/>
                </a:lnTo>
                <a:lnTo>
                  <a:pt x="104165" y="18389"/>
                </a:lnTo>
                <a:lnTo>
                  <a:pt x="104165" y="2044"/>
                </a:lnTo>
                <a:lnTo>
                  <a:pt x="89865" y="2044"/>
                </a:lnTo>
                <a:lnTo>
                  <a:pt x="89865" y="-46964"/>
                </a:lnTo>
                <a:lnTo>
                  <a:pt x="88887" y="-56735"/>
                </a:lnTo>
                <a:lnTo>
                  <a:pt x="82511" y="-69822"/>
                </a:lnTo>
                <a:lnTo>
                  <a:pt x="71707" y="-77378"/>
                </a:lnTo>
                <a:lnTo>
                  <a:pt x="58251" y="-80850"/>
                </a:lnTo>
                <a:lnTo>
                  <a:pt x="43916" y="-81686"/>
                </a:lnTo>
                <a:lnTo>
                  <a:pt x="31998" y="-81134"/>
                </a:lnTo>
                <a:lnTo>
                  <a:pt x="19446" y="-79098"/>
                </a:lnTo>
                <a:lnTo>
                  <a:pt x="8153" y="-75565"/>
                </a:lnTo>
                <a:lnTo>
                  <a:pt x="11226" y="-541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8" name="object 1298"/>
          <p:cNvSpPr/>
          <p:nvPr/>
        </p:nvSpPr>
        <p:spPr>
          <a:xfrm>
            <a:off x="1840005" y="6422287"/>
            <a:ext cx="82727" cy="106210"/>
          </a:xfrm>
          <a:custGeom>
            <a:avLst/>
            <a:gdLst/>
            <a:ahLst/>
            <a:cxnLst/>
            <a:rect l="l" t="t" r="r" b="b"/>
            <a:pathLst>
              <a:path w="82727" h="106210">
                <a:moveTo>
                  <a:pt x="30632" y="25527"/>
                </a:moveTo>
                <a:lnTo>
                  <a:pt x="34734" y="22466"/>
                </a:lnTo>
                <a:lnTo>
                  <a:pt x="47456" y="22571"/>
                </a:lnTo>
                <a:lnTo>
                  <a:pt x="59088" y="24423"/>
                </a:lnTo>
                <a:lnTo>
                  <a:pt x="73329" y="28600"/>
                </a:lnTo>
                <a:lnTo>
                  <a:pt x="77622" y="6121"/>
                </a:lnTo>
                <a:lnTo>
                  <a:pt x="68710" y="3618"/>
                </a:lnTo>
                <a:lnTo>
                  <a:pt x="55389" y="1047"/>
                </a:lnTo>
                <a:lnTo>
                  <a:pt x="42887" y="0"/>
                </a:lnTo>
                <a:lnTo>
                  <a:pt x="25954" y="1512"/>
                </a:lnTo>
                <a:lnTo>
                  <a:pt x="12997" y="6569"/>
                </a:lnTo>
                <a:lnTo>
                  <a:pt x="4864" y="15794"/>
                </a:lnTo>
                <a:lnTo>
                  <a:pt x="2044" y="29806"/>
                </a:lnTo>
                <a:lnTo>
                  <a:pt x="3353" y="38922"/>
                </a:lnTo>
                <a:lnTo>
                  <a:pt x="10084" y="50141"/>
                </a:lnTo>
                <a:lnTo>
                  <a:pt x="21038" y="57811"/>
                </a:lnTo>
                <a:lnTo>
                  <a:pt x="34518" y="62496"/>
                </a:lnTo>
                <a:lnTo>
                  <a:pt x="45351" y="65354"/>
                </a:lnTo>
                <a:lnTo>
                  <a:pt x="54127" y="67398"/>
                </a:lnTo>
                <a:lnTo>
                  <a:pt x="54127" y="81686"/>
                </a:lnTo>
                <a:lnTo>
                  <a:pt x="46989" y="83731"/>
                </a:lnTo>
                <a:lnTo>
                  <a:pt x="36766" y="83731"/>
                </a:lnTo>
                <a:lnTo>
                  <a:pt x="28748" y="83242"/>
                </a:lnTo>
                <a:lnTo>
                  <a:pt x="15386" y="80928"/>
                </a:lnTo>
                <a:lnTo>
                  <a:pt x="3886" y="77609"/>
                </a:lnTo>
                <a:lnTo>
                  <a:pt x="0" y="100088"/>
                </a:lnTo>
                <a:lnTo>
                  <a:pt x="10988" y="103365"/>
                </a:lnTo>
                <a:lnTo>
                  <a:pt x="24895" y="105498"/>
                </a:lnTo>
                <a:lnTo>
                  <a:pt x="36766" y="106210"/>
                </a:lnTo>
                <a:lnTo>
                  <a:pt x="44445" y="105917"/>
                </a:lnTo>
                <a:lnTo>
                  <a:pt x="59934" y="103000"/>
                </a:lnTo>
                <a:lnTo>
                  <a:pt x="72037" y="96778"/>
                </a:lnTo>
                <a:lnTo>
                  <a:pt x="79915" y="87029"/>
                </a:lnTo>
                <a:lnTo>
                  <a:pt x="82727" y="73533"/>
                </a:lnTo>
                <a:lnTo>
                  <a:pt x="81030" y="62676"/>
                </a:lnTo>
                <a:lnTo>
                  <a:pt x="73755" y="51865"/>
                </a:lnTo>
                <a:lnTo>
                  <a:pt x="62464" y="45016"/>
                </a:lnTo>
                <a:lnTo>
                  <a:pt x="49034" y="40640"/>
                </a:lnTo>
                <a:lnTo>
                  <a:pt x="37172" y="37579"/>
                </a:lnTo>
                <a:lnTo>
                  <a:pt x="30632" y="35737"/>
                </a:lnTo>
                <a:lnTo>
                  <a:pt x="30632" y="255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9" name="object 1299"/>
          <p:cNvSpPr/>
          <p:nvPr/>
        </p:nvSpPr>
        <p:spPr>
          <a:xfrm>
            <a:off x="1975773" y="6422287"/>
            <a:ext cx="82727" cy="106210"/>
          </a:xfrm>
          <a:custGeom>
            <a:avLst/>
            <a:gdLst/>
            <a:ahLst/>
            <a:cxnLst/>
            <a:rect l="l" t="t" r="r" b="b"/>
            <a:pathLst>
              <a:path w="82727" h="106210">
                <a:moveTo>
                  <a:pt x="30632" y="25527"/>
                </a:moveTo>
                <a:lnTo>
                  <a:pt x="34734" y="22466"/>
                </a:lnTo>
                <a:lnTo>
                  <a:pt x="47456" y="22571"/>
                </a:lnTo>
                <a:lnTo>
                  <a:pt x="59088" y="24423"/>
                </a:lnTo>
                <a:lnTo>
                  <a:pt x="73329" y="28600"/>
                </a:lnTo>
                <a:lnTo>
                  <a:pt x="77622" y="6121"/>
                </a:lnTo>
                <a:lnTo>
                  <a:pt x="68720" y="3621"/>
                </a:lnTo>
                <a:lnTo>
                  <a:pt x="55397" y="1048"/>
                </a:lnTo>
                <a:lnTo>
                  <a:pt x="42900" y="0"/>
                </a:lnTo>
                <a:lnTo>
                  <a:pt x="25950" y="1514"/>
                </a:lnTo>
                <a:lnTo>
                  <a:pt x="12994" y="6572"/>
                </a:lnTo>
                <a:lnTo>
                  <a:pt x="4863" y="15796"/>
                </a:lnTo>
                <a:lnTo>
                  <a:pt x="2044" y="29806"/>
                </a:lnTo>
                <a:lnTo>
                  <a:pt x="3353" y="38922"/>
                </a:lnTo>
                <a:lnTo>
                  <a:pt x="10084" y="50141"/>
                </a:lnTo>
                <a:lnTo>
                  <a:pt x="21038" y="57811"/>
                </a:lnTo>
                <a:lnTo>
                  <a:pt x="34518" y="62496"/>
                </a:lnTo>
                <a:lnTo>
                  <a:pt x="45351" y="65354"/>
                </a:lnTo>
                <a:lnTo>
                  <a:pt x="54127" y="67398"/>
                </a:lnTo>
                <a:lnTo>
                  <a:pt x="54127" y="81686"/>
                </a:lnTo>
                <a:lnTo>
                  <a:pt x="46989" y="83731"/>
                </a:lnTo>
                <a:lnTo>
                  <a:pt x="36766" y="83731"/>
                </a:lnTo>
                <a:lnTo>
                  <a:pt x="28748" y="83242"/>
                </a:lnTo>
                <a:lnTo>
                  <a:pt x="15386" y="80928"/>
                </a:lnTo>
                <a:lnTo>
                  <a:pt x="3886" y="77609"/>
                </a:lnTo>
                <a:lnTo>
                  <a:pt x="0" y="100088"/>
                </a:lnTo>
                <a:lnTo>
                  <a:pt x="10988" y="103365"/>
                </a:lnTo>
                <a:lnTo>
                  <a:pt x="24895" y="105498"/>
                </a:lnTo>
                <a:lnTo>
                  <a:pt x="36766" y="106210"/>
                </a:lnTo>
                <a:lnTo>
                  <a:pt x="44445" y="105917"/>
                </a:lnTo>
                <a:lnTo>
                  <a:pt x="59934" y="103000"/>
                </a:lnTo>
                <a:lnTo>
                  <a:pt x="72037" y="96778"/>
                </a:lnTo>
                <a:lnTo>
                  <a:pt x="79915" y="87029"/>
                </a:lnTo>
                <a:lnTo>
                  <a:pt x="82727" y="73533"/>
                </a:lnTo>
                <a:lnTo>
                  <a:pt x="81030" y="62676"/>
                </a:lnTo>
                <a:lnTo>
                  <a:pt x="73755" y="51865"/>
                </a:lnTo>
                <a:lnTo>
                  <a:pt x="62464" y="45016"/>
                </a:lnTo>
                <a:lnTo>
                  <a:pt x="49034" y="40640"/>
                </a:lnTo>
                <a:lnTo>
                  <a:pt x="37172" y="37579"/>
                </a:lnTo>
                <a:lnTo>
                  <a:pt x="30632" y="35737"/>
                </a:lnTo>
                <a:lnTo>
                  <a:pt x="30632" y="255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0" name="object 1300"/>
          <p:cNvSpPr/>
          <p:nvPr/>
        </p:nvSpPr>
        <p:spPr>
          <a:xfrm>
            <a:off x="2073770" y="6381432"/>
            <a:ext cx="32677" cy="145021"/>
          </a:xfrm>
          <a:custGeom>
            <a:avLst/>
            <a:gdLst/>
            <a:ahLst/>
            <a:cxnLst/>
            <a:rect l="l" t="t" r="r" b="b"/>
            <a:pathLst>
              <a:path w="32677" h="145021">
                <a:moveTo>
                  <a:pt x="32677" y="16344"/>
                </a:moveTo>
                <a:lnTo>
                  <a:pt x="32677" y="7353"/>
                </a:lnTo>
                <a:lnTo>
                  <a:pt x="25323" y="0"/>
                </a:lnTo>
                <a:lnTo>
                  <a:pt x="7353" y="0"/>
                </a:lnTo>
                <a:lnTo>
                  <a:pt x="0" y="7353"/>
                </a:lnTo>
                <a:lnTo>
                  <a:pt x="0" y="25323"/>
                </a:lnTo>
                <a:lnTo>
                  <a:pt x="7353" y="32677"/>
                </a:lnTo>
                <a:lnTo>
                  <a:pt x="25323" y="32677"/>
                </a:lnTo>
                <a:lnTo>
                  <a:pt x="32677" y="25323"/>
                </a:lnTo>
                <a:lnTo>
                  <a:pt x="32677" y="16344"/>
                </a:lnTo>
                <a:close/>
              </a:path>
              <a:path w="32677" h="145021">
                <a:moveTo>
                  <a:pt x="2044" y="42900"/>
                </a:moveTo>
                <a:lnTo>
                  <a:pt x="2044" y="145021"/>
                </a:lnTo>
                <a:lnTo>
                  <a:pt x="30632" y="145021"/>
                </a:lnTo>
                <a:lnTo>
                  <a:pt x="30632" y="42900"/>
                </a:lnTo>
                <a:lnTo>
                  <a:pt x="2044" y="429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1" name="object 1301"/>
          <p:cNvSpPr/>
          <p:nvPr/>
        </p:nvSpPr>
        <p:spPr>
          <a:xfrm>
            <a:off x="2119706" y="6402066"/>
            <a:ext cx="105803" cy="175450"/>
          </a:xfrm>
          <a:custGeom>
            <a:avLst/>
            <a:gdLst/>
            <a:ahLst/>
            <a:cxnLst/>
            <a:rect l="l" t="t" r="r" b="b"/>
            <a:pathLst>
              <a:path w="105803" h="175450">
                <a:moveTo>
                  <a:pt x="93954" y="48412"/>
                </a:moveTo>
                <a:lnTo>
                  <a:pt x="90893" y="41656"/>
                </a:lnTo>
                <a:lnTo>
                  <a:pt x="85991" y="35534"/>
                </a:lnTo>
                <a:lnTo>
                  <a:pt x="105803" y="19392"/>
                </a:lnTo>
                <a:lnTo>
                  <a:pt x="88442" y="0"/>
                </a:lnTo>
                <a:lnTo>
                  <a:pt x="70256" y="23482"/>
                </a:lnTo>
                <a:lnTo>
                  <a:pt x="64541" y="21031"/>
                </a:lnTo>
                <a:lnTo>
                  <a:pt x="56781" y="20218"/>
                </a:lnTo>
                <a:lnTo>
                  <a:pt x="49021" y="20218"/>
                </a:lnTo>
                <a:lnTo>
                  <a:pt x="32881" y="21532"/>
                </a:lnTo>
                <a:lnTo>
                  <a:pt x="34107" y="45673"/>
                </a:lnTo>
                <a:lnTo>
                  <a:pt x="48818" y="41656"/>
                </a:lnTo>
                <a:lnTo>
                  <a:pt x="63728" y="41656"/>
                </a:lnTo>
                <a:lnTo>
                  <a:pt x="66382" y="48818"/>
                </a:lnTo>
                <a:lnTo>
                  <a:pt x="66257" y="63055"/>
                </a:lnTo>
                <a:lnTo>
                  <a:pt x="61436" y="75220"/>
                </a:lnTo>
                <a:lnTo>
                  <a:pt x="60728" y="96578"/>
                </a:lnTo>
                <a:lnTo>
                  <a:pt x="74331" y="92354"/>
                </a:lnTo>
                <a:lnTo>
                  <a:pt x="84818" y="84751"/>
                </a:lnTo>
                <a:lnTo>
                  <a:pt x="91566" y="73366"/>
                </a:lnTo>
                <a:lnTo>
                  <a:pt x="93954" y="57797"/>
                </a:lnTo>
                <a:lnTo>
                  <a:pt x="93954" y="48412"/>
                </a:lnTo>
                <a:close/>
              </a:path>
              <a:path w="105803" h="175450">
                <a:moveTo>
                  <a:pt x="46570" y="79451"/>
                </a:moveTo>
                <a:lnTo>
                  <a:pt x="31661" y="79451"/>
                </a:lnTo>
                <a:lnTo>
                  <a:pt x="29413" y="71272"/>
                </a:lnTo>
                <a:lnTo>
                  <a:pt x="29493" y="58197"/>
                </a:lnTo>
                <a:lnTo>
                  <a:pt x="34107" y="45673"/>
                </a:lnTo>
                <a:lnTo>
                  <a:pt x="32881" y="21532"/>
                </a:lnTo>
                <a:lnTo>
                  <a:pt x="19005" y="26013"/>
                </a:lnTo>
                <a:lnTo>
                  <a:pt x="8967" y="33823"/>
                </a:lnTo>
                <a:lnTo>
                  <a:pt x="2868" y="45116"/>
                </a:lnTo>
                <a:lnTo>
                  <a:pt x="812" y="60045"/>
                </a:lnTo>
                <a:lnTo>
                  <a:pt x="827" y="61260"/>
                </a:lnTo>
                <a:lnTo>
                  <a:pt x="3471" y="75138"/>
                </a:lnTo>
                <a:lnTo>
                  <a:pt x="10500" y="85888"/>
                </a:lnTo>
                <a:lnTo>
                  <a:pt x="21653" y="93129"/>
                </a:lnTo>
                <a:lnTo>
                  <a:pt x="15938" y="95999"/>
                </a:lnTo>
                <a:lnTo>
                  <a:pt x="13284" y="99872"/>
                </a:lnTo>
                <a:lnTo>
                  <a:pt x="12661" y="103759"/>
                </a:lnTo>
                <a:lnTo>
                  <a:pt x="11849" y="108661"/>
                </a:lnTo>
                <a:lnTo>
                  <a:pt x="13677" y="113766"/>
                </a:lnTo>
                <a:lnTo>
                  <a:pt x="18783" y="117652"/>
                </a:lnTo>
                <a:lnTo>
                  <a:pt x="8986" y="125268"/>
                </a:lnTo>
                <a:lnTo>
                  <a:pt x="1602" y="136455"/>
                </a:lnTo>
                <a:lnTo>
                  <a:pt x="0" y="145630"/>
                </a:lnTo>
                <a:lnTo>
                  <a:pt x="505" y="150536"/>
                </a:lnTo>
                <a:lnTo>
                  <a:pt x="6144" y="161349"/>
                </a:lnTo>
                <a:lnTo>
                  <a:pt x="16800" y="169144"/>
                </a:lnTo>
                <a:lnTo>
                  <a:pt x="30927" y="173864"/>
                </a:lnTo>
                <a:lnTo>
                  <a:pt x="46977" y="175450"/>
                </a:lnTo>
                <a:lnTo>
                  <a:pt x="50833" y="175386"/>
                </a:lnTo>
                <a:lnTo>
                  <a:pt x="47064" y="156004"/>
                </a:lnTo>
                <a:lnTo>
                  <a:pt x="31073" y="149946"/>
                </a:lnTo>
                <a:lnTo>
                  <a:pt x="27571" y="140716"/>
                </a:lnTo>
                <a:lnTo>
                  <a:pt x="27571" y="133781"/>
                </a:lnTo>
                <a:lnTo>
                  <a:pt x="30848" y="129286"/>
                </a:lnTo>
                <a:lnTo>
                  <a:pt x="33083" y="126428"/>
                </a:lnTo>
                <a:lnTo>
                  <a:pt x="37579" y="103543"/>
                </a:lnTo>
                <a:lnTo>
                  <a:pt x="37985" y="99263"/>
                </a:lnTo>
                <a:lnTo>
                  <a:pt x="39433" y="97421"/>
                </a:lnTo>
                <a:lnTo>
                  <a:pt x="41668" y="97637"/>
                </a:lnTo>
                <a:lnTo>
                  <a:pt x="45338" y="97828"/>
                </a:lnTo>
                <a:lnTo>
                  <a:pt x="60728" y="96578"/>
                </a:lnTo>
                <a:lnTo>
                  <a:pt x="61436" y="75220"/>
                </a:lnTo>
                <a:lnTo>
                  <a:pt x="46570" y="79451"/>
                </a:lnTo>
                <a:close/>
              </a:path>
              <a:path w="105803" h="175450">
                <a:moveTo>
                  <a:pt x="76593" y="132562"/>
                </a:moveTo>
                <a:lnTo>
                  <a:pt x="76593" y="138684"/>
                </a:lnTo>
                <a:lnTo>
                  <a:pt x="74673" y="145681"/>
                </a:lnTo>
                <a:lnTo>
                  <a:pt x="64102" y="153536"/>
                </a:lnTo>
                <a:lnTo>
                  <a:pt x="49021" y="156044"/>
                </a:lnTo>
                <a:lnTo>
                  <a:pt x="47064" y="156004"/>
                </a:lnTo>
                <a:lnTo>
                  <a:pt x="50833" y="175386"/>
                </a:lnTo>
                <a:lnTo>
                  <a:pt x="68064" y="173304"/>
                </a:lnTo>
                <a:lnTo>
                  <a:pt x="82186" y="168567"/>
                </a:lnTo>
                <a:lnTo>
                  <a:pt x="93026" y="161569"/>
                </a:lnTo>
                <a:lnTo>
                  <a:pt x="100410" y="152701"/>
                </a:lnTo>
                <a:lnTo>
                  <a:pt x="104165" y="142354"/>
                </a:lnTo>
                <a:lnTo>
                  <a:pt x="104403" y="140785"/>
                </a:lnTo>
                <a:lnTo>
                  <a:pt x="104063" y="128962"/>
                </a:lnTo>
                <a:lnTo>
                  <a:pt x="99271" y="117717"/>
                </a:lnTo>
                <a:lnTo>
                  <a:pt x="88816" y="109311"/>
                </a:lnTo>
                <a:lnTo>
                  <a:pt x="71488" y="106006"/>
                </a:lnTo>
                <a:lnTo>
                  <a:pt x="38811" y="106006"/>
                </a:lnTo>
                <a:lnTo>
                  <a:pt x="37579" y="103543"/>
                </a:lnTo>
                <a:lnTo>
                  <a:pt x="33083" y="126428"/>
                </a:lnTo>
                <a:lnTo>
                  <a:pt x="73532" y="126428"/>
                </a:lnTo>
                <a:lnTo>
                  <a:pt x="76593" y="13256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2" name="object 1302"/>
          <p:cNvSpPr/>
          <p:nvPr/>
        </p:nvSpPr>
        <p:spPr>
          <a:xfrm>
            <a:off x="2234643" y="6424329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63322" y="102120"/>
                </a:moveTo>
                <a:lnTo>
                  <a:pt x="91909" y="102120"/>
                </a:lnTo>
                <a:lnTo>
                  <a:pt x="91909" y="0"/>
                </a:lnTo>
                <a:lnTo>
                  <a:pt x="63322" y="0"/>
                </a:lnTo>
                <a:lnTo>
                  <a:pt x="63322" y="77609"/>
                </a:lnTo>
                <a:lnTo>
                  <a:pt x="57200" y="79641"/>
                </a:lnTo>
                <a:lnTo>
                  <a:pt x="51066" y="81699"/>
                </a:lnTo>
                <a:lnTo>
                  <a:pt x="36766" y="81699"/>
                </a:lnTo>
                <a:lnTo>
                  <a:pt x="28600" y="79641"/>
                </a:lnTo>
                <a:lnTo>
                  <a:pt x="28600" y="0"/>
                </a:lnTo>
                <a:lnTo>
                  <a:pt x="0" y="0"/>
                </a:lnTo>
                <a:lnTo>
                  <a:pt x="0" y="73736"/>
                </a:lnTo>
                <a:lnTo>
                  <a:pt x="725" y="81481"/>
                </a:lnTo>
                <a:lnTo>
                  <a:pt x="6782" y="94300"/>
                </a:lnTo>
                <a:lnTo>
                  <a:pt x="17638" y="101753"/>
                </a:lnTo>
                <a:lnTo>
                  <a:pt x="31661" y="104165"/>
                </a:lnTo>
                <a:lnTo>
                  <a:pt x="38624" y="103776"/>
                </a:lnTo>
                <a:lnTo>
                  <a:pt x="50977" y="100828"/>
                </a:lnTo>
                <a:lnTo>
                  <a:pt x="62293" y="94983"/>
                </a:lnTo>
                <a:lnTo>
                  <a:pt x="63322" y="94983"/>
                </a:lnTo>
                <a:lnTo>
                  <a:pt x="63322" y="10212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3" name="object 1303"/>
          <p:cNvSpPr/>
          <p:nvPr/>
        </p:nvSpPr>
        <p:spPr>
          <a:xfrm>
            <a:off x="2347963" y="6381432"/>
            <a:ext cx="32677" cy="145021"/>
          </a:xfrm>
          <a:custGeom>
            <a:avLst/>
            <a:gdLst/>
            <a:ahLst/>
            <a:cxnLst/>
            <a:rect l="l" t="t" r="r" b="b"/>
            <a:pathLst>
              <a:path w="32677" h="145021">
                <a:moveTo>
                  <a:pt x="32677" y="16344"/>
                </a:moveTo>
                <a:lnTo>
                  <a:pt x="32677" y="7353"/>
                </a:lnTo>
                <a:lnTo>
                  <a:pt x="25323" y="0"/>
                </a:lnTo>
                <a:lnTo>
                  <a:pt x="7353" y="0"/>
                </a:lnTo>
                <a:lnTo>
                  <a:pt x="0" y="7353"/>
                </a:lnTo>
                <a:lnTo>
                  <a:pt x="0" y="25323"/>
                </a:lnTo>
                <a:lnTo>
                  <a:pt x="7353" y="32677"/>
                </a:lnTo>
                <a:lnTo>
                  <a:pt x="25323" y="32677"/>
                </a:lnTo>
                <a:lnTo>
                  <a:pt x="32677" y="25323"/>
                </a:lnTo>
                <a:lnTo>
                  <a:pt x="32677" y="16344"/>
                </a:lnTo>
                <a:close/>
              </a:path>
              <a:path w="32677" h="145021">
                <a:moveTo>
                  <a:pt x="2044" y="42900"/>
                </a:moveTo>
                <a:lnTo>
                  <a:pt x="2044" y="145021"/>
                </a:lnTo>
                <a:lnTo>
                  <a:pt x="30632" y="145021"/>
                </a:lnTo>
                <a:lnTo>
                  <a:pt x="30632" y="42900"/>
                </a:lnTo>
                <a:lnTo>
                  <a:pt x="2044" y="429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4" name="object 1304"/>
          <p:cNvSpPr/>
          <p:nvPr/>
        </p:nvSpPr>
        <p:spPr>
          <a:xfrm>
            <a:off x="2394904" y="6422281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39" y="38852"/>
                </a:lnTo>
                <a:lnTo>
                  <a:pt x="36316" y="26163"/>
                </a:lnTo>
                <a:lnTo>
                  <a:pt x="48399" y="22479"/>
                </a:lnTo>
                <a:lnTo>
                  <a:pt x="51301" y="22623"/>
                </a:lnTo>
                <a:lnTo>
                  <a:pt x="62805" y="28085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39" y="38852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39" y="3885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5" name="object 1305"/>
          <p:cNvSpPr/>
          <p:nvPr/>
        </p:nvSpPr>
        <p:spPr>
          <a:xfrm>
            <a:off x="2507204" y="6422284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91184" y="22683"/>
                </a:moveTo>
                <a:lnTo>
                  <a:pt x="85127" y="9865"/>
                </a:lnTo>
                <a:lnTo>
                  <a:pt x="74271" y="2412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21" y="24511"/>
                </a:lnTo>
                <a:lnTo>
                  <a:pt x="40855" y="22466"/>
                </a:lnTo>
                <a:lnTo>
                  <a:pt x="55143" y="22466"/>
                </a:lnTo>
                <a:lnTo>
                  <a:pt x="63309" y="24511"/>
                </a:ln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184" y="2268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6" name="object 1306"/>
          <p:cNvSpPr/>
          <p:nvPr/>
        </p:nvSpPr>
        <p:spPr>
          <a:xfrm>
            <a:off x="2610293" y="6391649"/>
            <a:ext cx="74548" cy="136842"/>
          </a:xfrm>
          <a:custGeom>
            <a:avLst/>
            <a:gdLst/>
            <a:ahLst/>
            <a:cxnLst/>
            <a:rect l="l" t="t" r="r" b="b"/>
            <a:pathLst>
              <a:path w="74548" h="136842">
                <a:moveTo>
                  <a:pt x="46354" y="136842"/>
                </a:moveTo>
                <a:lnTo>
                  <a:pt x="48953" y="136783"/>
                </a:lnTo>
                <a:lnTo>
                  <a:pt x="60986" y="135399"/>
                </a:lnTo>
                <a:lnTo>
                  <a:pt x="74548" y="132346"/>
                </a:lnTo>
                <a:lnTo>
                  <a:pt x="71894" y="112331"/>
                </a:lnTo>
                <a:lnTo>
                  <a:pt x="59639" y="114376"/>
                </a:lnTo>
                <a:lnTo>
                  <a:pt x="48818" y="114376"/>
                </a:lnTo>
                <a:lnTo>
                  <a:pt x="42887" y="111925"/>
                </a:lnTo>
                <a:lnTo>
                  <a:pt x="42887" y="53111"/>
                </a:lnTo>
                <a:lnTo>
                  <a:pt x="69443" y="53111"/>
                </a:lnTo>
                <a:lnTo>
                  <a:pt x="71488" y="32677"/>
                </a:lnTo>
                <a:lnTo>
                  <a:pt x="42887" y="32677"/>
                </a:lnTo>
                <a:lnTo>
                  <a:pt x="42887" y="0"/>
                </a:lnTo>
                <a:lnTo>
                  <a:pt x="14300" y="2032"/>
                </a:lnTo>
                <a:lnTo>
                  <a:pt x="14300" y="32677"/>
                </a:lnTo>
                <a:lnTo>
                  <a:pt x="0" y="32677"/>
                </a:lnTo>
                <a:lnTo>
                  <a:pt x="0" y="53111"/>
                </a:lnTo>
                <a:lnTo>
                  <a:pt x="14300" y="53111"/>
                </a:lnTo>
                <a:lnTo>
                  <a:pt x="14300" y="108851"/>
                </a:lnTo>
                <a:lnTo>
                  <a:pt x="14758" y="114852"/>
                </a:lnTo>
                <a:lnTo>
                  <a:pt x="20561" y="127635"/>
                </a:lnTo>
                <a:lnTo>
                  <a:pt x="31670" y="134682"/>
                </a:lnTo>
                <a:lnTo>
                  <a:pt x="46354" y="13684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7" name="object 1307"/>
          <p:cNvSpPr/>
          <p:nvPr/>
        </p:nvSpPr>
        <p:spPr>
          <a:xfrm>
            <a:off x="2686843" y="6422281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42" y="38840"/>
                </a:lnTo>
                <a:lnTo>
                  <a:pt x="36321" y="26161"/>
                </a:lnTo>
                <a:lnTo>
                  <a:pt x="48412" y="22479"/>
                </a:lnTo>
                <a:lnTo>
                  <a:pt x="51301" y="22622"/>
                </a:lnTo>
                <a:lnTo>
                  <a:pt x="62804" y="28082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42" y="38840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42" y="3884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8" name="object 1308"/>
          <p:cNvSpPr/>
          <p:nvPr/>
        </p:nvSpPr>
        <p:spPr>
          <a:xfrm>
            <a:off x="2790967" y="6422287"/>
            <a:ext cx="82727" cy="106210"/>
          </a:xfrm>
          <a:custGeom>
            <a:avLst/>
            <a:gdLst/>
            <a:ahLst/>
            <a:cxnLst/>
            <a:rect l="l" t="t" r="r" b="b"/>
            <a:pathLst>
              <a:path w="82727" h="106210">
                <a:moveTo>
                  <a:pt x="30632" y="25527"/>
                </a:moveTo>
                <a:lnTo>
                  <a:pt x="34734" y="22466"/>
                </a:lnTo>
                <a:lnTo>
                  <a:pt x="47456" y="22571"/>
                </a:lnTo>
                <a:lnTo>
                  <a:pt x="59088" y="24423"/>
                </a:lnTo>
                <a:lnTo>
                  <a:pt x="73329" y="28600"/>
                </a:lnTo>
                <a:lnTo>
                  <a:pt x="77622" y="6121"/>
                </a:lnTo>
                <a:lnTo>
                  <a:pt x="68710" y="3618"/>
                </a:lnTo>
                <a:lnTo>
                  <a:pt x="55389" y="1047"/>
                </a:lnTo>
                <a:lnTo>
                  <a:pt x="42887" y="0"/>
                </a:lnTo>
                <a:lnTo>
                  <a:pt x="25954" y="1512"/>
                </a:lnTo>
                <a:lnTo>
                  <a:pt x="12997" y="6569"/>
                </a:lnTo>
                <a:lnTo>
                  <a:pt x="4864" y="15794"/>
                </a:lnTo>
                <a:lnTo>
                  <a:pt x="2044" y="29806"/>
                </a:lnTo>
                <a:lnTo>
                  <a:pt x="3353" y="38922"/>
                </a:lnTo>
                <a:lnTo>
                  <a:pt x="10084" y="50141"/>
                </a:lnTo>
                <a:lnTo>
                  <a:pt x="21038" y="57811"/>
                </a:lnTo>
                <a:lnTo>
                  <a:pt x="34518" y="62496"/>
                </a:lnTo>
                <a:lnTo>
                  <a:pt x="45351" y="65354"/>
                </a:lnTo>
                <a:lnTo>
                  <a:pt x="54127" y="67398"/>
                </a:lnTo>
                <a:lnTo>
                  <a:pt x="54127" y="81686"/>
                </a:lnTo>
                <a:lnTo>
                  <a:pt x="46989" y="83731"/>
                </a:lnTo>
                <a:lnTo>
                  <a:pt x="36766" y="83731"/>
                </a:lnTo>
                <a:lnTo>
                  <a:pt x="28748" y="83242"/>
                </a:lnTo>
                <a:lnTo>
                  <a:pt x="15386" y="80928"/>
                </a:lnTo>
                <a:lnTo>
                  <a:pt x="3886" y="77609"/>
                </a:lnTo>
                <a:lnTo>
                  <a:pt x="0" y="100088"/>
                </a:lnTo>
                <a:lnTo>
                  <a:pt x="10988" y="103365"/>
                </a:lnTo>
                <a:lnTo>
                  <a:pt x="24895" y="105498"/>
                </a:lnTo>
                <a:lnTo>
                  <a:pt x="36766" y="106210"/>
                </a:lnTo>
                <a:lnTo>
                  <a:pt x="44445" y="105917"/>
                </a:lnTo>
                <a:lnTo>
                  <a:pt x="59934" y="103000"/>
                </a:lnTo>
                <a:lnTo>
                  <a:pt x="72037" y="96778"/>
                </a:lnTo>
                <a:lnTo>
                  <a:pt x="79915" y="87029"/>
                </a:lnTo>
                <a:lnTo>
                  <a:pt x="82727" y="73533"/>
                </a:lnTo>
                <a:lnTo>
                  <a:pt x="81030" y="62676"/>
                </a:lnTo>
                <a:lnTo>
                  <a:pt x="73755" y="51865"/>
                </a:lnTo>
                <a:lnTo>
                  <a:pt x="62464" y="45016"/>
                </a:lnTo>
                <a:lnTo>
                  <a:pt x="49034" y="40640"/>
                </a:lnTo>
                <a:lnTo>
                  <a:pt x="37172" y="37579"/>
                </a:lnTo>
                <a:lnTo>
                  <a:pt x="30632" y="35737"/>
                </a:lnTo>
                <a:lnTo>
                  <a:pt x="30632" y="255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9" name="object 1309"/>
          <p:cNvSpPr/>
          <p:nvPr/>
        </p:nvSpPr>
        <p:spPr>
          <a:xfrm>
            <a:off x="2934916" y="6422620"/>
            <a:ext cx="62293" cy="103835"/>
          </a:xfrm>
          <a:custGeom>
            <a:avLst/>
            <a:gdLst/>
            <a:ahLst/>
            <a:cxnLst/>
            <a:rect l="l" t="t" r="r" b="b"/>
            <a:pathLst>
              <a:path w="62293" h="103835">
                <a:moveTo>
                  <a:pt x="50803" y="0"/>
                </a:moveTo>
                <a:lnTo>
                  <a:pt x="38697" y="3495"/>
                </a:lnTo>
                <a:lnTo>
                  <a:pt x="29400" y="8852"/>
                </a:lnTo>
                <a:lnTo>
                  <a:pt x="28587" y="8852"/>
                </a:lnTo>
                <a:lnTo>
                  <a:pt x="28587" y="1714"/>
                </a:lnTo>
                <a:lnTo>
                  <a:pt x="0" y="1714"/>
                </a:lnTo>
                <a:lnTo>
                  <a:pt x="0" y="103835"/>
                </a:lnTo>
                <a:lnTo>
                  <a:pt x="28587" y="103835"/>
                </a:lnTo>
                <a:lnTo>
                  <a:pt x="28587" y="27229"/>
                </a:lnTo>
                <a:lnTo>
                  <a:pt x="34063" y="25535"/>
                </a:lnTo>
                <a:lnTo>
                  <a:pt x="45328" y="23443"/>
                </a:lnTo>
                <a:lnTo>
                  <a:pt x="62293" y="23152"/>
                </a:lnTo>
                <a:lnTo>
                  <a:pt x="62293" y="76"/>
                </a:lnTo>
                <a:lnTo>
                  <a:pt x="50803" y="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0" name="object 1310"/>
          <p:cNvSpPr/>
          <p:nvPr/>
        </p:nvSpPr>
        <p:spPr>
          <a:xfrm>
            <a:off x="3001255" y="6422281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39" y="38852"/>
                </a:lnTo>
                <a:lnTo>
                  <a:pt x="36316" y="26163"/>
                </a:lnTo>
                <a:lnTo>
                  <a:pt x="48399" y="22479"/>
                </a:lnTo>
                <a:lnTo>
                  <a:pt x="51301" y="22623"/>
                </a:lnTo>
                <a:lnTo>
                  <a:pt x="62805" y="28085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39" y="38852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39" y="3885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1" name="object 1311"/>
          <p:cNvSpPr/>
          <p:nvPr/>
        </p:nvSpPr>
        <p:spPr>
          <a:xfrm>
            <a:off x="3106398" y="6422281"/>
            <a:ext cx="88849" cy="106210"/>
          </a:xfrm>
          <a:custGeom>
            <a:avLst/>
            <a:gdLst/>
            <a:ahLst/>
            <a:cxnLst/>
            <a:rect l="l" t="t" r="r" b="b"/>
            <a:pathLst>
              <a:path w="88849" h="106210">
                <a:moveTo>
                  <a:pt x="33425" y="104671"/>
                </a:moveTo>
                <a:lnTo>
                  <a:pt x="48005" y="106210"/>
                </a:lnTo>
                <a:lnTo>
                  <a:pt x="50217" y="106191"/>
                </a:lnTo>
                <a:lnTo>
                  <a:pt x="64046" y="105372"/>
                </a:lnTo>
                <a:lnTo>
                  <a:pt x="77545" y="103337"/>
                </a:lnTo>
                <a:lnTo>
                  <a:pt x="87833" y="100088"/>
                </a:lnTo>
                <a:lnTo>
                  <a:pt x="84772" y="78625"/>
                </a:lnTo>
                <a:lnTo>
                  <a:pt x="80767" y="79976"/>
                </a:lnTo>
                <a:lnTo>
                  <a:pt x="68337" y="82725"/>
                </a:lnTo>
                <a:lnTo>
                  <a:pt x="55156" y="83743"/>
                </a:lnTo>
                <a:lnTo>
                  <a:pt x="53722" y="83728"/>
                </a:lnTo>
                <a:lnTo>
                  <a:pt x="38636" y="80337"/>
                </a:lnTo>
                <a:lnTo>
                  <a:pt x="30827" y="70878"/>
                </a:lnTo>
                <a:lnTo>
                  <a:pt x="28600" y="55143"/>
                </a:lnTo>
                <a:lnTo>
                  <a:pt x="28798" y="49073"/>
                </a:lnTo>
                <a:lnTo>
                  <a:pt x="32293" y="34071"/>
                </a:lnTo>
                <a:lnTo>
                  <a:pt x="40799" y="25320"/>
                </a:lnTo>
                <a:lnTo>
                  <a:pt x="55156" y="22479"/>
                </a:lnTo>
                <a:lnTo>
                  <a:pt x="61524" y="22779"/>
                </a:lnTo>
                <a:lnTo>
                  <a:pt x="74957" y="25073"/>
                </a:lnTo>
                <a:lnTo>
                  <a:pt x="85788" y="28600"/>
                </a:lnTo>
                <a:lnTo>
                  <a:pt x="88849" y="7150"/>
                </a:lnTo>
                <a:lnTo>
                  <a:pt x="78415" y="3139"/>
                </a:lnTo>
                <a:lnTo>
                  <a:pt x="64583" y="745"/>
                </a:lnTo>
                <a:lnTo>
                  <a:pt x="52095" y="0"/>
                </a:lnTo>
                <a:lnTo>
                  <a:pt x="36501" y="1531"/>
                </a:lnTo>
                <a:lnTo>
                  <a:pt x="23359" y="6239"/>
                </a:lnTo>
                <a:lnTo>
                  <a:pt x="13139" y="14040"/>
                </a:lnTo>
                <a:lnTo>
                  <a:pt x="5839" y="24848"/>
                </a:lnTo>
                <a:lnTo>
                  <a:pt x="1459" y="38577"/>
                </a:lnTo>
                <a:lnTo>
                  <a:pt x="0" y="55143"/>
                </a:lnTo>
                <a:lnTo>
                  <a:pt x="505" y="64687"/>
                </a:lnTo>
                <a:lnTo>
                  <a:pt x="4196" y="80122"/>
                </a:lnTo>
                <a:lnTo>
                  <a:pt x="11155" y="91810"/>
                </a:lnTo>
                <a:lnTo>
                  <a:pt x="21020" y="99931"/>
                </a:lnTo>
                <a:lnTo>
                  <a:pt x="33425" y="104671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2" name="object 1312"/>
          <p:cNvSpPr/>
          <p:nvPr/>
        </p:nvSpPr>
        <p:spPr>
          <a:xfrm>
            <a:off x="3202360" y="6422280"/>
            <a:ext cx="63582" cy="106210"/>
          </a:xfrm>
          <a:custGeom>
            <a:avLst/>
            <a:gdLst/>
            <a:ahLst/>
            <a:cxnLst/>
            <a:rect l="l" t="t" r="r" b="b"/>
            <a:pathLst>
              <a:path w="63582" h="106210">
                <a:moveTo>
                  <a:pt x="30979" y="73119"/>
                </a:moveTo>
                <a:lnTo>
                  <a:pt x="28600" y="55143"/>
                </a:lnTo>
                <a:lnTo>
                  <a:pt x="33425" y="104671"/>
                </a:lnTo>
                <a:lnTo>
                  <a:pt x="48005" y="106210"/>
                </a:lnTo>
                <a:lnTo>
                  <a:pt x="63582" y="104679"/>
                </a:lnTo>
                <a:lnTo>
                  <a:pt x="60603" y="81858"/>
                </a:lnTo>
                <a:lnTo>
                  <a:pt x="49021" y="84759"/>
                </a:lnTo>
                <a:lnTo>
                  <a:pt x="38479" y="82513"/>
                </a:lnTo>
                <a:lnTo>
                  <a:pt x="30979" y="73119"/>
                </a:lnTo>
                <a:close/>
              </a:path>
              <a:path w="63582" h="106210">
                <a:moveTo>
                  <a:pt x="0" y="55143"/>
                </a:moveTo>
                <a:lnTo>
                  <a:pt x="505" y="64687"/>
                </a:lnTo>
                <a:lnTo>
                  <a:pt x="4196" y="80122"/>
                </a:lnTo>
                <a:lnTo>
                  <a:pt x="11155" y="91810"/>
                </a:lnTo>
                <a:lnTo>
                  <a:pt x="21020" y="99931"/>
                </a:lnTo>
                <a:lnTo>
                  <a:pt x="33425" y="104671"/>
                </a:lnTo>
                <a:lnTo>
                  <a:pt x="28600" y="55143"/>
                </a:lnTo>
                <a:lnTo>
                  <a:pt x="28685" y="50951"/>
                </a:lnTo>
                <a:lnTo>
                  <a:pt x="31899" y="33803"/>
                </a:lnTo>
                <a:lnTo>
                  <a:pt x="39485" y="24349"/>
                </a:lnTo>
                <a:lnTo>
                  <a:pt x="51066" y="21450"/>
                </a:lnTo>
                <a:lnTo>
                  <a:pt x="61603" y="23697"/>
                </a:lnTo>
                <a:lnTo>
                  <a:pt x="69106" y="33090"/>
                </a:lnTo>
                <a:lnTo>
                  <a:pt x="71488" y="51066"/>
                </a:lnTo>
                <a:lnTo>
                  <a:pt x="71402" y="55256"/>
                </a:lnTo>
                <a:lnTo>
                  <a:pt x="68189" y="72400"/>
                </a:lnTo>
                <a:lnTo>
                  <a:pt x="60603" y="81858"/>
                </a:lnTo>
                <a:lnTo>
                  <a:pt x="63582" y="104679"/>
                </a:lnTo>
                <a:lnTo>
                  <a:pt x="76721" y="99970"/>
                </a:lnTo>
                <a:lnTo>
                  <a:pt x="86943" y="92168"/>
                </a:lnTo>
                <a:lnTo>
                  <a:pt x="94245" y="81359"/>
                </a:lnTo>
                <a:lnTo>
                  <a:pt x="98627" y="67629"/>
                </a:lnTo>
                <a:lnTo>
                  <a:pt x="100088" y="51066"/>
                </a:lnTo>
                <a:lnTo>
                  <a:pt x="99582" y="41522"/>
                </a:lnTo>
                <a:lnTo>
                  <a:pt x="95892" y="26087"/>
                </a:lnTo>
                <a:lnTo>
                  <a:pt x="88932" y="14399"/>
                </a:lnTo>
                <a:lnTo>
                  <a:pt x="79068" y="6278"/>
                </a:lnTo>
                <a:lnTo>
                  <a:pt x="66663" y="1539"/>
                </a:lnTo>
                <a:lnTo>
                  <a:pt x="52082" y="0"/>
                </a:lnTo>
                <a:lnTo>
                  <a:pt x="36501" y="1530"/>
                </a:lnTo>
                <a:lnTo>
                  <a:pt x="23361" y="6239"/>
                </a:lnTo>
                <a:lnTo>
                  <a:pt x="13140" y="14041"/>
                </a:lnTo>
                <a:lnTo>
                  <a:pt x="5840" y="24850"/>
                </a:lnTo>
                <a:lnTo>
                  <a:pt x="1460" y="38580"/>
                </a:lnTo>
                <a:lnTo>
                  <a:pt x="0" y="5514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3" name="object 1313"/>
          <p:cNvSpPr/>
          <p:nvPr/>
        </p:nvSpPr>
        <p:spPr>
          <a:xfrm>
            <a:off x="3318752" y="6422284"/>
            <a:ext cx="156044" cy="104165"/>
          </a:xfrm>
          <a:custGeom>
            <a:avLst/>
            <a:gdLst/>
            <a:ahLst/>
            <a:cxnLst/>
            <a:rect l="l" t="t" r="r" b="b"/>
            <a:pathLst>
              <a:path w="156044" h="104165">
                <a:moveTo>
                  <a:pt x="63309" y="36753"/>
                </a:move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706" y="26746"/>
                </a:lnTo>
                <a:lnTo>
                  <a:pt x="97637" y="24307"/>
                </a:lnTo>
                <a:lnTo>
                  <a:pt x="104368" y="22466"/>
                </a:lnTo>
                <a:lnTo>
                  <a:pt x="118465" y="22466"/>
                </a:lnTo>
                <a:lnTo>
                  <a:pt x="127444" y="24511"/>
                </a:lnTo>
                <a:lnTo>
                  <a:pt x="127444" y="104165"/>
                </a:lnTo>
                <a:lnTo>
                  <a:pt x="156044" y="104165"/>
                </a:lnTo>
                <a:lnTo>
                  <a:pt x="156044" y="30429"/>
                </a:lnTo>
                <a:lnTo>
                  <a:pt x="155144" y="22067"/>
                </a:lnTo>
                <a:lnTo>
                  <a:pt x="148708" y="9599"/>
                </a:lnTo>
                <a:lnTo>
                  <a:pt x="137585" y="2348"/>
                </a:lnTo>
                <a:lnTo>
                  <a:pt x="123570" y="0"/>
                </a:lnTo>
                <a:lnTo>
                  <a:pt x="122285" y="5"/>
                </a:lnTo>
                <a:lnTo>
                  <a:pt x="109406" y="922"/>
                </a:lnTo>
                <a:lnTo>
                  <a:pt x="97432" y="4167"/>
                </a:lnTo>
                <a:lnTo>
                  <a:pt x="85788" y="10820"/>
                </a:lnTo>
                <a:lnTo>
                  <a:pt x="84266" y="9044"/>
                </a:lnTo>
                <a:lnTo>
                  <a:pt x="73664" y="2220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09" y="24511"/>
                </a:lnTo>
                <a:lnTo>
                  <a:pt x="40855" y="22466"/>
                </a:lnTo>
                <a:lnTo>
                  <a:pt x="55143" y="22466"/>
                </a:lnTo>
                <a:lnTo>
                  <a:pt x="63309" y="24511"/>
                </a:lnTo>
                <a:lnTo>
                  <a:pt x="63309" y="3675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4" name="object 1314"/>
          <p:cNvSpPr/>
          <p:nvPr/>
        </p:nvSpPr>
        <p:spPr>
          <a:xfrm>
            <a:off x="3490031" y="6422281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39" y="38852"/>
                </a:lnTo>
                <a:lnTo>
                  <a:pt x="36316" y="26163"/>
                </a:lnTo>
                <a:lnTo>
                  <a:pt x="48399" y="22479"/>
                </a:lnTo>
                <a:lnTo>
                  <a:pt x="51301" y="22623"/>
                </a:lnTo>
                <a:lnTo>
                  <a:pt x="62805" y="28085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39" y="38852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39" y="3885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5" name="object 1315"/>
          <p:cNvSpPr/>
          <p:nvPr/>
        </p:nvSpPr>
        <p:spPr>
          <a:xfrm>
            <a:off x="3602332" y="6422284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91184" y="22683"/>
                </a:moveTo>
                <a:lnTo>
                  <a:pt x="85127" y="9865"/>
                </a:lnTo>
                <a:lnTo>
                  <a:pt x="74271" y="2412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21" y="24511"/>
                </a:lnTo>
                <a:lnTo>
                  <a:pt x="40855" y="22466"/>
                </a:lnTo>
                <a:lnTo>
                  <a:pt x="55143" y="22466"/>
                </a:lnTo>
                <a:lnTo>
                  <a:pt x="63309" y="24511"/>
                </a:ln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184" y="2268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6" name="object 1316"/>
          <p:cNvSpPr/>
          <p:nvPr/>
        </p:nvSpPr>
        <p:spPr>
          <a:xfrm>
            <a:off x="3709503" y="6381423"/>
            <a:ext cx="95999" cy="147078"/>
          </a:xfrm>
          <a:custGeom>
            <a:avLst/>
            <a:gdLst/>
            <a:ahLst/>
            <a:cxnLst/>
            <a:rect l="l" t="t" r="r" b="b"/>
            <a:pathLst>
              <a:path w="95999" h="147078">
                <a:moveTo>
                  <a:pt x="0" y="95999"/>
                </a:moveTo>
                <a:lnTo>
                  <a:pt x="1519" y="112681"/>
                </a:lnTo>
                <a:lnTo>
                  <a:pt x="5839" y="126204"/>
                </a:lnTo>
                <a:lnTo>
                  <a:pt x="13388" y="137123"/>
                </a:lnTo>
                <a:lnTo>
                  <a:pt x="24583" y="144420"/>
                </a:lnTo>
                <a:lnTo>
                  <a:pt x="39839" y="147078"/>
                </a:lnTo>
                <a:lnTo>
                  <a:pt x="46977" y="124599"/>
                </a:lnTo>
                <a:lnTo>
                  <a:pt x="37474" y="122200"/>
                </a:lnTo>
                <a:lnTo>
                  <a:pt x="30521" y="112030"/>
                </a:lnTo>
                <a:lnTo>
                  <a:pt x="28600" y="94983"/>
                </a:lnTo>
                <a:lnTo>
                  <a:pt x="30400" y="77120"/>
                </a:lnTo>
                <a:lnTo>
                  <a:pt x="36815" y="66623"/>
                </a:lnTo>
                <a:lnTo>
                  <a:pt x="49021" y="63334"/>
                </a:lnTo>
                <a:lnTo>
                  <a:pt x="57200" y="63334"/>
                </a:lnTo>
                <a:lnTo>
                  <a:pt x="62293" y="64350"/>
                </a:lnTo>
                <a:lnTo>
                  <a:pt x="67398" y="66395"/>
                </a:lnTo>
                <a:lnTo>
                  <a:pt x="67398" y="120523"/>
                </a:lnTo>
                <a:lnTo>
                  <a:pt x="66382" y="137883"/>
                </a:lnTo>
                <a:lnTo>
                  <a:pt x="67398" y="137883"/>
                </a:lnTo>
                <a:lnTo>
                  <a:pt x="67398" y="145021"/>
                </a:lnTo>
                <a:lnTo>
                  <a:pt x="95999" y="145021"/>
                </a:lnTo>
                <a:lnTo>
                  <a:pt x="95999" y="0"/>
                </a:lnTo>
                <a:lnTo>
                  <a:pt x="67398" y="2057"/>
                </a:lnTo>
                <a:lnTo>
                  <a:pt x="67398" y="46570"/>
                </a:lnTo>
                <a:lnTo>
                  <a:pt x="66801" y="46990"/>
                </a:lnTo>
                <a:lnTo>
                  <a:pt x="60261" y="42900"/>
                </a:lnTo>
                <a:lnTo>
                  <a:pt x="53314" y="40855"/>
                </a:lnTo>
                <a:lnTo>
                  <a:pt x="44945" y="40855"/>
                </a:lnTo>
                <a:lnTo>
                  <a:pt x="35162" y="41681"/>
                </a:lnTo>
                <a:lnTo>
                  <a:pt x="21814" y="46437"/>
                </a:lnTo>
                <a:lnTo>
                  <a:pt x="11883" y="54874"/>
                </a:lnTo>
                <a:lnTo>
                  <a:pt x="5109" y="66366"/>
                </a:lnTo>
                <a:lnTo>
                  <a:pt x="1234" y="80283"/>
                </a:lnTo>
                <a:lnTo>
                  <a:pt x="0" y="95999"/>
                </a:lnTo>
                <a:close/>
              </a:path>
              <a:path w="95999" h="147078">
                <a:moveTo>
                  <a:pt x="39839" y="147078"/>
                </a:moveTo>
                <a:lnTo>
                  <a:pt x="42935" y="147019"/>
                </a:lnTo>
                <a:lnTo>
                  <a:pt x="55804" y="144728"/>
                </a:lnTo>
                <a:lnTo>
                  <a:pt x="66382" y="137883"/>
                </a:lnTo>
                <a:lnTo>
                  <a:pt x="67398" y="120523"/>
                </a:lnTo>
                <a:lnTo>
                  <a:pt x="61277" y="122555"/>
                </a:lnTo>
                <a:lnTo>
                  <a:pt x="56172" y="124599"/>
                </a:lnTo>
                <a:lnTo>
                  <a:pt x="46977" y="124599"/>
                </a:lnTo>
                <a:lnTo>
                  <a:pt x="39839" y="147078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7" name="object 1317"/>
          <p:cNvSpPr/>
          <p:nvPr/>
        </p:nvSpPr>
        <p:spPr>
          <a:xfrm>
            <a:off x="3819761" y="6503975"/>
            <a:ext cx="60248" cy="105909"/>
          </a:xfrm>
          <a:custGeom>
            <a:avLst/>
            <a:gdLst/>
            <a:ahLst/>
            <a:cxnLst/>
            <a:rect l="l" t="t" r="r" b="b"/>
            <a:pathLst>
              <a:path w="60248" h="105909">
                <a:moveTo>
                  <a:pt x="34709" y="2044"/>
                </a:moveTo>
                <a:lnTo>
                  <a:pt x="36691" y="24223"/>
                </a:lnTo>
                <a:lnTo>
                  <a:pt x="48937" y="21319"/>
                </a:lnTo>
                <a:lnTo>
                  <a:pt x="60248" y="15328"/>
                </a:lnTo>
                <a:lnTo>
                  <a:pt x="55143" y="0"/>
                </a:lnTo>
                <a:lnTo>
                  <a:pt x="49009" y="2044"/>
                </a:lnTo>
                <a:lnTo>
                  <a:pt x="34709" y="2044"/>
                </a:lnTo>
                <a:close/>
              </a:path>
              <a:path w="60248" h="105909">
                <a:moveTo>
                  <a:pt x="11226" y="-54127"/>
                </a:moveTo>
                <a:lnTo>
                  <a:pt x="15778" y="-55470"/>
                </a:lnTo>
                <a:lnTo>
                  <a:pt x="27424" y="-58207"/>
                </a:lnTo>
                <a:lnTo>
                  <a:pt x="40843" y="-59220"/>
                </a:lnTo>
                <a:lnTo>
                  <a:pt x="44336" y="-59151"/>
                </a:lnTo>
                <a:lnTo>
                  <a:pt x="57842" y="-54809"/>
                </a:lnTo>
                <a:lnTo>
                  <a:pt x="61264" y="-40843"/>
                </a:lnTo>
                <a:lnTo>
                  <a:pt x="61264" y="-35737"/>
                </a:lnTo>
                <a:lnTo>
                  <a:pt x="60655" y="-35737"/>
                </a:lnTo>
                <a:lnTo>
                  <a:pt x="51053" y="-37769"/>
                </a:lnTo>
                <a:lnTo>
                  <a:pt x="44932" y="-38811"/>
                </a:lnTo>
                <a:lnTo>
                  <a:pt x="36753" y="-38811"/>
                </a:lnTo>
                <a:lnTo>
                  <a:pt x="23477" y="-37342"/>
                </a:lnTo>
                <a:lnTo>
                  <a:pt x="10875" y="-31594"/>
                </a:lnTo>
                <a:lnTo>
                  <a:pt x="2829" y="-21517"/>
                </a:lnTo>
                <a:lnTo>
                  <a:pt x="0" y="-7137"/>
                </a:lnTo>
                <a:lnTo>
                  <a:pt x="704" y="819"/>
                </a:lnTo>
                <a:lnTo>
                  <a:pt x="6441" y="13966"/>
                </a:lnTo>
                <a:lnTo>
                  <a:pt x="16857" y="21878"/>
                </a:lnTo>
                <a:lnTo>
                  <a:pt x="30632" y="24523"/>
                </a:lnTo>
                <a:lnTo>
                  <a:pt x="36691" y="24223"/>
                </a:lnTo>
                <a:lnTo>
                  <a:pt x="34709" y="2044"/>
                </a:lnTo>
                <a:lnTo>
                  <a:pt x="28587" y="825"/>
                </a:lnTo>
                <a:lnTo>
                  <a:pt x="28587" y="-13881"/>
                </a:lnTo>
                <a:lnTo>
                  <a:pt x="31648" y="-16332"/>
                </a:lnTo>
                <a:lnTo>
                  <a:pt x="61264" y="-16332"/>
                </a:lnTo>
                <a:lnTo>
                  <a:pt x="61264" y="-2032"/>
                </a:lnTo>
                <a:lnTo>
                  <a:pt x="55143" y="0"/>
                </a:lnTo>
                <a:lnTo>
                  <a:pt x="60248" y="15328"/>
                </a:lnTo>
                <a:lnTo>
                  <a:pt x="61264" y="15328"/>
                </a:lnTo>
                <a:lnTo>
                  <a:pt x="61887" y="21043"/>
                </a:lnTo>
                <a:lnTo>
                  <a:pt x="67386" y="24523"/>
                </a:lnTo>
                <a:lnTo>
                  <a:pt x="79642" y="24417"/>
                </a:lnTo>
                <a:lnTo>
                  <a:pt x="92957" y="22559"/>
                </a:lnTo>
                <a:lnTo>
                  <a:pt x="104165" y="18389"/>
                </a:lnTo>
                <a:lnTo>
                  <a:pt x="104165" y="2044"/>
                </a:lnTo>
                <a:lnTo>
                  <a:pt x="89865" y="2044"/>
                </a:lnTo>
                <a:lnTo>
                  <a:pt x="89865" y="-46964"/>
                </a:lnTo>
                <a:lnTo>
                  <a:pt x="88887" y="-56735"/>
                </a:lnTo>
                <a:lnTo>
                  <a:pt x="82511" y="-69822"/>
                </a:lnTo>
                <a:lnTo>
                  <a:pt x="71707" y="-77378"/>
                </a:lnTo>
                <a:lnTo>
                  <a:pt x="58251" y="-80850"/>
                </a:lnTo>
                <a:lnTo>
                  <a:pt x="43916" y="-81686"/>
                </a:lnTo>
                <a:lnTo>
                  <a:pt x="31998" y="-81134"/>
                </a:lnTo>
                <a:lnTo>
                  <a:pt x="19446" y="-79098"/>
                </a:lnTo>
                <a:lnTo>
                  <a:pt x="8153" y="-75565"/>
                </a:lnTo>
                <a:lnTo>
                  <a:pt x="11226" y="-541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8" name="object 1318"/>
          <p:cNvSpPr/>
          <p:nvPr/>
        </p:nvSpPr>
        <p:spPr>
          <a:xfrm>
            <a:off x="3927966" y="6422281"/>
            <a:ext cx="88849" cy="106210"/>
          </a:xfrm>
          <a:custGeom>
            <a:avLst/>
            <a:gdLst/>
            <a:ahLst/>
            <a:cxnLst/>
            <a:rect l="l" t="t" r="r" b="b"/>
            <a:pathLst>
              <a:path w="88849" h="106210">
                <a:moveTo>
                  <a:pt x="33425" y="104671"/>
                </a:moveTo>
                <a:lnTo>
                  <a:pt x="48005" y="106210"/>
                </a:lnTo>
                <a:lnTo>
                  <a:pt x="50217" y="106191"/>
                </a:lnTo>
                <a:lnTo>
                  <a:pt x="64046" y="105372"/>
                </a:lnTo>
                <a:lnTo>
                  <a:pt x="77545" y="103337"/>
                </a:lnTo>
                <a:lnTo>
                  <a:pt x="87833" y="100088"/>
                </a:lnTo>
                <a:lnTo>
                  <a:pt x="84772" y="78625"/>
                </a:lnTo>
                <a:lnTo>
                  <a:pt x="80767" y="79976"/>
                </a:lnTo>
                <a:lnTo>
                  <a:pt x="68337" y="82725"/>
                </a:lnTo>
                <a:lnTo>
                  <a:pt x="55156" y="83743"/>
                </a:lnTo>
                <a:lnTo>
                  <a:pt x="53722" y="83728"/>
                </a:lnTo>
                <a:lnTo>
                  <a:pt x="38636" y="80337"/>
                </a:lnTo>
                <a:lnTo>
                  <a:pt x="30827" y="70878"/>
                </a:lnTo>
                <a:lnTo>
                  <a:pt x="28600" y="55143"/>
                </a:lnTo>
                <a:lnTo>
                  <a:pt x="28798" y="49073"/>
                </a:lnTo>
                <a:lnTo>
                  <a:pt x="32293" y="34071"/>
                </a:lnTo>
                <a:lnTo>
                  <a:pt x="40799" y="25320"/>
                </a:lnTo>
                <a:lnTo>
                  <a:pt x="55156" y="22479"/>
                </a:lnTo>
                <a:lnTo>
                  <a:pt x="61524" y="22779"/>
                </a:lnTo>
                <a:lnTo>
                  <a:pt x="74957" y="25073"/>
                </a:lnTo>
                <a:lnTo>
                  <a:pt x="85788" y="28600"/>
                </a:lnTo>
                <a:lnTo>
                  <a:pt x="88849" y="7150"/>
                </a:lnTo>
                <a:lnTo>
                  <a:pt x="78415" y="3139"/>
                </a:lnTo>
                <a:lnTo>
                  <a:pt x="64583" y="745"/>
                </a:lnTo>
                <a:lnTo>
                  <a:pt x="52095" y="0"/>
                </a:lnTo>
                <a:lnTo>
                  <a:pt x="36501" y="1531"/>
                </a:lnTo>
                <a:lnTo>
                  <a:pt x="23359" y="6239"/>
                </a:lnTo>
                <a:lnTo>
                  <a:pt x="13139" y="14040"/>
                </a:lnTo>
                <a:lnTo>
                  <a:pt x="5839" y="24848"/>
                </a:lnTo>
                <a:lnTo>
                  <a:pt x="1459" y="38577"/>
                </a:lnTo>
                <a:lnTo>
                  <a:pt x="0" y="55143"/>
                </a:lnTo>
                <a:lnTo>
                  <a:pt x="505" y="64687"/>
                </a:lnTo>
                <a:lnTo>
                  <a:pt x="4196" y="80122"/>
                </a:lnTo>
                <a:lnTo>
                  <a:pt x="11155" y="91810"/>
                </a:lnTo>
                <a:lnTo>
                  <a:pt x="21020" y="99931"/>
                </a:lnTo>
                <a:lnTo>
                  <a:pt x="33425" y="104671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9" name="object 1319"/>
          <p:cNvSpPr/>
          <p:nvPr/>
        </p:nvSpPr>
        <p:spPr>
          <a:xfrm>
            <a:off x="4029036" y="6381432"/>
            <a:ext cx="32677" cy="145021"/>
          </a:xfrm>
          <a:custGeom>
            <a:avLst/>
            <a:gdLst/>
            <a:ahLst/>
            <a:cxnLst/>
            <a:rect l="l" t="t" r="r" b="b"/>
            <a:pathLst>
              <a:path w="32677" h="145021">
                <a:moveTo>
                  <a:pt x="32677" y="16344"/>
                </a:moveTo>
                <a:lnTo>
                  <a:pt x="32677" y="7353"/>
                </a:lnTo>
                <a:lnTo>
                  <a:pt x="25323" y="0"/>
                </a:lnTo>
                <a:lnTo>
                  <a:pt x="7353" y="0"/>
                </a:lnTo>
                <a:lnTo>
                  <a:pt x="0" y="7353"/>
                </a:lnTo>
                <a:lnTo>
                  <a:pt x="0" y="25323"/>
                </a:lnTo>
                <a:lnTo>
                  <a:pt x="7353" y="32677"/>
                </a:lnTo>
                <a:lnTo>
                  <a:pt x="25323" y="32677"/>
                </a:lnTo>
                <a:lnTo>
                  <a:pt x="32677" y="25323"/>
                </a:lnTo>
                <a:lnTo>
                  <a:pt x="32677" y="16344"/>
                </a:lnTo>
                <a:close/>
              </a:path>
              <a:path w="32677" h="145021">
                <a:moveTo>
                  <a:pt x="2044" y="42900"/>
                </a:moveTo>
                <a:lnTo>
                  <a:pt x="2044" y="145021"/>
                </a:lnTo>
                <a:lnTo>
                  <a:pt x="30632" y="145021"/>
                </a:lnTo>
                <a:lnTo>
                  <a:pt x="30632" y="42900"/>
                </a:lnTo>
                <a:lnTo>
                  <a:pt x="2044" y="42900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0" name="object 1320"/>
          <p:cNvSpPr/>
          <p:nvPr/>
        </p:nvSpPr>
        <p:spPr>
          <a:xfrm>
            <a:off x="4075995" y="6422280"/>
            <a:ext cx="63582" cy="106210"/>
          </a:xfrm>
          <a:custGeom>
            <a:avLst/>
            <a:gdLst/>
            <a:ahLst/>
            <a:cxnLst/>
            <a:rect l="l" t="t" r="r" b="b"/>
            <a:pathLst>
              <a:path w="63582" h="106210">
                <a:moveTo>
                  <a:pt x="30979" y="73119"/>
                </a:moveTo>
                <a:lnTo>
                  <a:pt x="28600" y="55143"/>
                </a:lnTo>
                <a:lnTo>
                  <a:pt x="33425" y="104671"/>
                </a:lnTo>
                <a:lnTo>
                  <a:pt x="48005" y="106210"/>
                </a:lnTo>
                <a:lnTo>
                  <a:pt x="63582" y="104679"/>
                </a:lnTo>
                <a:lnTo>
                  <a:pt x="60603" y="81858"/>
                </a:lnTo>
                <a:lnTo>
                  <a:pt x="49021" y="84759"/>
                </a:lnTo>
                <a:lnTo>
                  <a:pt x="38479" y="82513"/>
                </a:lnTo>
                <a:lnTo>
                  <a:pt x="30979" y="73119"/>
                </a:lnTo>
                <a:close/>
              </a:path>
              <a:path w="63582" h="106210">
                <a:moveTo>
                  <a:pt x="0" y="55143"/>
                </a:moveTo>
                <a:lnTo>
                  <a:pt x="505" y="64687"/>
                </a:lnTo>
                <a:lnTo>
                  <a:pt x="4196" y="80122"/>
                </a:lnTo>
                <a:lnTo>
                  <a:pt x="11155" y="91810"/>
                </a:lnTo>
                <a:lnTo>
                  <a:pt x="21020" y="99931"/>
                </a:lnTo>
                <a:lnTo>
                  <a:pt x="33425" y="104671"/>
                </a:lnTo>
                <a:lnTo>
                  <a:pt x="28600" y="55143"/>
                </a:lnTo>
                <a:lnTo>
                  <a:pt x="28685" y="50951"/>
                </a:lnTo>
                <a:lnTo>
                  <a:pt x="31899" y="33803"/>
                </a:lnTo>
                <a:lnTo>
                  <a:pt x="39485" y="24349"/>
                </a:lnTo>
                <a:lnTo>
                  <a:pt x="51066" y="21450"/>
                </a:lnTo>
                <a:lnTo>
                  <a:pt x="61603" y="23697"/>
                </a:lnTo>
                <a:lnTo>
                  <a:pt x="69106" y="33090"/>
                </a:lnTo>
                <a:lnTo>
                  <a:pt x="71488" y="51066"/>
                </a:lnTo>
                <a:lnTo>
                  <a:pt x="71402" y="55256"/>
                </a:lnTo>
                <a:lnTo>
                  <a:pt x="68189" y="72400"/>
                </a:lnTo>
                <a:lnTo>
                  <a:pt x="60603" y="81858"/>
                </a:lnTo>
                <a:lnTo>
                  <a:pt x="63582" y="104679"/>
                </a:lnTo>
                <a:lnTo>
                  <a:pt x="76721" y="99970"/>
                </a:lnTo>
                <a:lnTo>
                  <a:pt x="86943" y="92168"/>
                </a:lnTo>
                <a:lnTo>
                  <a:pt x="94245" y="81359"/>
                </a:lnTo>
                <a:lnTo>
                  <a:pt x="98627" y="67629"/>
                </a:lnTo>
                <a:lnTo>
                  <a:pt x="100088" y="51066"/>
                </a:lnTo>
                <a:lnTo>
                  <a:pt x="99582" y="41522"/>
                </a:lnTo>
                <a:lnTo>
                  <a:pt x="95892" y="26087"/>
                </a:lnTo>
                <a:lnTo>
                  <a:pt x="88932" y="14399"/>
                </a:lnTo>
                <a:lnTo>
                  <a:pt x="79068" y="6278"/>
                </a:lnTo>
                <a:lnTo>
                  <a:pt x="66663" y="1539"/>
                </a:lnTo>
                <a:lnTo>
                  <a:pt x="52082" y="0"/>
                </a:lnTo>
                <a:lnTo>
                  <a:pt x="36501" y="1530"/>
                </a:lnTo>
                <a:lnTo>
                  <a:pt x="23361" y="6239"/>
                </a:lnTo>
                <a:lnTo>
                  <a:pt x="13140" y="14041"/>
                </a:lnTo>
                <a:lnTo>
                  <a:pt x="5840" y="24850"/>
                </a:lnTo>
                <a:lnTo>
                  <a:pt x="1460" y="38580"/>
                </a:lnTo>
                <a:lnTo>
                  <a:pt x="0" y="5514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1" name="object 1321"/>
          <p:cNvSpPr/>
          <p:nvPr/>
        </p:nvSpPr>
        <p:spPr>
          <a:xfrm>
            <a:off x="4192374" y="6422284"/>
            <a:ext cx="91909" cy="104165"/>
          </a:xfrm>
          <a:custGeom>
            <a:avLst/>
            <a:gdLst/>
            <a:ahLst/>
            <a:cxnLst/>
            <a:rect l="l" t="t" r="r" b="b"/>
            <a:pathLst>
              <a:path w="91909" h="104165">
                <a:moveTo>
                  <a:pt x="91184" y="22683"/>
                </a:moveTo>
                <a:lnTo>
                  <a:pt x="85127" y="9865"/>
                </a:lnTo>
                <a:lnTo>
                  <a:pt x="74271" y="2412"/>
                </a:lnTo>
                <a:lnTo>
                  <a:pt x="60248" y="0"/>
                </a:lnTo>
                <a:lnTo>
                  <a:pt x="53285" y="388"/>
                </a:lnTo>
                <a:lnTo>
                  <a:pt x="40932" y="3337"/>
                </a:lnTo>
                <a:lnTo>
                  <a:pt x="29616" y="9182"/>
                </a:lnTo>
                <a:lnTo>
                  <a:pt x="28587" y="9182"/>
                </a:lnTo>
                <a:lnTo>
                  <a:pt x="28587" y="2044"/>
                </a:lnTo>
                <a:lnTo>
                  <a:pt x="0" y="2044"/>
                </a:lnTo>
                <a:lnTo>
                  <a:pt x="0" y="104165"/>
                </a:lnTo>
                <a:lnTo>
                  <a:pt x="28587" y="104165"/>
                </a:lnTo>
                <a:lnTo>
                  <a:pt x="28587" y="26555"/>
                </a:lnTo>
                <a:lnTo>
                  <a:pt x="34709" y="24511"/>
                </a:lnTo>
                <a:lnTo>
                  <a:pt x="40855" y="22466"/>
                </a:lnTo>
                <a:lnTo>
                  <a:pt x="55143" y="22466"/>
                </a:lnTo>
                <a:lnTo>
                  <a:pt x="63309" y="24511"/>
                </a:lnTo>
                <a:lnTo>
                  <a:pt x="63309" y="104165"/>
                </a:lnTo>
                <a:lnTo>
                  <a:pt x="91909" y="104165"/>
                </a:lnTo>
                <a:lnTo>
                  <a:pt x="91909" y="30429"/>
                </a:lnTo>
                <a:lnTo>
                  <a:pt x="91184" y="22683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2" name="object 1322"/>
          <p:cNvSpPr/>
          <p:nvPr/>
        </p:nvSpPr>
        <p:spPr>
          <a:xfrm>
            <a:off x="4299556" y="6422281"/>
            <a:ext cx="94970" cy="106210"/>
          </a:xfrm>
          <a:custGeom>
            <a:avLst/>
            <a:gdLst/>
            <a:ahLst/>
            <a:cxnLst/>
            <a:rect l="l" t="t" r="r" b="b"/>
            <a:pathLst>
              <a:path w="94970" h="106210">
                <a:moveTo>
                  <a:pt x="92996" y="28606"/>
                </a:moveTo>
                <a:lnTo>
                  <a:pt x="87476" y="16373"/>
                </a:lnTo>
                <a:lnTo>
                  <a:pt x="78346" y="7402"/>
                </a:lnTo>
                <a:lnTo>
                  <a:pt x="65547" y="1882"/>
                </a:lnTo>
                <a:lnTo>
                  <a:pt x="49021" y="0"/>
                </a:lnTo>
                <a:lnTo>
                  <a:pt x="37551" y="945"/>
                </a:lnTo>
                <a:lnTo>
                  <a:pt x="29539" y="38852"/>
                </a:lnTo>
                <a:lnTo>
                  <a:pt x="36316" y="26163"/>
                </a:lnTo>
                <a:lnTo>
                  <a:pt x="48399" y="22479"/>
                </a:lnTo>
                <a:lnTo>
                  <a:pt x="51301" y="22623"/>
                </a:lnTo>
                <a:lnTo>
                  <a:pt x="62805" y="28085"/>
                </a:lnTo>
                <a:lnTo>
                  <a:pt x="66382" y="41871"/>
                </a:lnTo>
                <a:lnTo>
                  <a:pt x="29006" y="41871"/>
                </a:lnTo>
                <a:lnTo>
                  <a:pt x="93548" y="60248"/>
                </a:lnTo>
                <a:lnTo>
                  <a:pt x="94780" y="55359"/>
                </a:lnTo>
                <a:lnTo>
                  <a:pt x="94970" y="46570"/>
                </a:lnTo>
                <a:lnTo>
                  <a:pt x="94964" y="43914"/>
                </a:lnTo>
                <a:lnTo>
                  <a:pt x="92996" y="28606"/>
                </a:lnTo>
                <a:close/>
              </a:path>
              <a:path w="94970" h="106210">
                <a:moveTo>
                  <a:pt x="29539" y="38852"/>
                </a:moveTo>
                <a:lnTo>
                  <a:pt x="37551" y="945"/>
                </a:lnTo>
                <a:lnTo>
                  <a:pt x="24447" y="5120"/>
                </a:lnTo>
                <a:lnTo>
                  <a:pt x="13985" y="12578"/>
                </a:lnTo>
                <a:lnTo>
                  <a:pt x="6319" y="23266"/>
                </a:lnTo>
                <a:lnTo>
                  <a:pt x="1605" y="37133"/>
                </a:lnTo>
                <a:lnTo>
                  <a:pt x="0" y="54127"/>
                </a:lnTo>
                <a:lnTo>
                  <a:pt x="1106" y="69071"/>
                </a:lnTo>
                <a:lnTo>
                  <a:pt x="5669" y="84126"/>
                </a:lnTo>
                <a:lnTo>
                  <a:pt x="13390" y="94735"/>
                </a:lnTo>
                <a:lnTo>
                  <a:pt x="23869" y="101531"/>
                </a:lnTo>
                <a:lnTo>
                  <a:pt x="36701" y="105145"/>
                </a:lnTo>
                <a:lnTo>
                  <a:pt x="51485" y="106210"/>
                </a:lnTo>
                <a:lnTo>
                  <a:pt x="64271" y="105307"/>
                </a:lnTo>
                <a:lnTo>
                  <a:pt x="76590" y="102604"/>
                </a:lnTo>
                <a:lnTo>
                  <a:pt x="88442" y="98234"/>
                </a:lnTo>
                <a:lnTo>
                  <a:pt x="84162" y="78638"/>
                </a:lnTo>
                <a:lnTo>
                  <a:pt x="81147" y="79625"/>
                </a:lnTo>
                <a:lnTo>
                  <a:pt x="68284" y="82526"/>
                </a:lnTo>
                <a:lnTo>
                  <a:pt x="55562" y="83743"/>
                </a:lnTo>
                <a:lnTo>
                  <a:pt x="44030" y="82951"/>
                </a:lnTo>
                <a:lnTo>
                  <a:pt x="33437" y="76896"/>
                </a:lnTo>
                <a:lnTo>
                  <a:pt x="28600" y="60248"/>
                </a:lnTo>
                <a:lnTo>
                  <a:pt x="93548" y="60248"/>
                </a:lnTo>
                <a:lnTo>
                  <a:pt x="29006" y="41871"/>
                </a:lnTo>
                <a:lnTo>
                  <a:pt x="29539" y="38852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3" name="object 1323"/>
          <p:cNvSpPr/>
          <p:nvPr/>
        </p:nvSpPr>
        <p:spPr>
          <a:xfrm>
            <a:off x="4403667" y="6422287"/>
            <a:ext cx="82727" cy="106210"/>
          </a:xfrm>
          <a:custGeom>
            <a:avLst/>
            <a:gdLst/>
            <a:ahLst/>
            <a:cxnLst/>
            <a:rect l="l" t="t" r="r" b="b"/>
            <a:pathLst>
              <a:path w="82727" h="106210">
                <a:moveTo>
                  <a:pt x="30632" y="25527"/>
                </a:moveTo>
                <a:lnTo>
                  <a:pt x="34734" y="22466"/>
                </a:lnTo>
                <a:lnTo>
                  <a:pt x="47456" y="22571"/>
                </a:lnTo>
                <a:lnTo>
                  <a:pt x="59088" y="24423"/>
                </a:lnTo>
                <a:lnTo>
                  <a:pt x="73329" y="28600"/>
                </a:lnTo>
                <a:lnTo>
                  <a:pt x="77622" y="6121"/>
                </a:lnTo>
                <a:lnTo>
                  <a:pt x="68710" y="3618"/>
                </a:lnTo>
                <a:lnTo>
                  <a:pt x="55389" y="1047"/>
                </a:lnTo>
                <a:lnTo>
                  <a:pt x="42887" y="0"/>
                </a:lnTo>
                <a:lnTo>
                  <a:pt x="25954" y="1512"/>
                </a:lnTo>
                <a:lnTo>
                  <a:pt x="12997" y="6569"/>
                </a:lnTo>
                <a:lnTo>
                  <a:pt x="4864" y="15794"/>
                </a:lnTo>
                <a:lnTo>
                  <a:pt x="2044" y="29806"/>
                </a:lnTo>
                <a:lnTo>
                  <a:pt x="3353" y="38922"/>
                </a:lnTo>
                <a:lnTo>
                  <a:pt x="10084" y="50141"/>
                </a:lnTo>
                <a:lnTo>
                  <a:pt x="21038" y="57811"/>
                </a:lnTo>
                <a:lnTo>
                  <a:pt x="34518" y="62496"/>
                </a:lnTo>
                <a:lnTo>
                  <a:pt x="45351" y="65354"/>
                </a:lnTo>
                <a:lnTo>
                  <a:pt x="54127" y="67398"/>
                </a:lnTo>
                <a:lnTo>
                  <a:pt x="54127" y="81686"/>
                </a:lnTo>
                <a:lnTo>
                  <a:pt x="46989" y="83731"/>
                </a:lnTo>
                <a:lnTo>
                  <a:pt x="36766" y="83731"/>
                </a:lnTo>
                <a:lnTo>
                  <a:pt x="28748" y="83242"/>
                </a:lnTo>
                <a:lnTo>
                  <a:pt x="15386" y="80928"/>
                </a:lnTo>
                <a:lnTo>
                  <a:pt x="3886" y="77609"/>
                </a:lnTo>
                <a:lnTo>
                  <a:pt x="0" y="100088"/>
                </a:lnTo>
                <a:lnTo>
                  <a:pt x="10988" y="103365"/>
                </a:lnTo>
                <a:lnTo>
                  <a:pt x="24895" y="105498"/>
                </a:lnTo>
                <a:lnTo>
                  <a:pt x="36766" y="106210"/>
                </a:lnTo>
                <a:lnTo>
                  <a:pt x="44445" y="105917"/>
                </a:lnTo>
                <a:lnTo>
                  <a:pt x="59934" y="103000"/>
                </a:lnTo>
                <a:lnTo>
                  <a:pt x="72037" y="96778"/>
                </a:lnTo>
                <a:lnTo>
                  <a:pt x="79915" y="87029"/>
                </a:lnTo>
                <a:lnTo>
                  <a:pt x="82727" y="73533"/>
                </a:lnTo>
                <a:lnTo>
                  <a:pt x="81030" y="62676"/>
                </a:lnTo>
                <a:lnTo>
                  <a:pt x="73755" y="51865"/>
                </a:lnTo>
                <a:lnTo>
                  <a:pt x="62464" y="45016"/>
                </a:lnTo>
                <a:lnTo>
                  <a:pt x="49034" y="40640"/>
                </a:lnTo>
                <a:lnTo>
                  <a:pt x="37172" y="37579"/>
                </a:lnTo>
                <a:lnTo>
                  <a:pt x="30632" y="35737"/>
                </a:lnTo>
                <a:lnTo>
                  <a:pt x="30632" y="25527"/>
                </a:lnTo>
                <a:close/>
              </a:path>
            </a:pathLst>
          </a:custGeom>
          <a:solidFill>
            <a:srgbClr val="0059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4" name="object 1324"/>
          <p:cNvSpPr/>
          <p:nvPr/>
        </p:nvSpPr>
        <p:spPr>
          <a:xfrm>
            <a:off x="152619" y="8358136"/>
            <a:ext cx="104368" cy="982713"/>
          </a:xfrm>
          <a:custGeom>
            <a:avLst/>
            <a:gdLst/>
            <a:ahLst/>
            <a:cxnLst/>
            <a:rect l="l" t="t" r="r" b="b"/>
            <a:pathLst>
              <a:path w="104368" h="982713">
                <a:moveTo>
                  <a:pt x="59956" y="581799"/>
                </a:moveTo>
                <a:lnTo>
                  <a:pt x="61010" y="584441"/>
                </a:lnTo>
                <a:lnTo>
                  <a:pt x="61950" y="586892"/>
                </a:lnTo>
                <a:lnTo>
                  <a:pt x="65277" y="590880"/>
                </a:lnTo>
                <a:lnTo>
                  <a:pt x="69570" y="594004"/>
                </a:lnTo>
                <a:lnTo>
                  <a:pt x="72377" y="595083"/>
                </a:lnTo>
                <a:lnTo>
                  <a:pt x="75209" y="595998"/>
                </a:lnTo>
                <a:lnTo>
                  <a:pt x="78308" y="596506"/>
                </a:lnTo>
                <a:lnTo>
                  <a:pt x="85661" y="596506"/>
                </a:lnTo>
                <a:lnTo>
                  <a:pt x="89065" y="595998"/>
                </a:lnTo>
                <a:lnTo>
                  <a:pt x="91846" y="594944"/>
                </a:lnTo>
                <a:lnTo>
                  <a:pt x="94653" y="594004"/>
                </a:lnTo>
                <a:lnTo>
                  <a:pt x="96977" y="592620"/>
                </a:lnTo>
                <a:lnTo>
                  <a:pt x="100698" y="588911"/>
                </a:lnTo>
                <a:lnTo>
                  <a:pt x="103022" y="584365"/>
                </a:lnTo>
                <a:lnTo>
                  <a:pt x="103835" y="581748"/>
                </a:lnTo>
                <a:lnTo>
                  <a:pt x="104279" y="579081"/>
                </a:lnTo>
                <a:lnTo>
                  <a:pt x="104279" y="574357"/>
                </a:lnTo>
                <a:lnTo>
                  <a:pt x="103873" y="571576"/>
                </a:lnTo>
                <a:lnTo>
                  <a:pt x="102933" y="567804"/>
                </a:lnTo>
                <a:lnTo>
                  <a:pt x="101676" y="564540"/>
                </a:lnTo>
                <a:lnTo>
                  <a:pt x="100368" y="561809"/>
                </a:lnTo>
                <a:lnTo>
                  <a:pt x="93649" y="561809"/>
                </a:lnTo>
                <a:lnTo>
                  <a:pt x="93649" y="562203"/>
                </a:lnTo>
                <a:lnTo>
                  <a:pt x="96926" y="566369"/>
                </a:lnTo>
                <a:lnTo>
                  <a:pt x="98818" y="571093"/>
                </a:lnTo>
                <a:lnTo>
                  <a:pt x="99275" y="573633"/>
                </a:lnTo>
                <a:lnTo>
                  <a:pt x="99275" y="576262"/>
                </a:lnTo>
                <a:lnTo>
                  <a:pt x="98996" y="580123"/>
                </a:lnTo>
                <a:lnTo>
                  <a:pt x="97612" y="583628"/>
                </a:lnTo>
                <a:lnTo>
                  <a:pt x="95148" y="586460"/>
                </a:lnTo>
                <a:lnTo>
                  <a:pt x="91947" y="588746"/>
                </a:lnTo>
                <a:lnTo>
                  <a:pt x="87579" y="590359"/>
                </a:lnTo>
                <a:lnTo>
                  <a:pt x="84950" y="590778"/>
                </a:lnTo>
                <a:lnTo>
                  <a:pt x="79032" y="590778"/>
                </a:lnTo>
                <a:lnTo>
                  <a:pt x="76428" y="590397"/>
                </a:lnTo>
                <a:lnTo>
                  <a:pt x="72097" y="588911"/>
                </a:lnTo>
                <a:lnTo>
                  <a:pt x="68745" y="586613"/>
                </a:lnTo>
                <a:lnTo>
                  <a:pt x="66179" y="583793"/>
                </a:lnTo>
                <a:lnTo>
                  <a:pt x="64744" y="580351"/>
                </a:lnTo>
                <a:lnTo>
                  <a:pt x="64401" y="576262"/>
                </a:lnTo>
                <a:lnTo>
                  <a:pt x="64401" y="573722"/>
                </a:lnTo>
                <a:lnTo>
                  <a:pt x="65735" y="569023"/>
                </a:lnTo>
                <a:lnTo>
                  <a:pt x="68084" y="564540"/>
                </a:lnTo>
                <a:lnTo>
                  <a:pt x="70103" y="561809"/>
                </a:lnTo>
                <a:lnTo>
                  <a:pt x="63322" y="561809"/>
                </a:lnTo>
                <a:lnTo>
                  <a:pt x="61912" y="564540"/>
                </a:lnTo>
                <a:lnTo>
                  <a:pt x="60871" y="566991"/>
                </a:lnTo>
                <a:lnTo>
                  <a:pt x="59728" y="571461"/>
                </a:lnTo>
                <a:lnTo>
                  <a:pt x="59474" y="575957"/>
                </a:lnTo>
                <a:lnTo>
                  <a:pt x="59474" y="579081"/>
                </a:lnTo>
                <a:lnTo>
                  <a:pt x="59956" y="581799"/>
                </a:lnTo>
                <a:close/>
              </a:path>
              <a:path w="104368" h="982713">
                <a:moveTo>
                  <a:pt x="64287" y="532574"/>
                </a:moveTo>
                <a:lnTo>
                  <a:pt x="65836" y="529209"/>
                </a:lnTo>
                <a:lnTo>
                  <a:pt x="68897" y="526796"/>
                </a:lnTo>
                <a:lnTo>
                  <a:pt x="71920" y="524370"/>
                </a:lnTo>
                <a:lnTo>
                  <a:pt x="76238" y="523113"/>
                </a:lnTo>
                <a:lnTo>
                  <a:pt x="87579" y="523113"/>
                </a:lnTo>
                <a:lnTo>
                  <a:pt x="91947" y="524370"/>
                </a:lnTo>
                <a:lnTo>
                  <a:pt x="94932" y="526923"/>
                </a:lnTo>
                <a:lnTo>
                  <a:pt x="97955" y="529310"/>
                </a:lnTo>
                <a:lnTo>
                  <a:pt x="99453" y="532599"/>
                </a:lnTo>
                <a:lnTo>
                  <a:pt x="99453" y="540969"/>
                </a:lnTo>
                <a:lnTo>
                  <a:pt x="97955" y="544233"/>
                </a:lnTo>
                <a:lnTo>
                  <a:pt x="94932" y="546773"/>
                </a:lnTo>
                <a:lnTo>
                  <a:pt x="91947" y="549262"/>
                </a:lnTo>
                <a:lnTo>
                  <a:pt x="87579" y="550468"/>
                </a:lnTo>
                <a:lnTo>
                  <a:pt x="81902" y="550468"/>
                </a:lnTo>
                <a:lnTo>
                  <a:pt x="78308" y="556310"/>
                </a:lnTo>
                <a:lnTo>
                  <a:pt x="85470" y="556310"/>
                </a:lnTo>
                <a:lnTo>
                  <a:pt x="88671" y="555853"/>
                </a:lnTo>
                <a:lnTo>
                  <a:pt x="91465" y="554913"/>
                </a:lnTo>
                <a:lnTo>
                  <a:pt x="94246" y="554024"/>
                </a:lnTo>
                <a:lnTo>
                  <a:pt x="98501" y="551027"/>
                </a:lnTo>
                <a:lnTo>
                  <a:pt x="101828" y="547268"/>
                </a:lnTo>
                <a:lnTo>
                  <a:pt x="103873" y="542480"/>
                </a:lnTo>
                <a:lnTo>
                  <a:pt x="104368" y="539737"/>
                </a:lnTo>
                <a:lnTo>
                  <a:pt x="104368" y="533793"/>
                </a:lnTo>
                <a:lnTo>
                  <a:pt x="103873" y="531101"/>
                </a:lnTo>
                <a:lnTo>
                  <a:pt x="101904" y="526427"/>
                </a:lnTo>
                <a:lnTo>
                  <a:pt x="98501" y="522655"/>
                </a:lnTo>
                <a:lnTo>
                  <a:pt x="94373" y="519671"/>
                </a:lnTo>
                <a:lnTo>
                  <a:pt x="91465" y="518731"/>
                </a:lnTo>
                <a:lnTo>
                  <a:pt x="88671" y="517893"/>
                </a:lnTo>
                <a:lnTo>
                  <a:pt x="85470" y="517334"/>
                </a:lnTo>
                <a:lnTo>
                  <a:pt x="78308" y="517334"/>
                </a:lnTo>
                <a:lnTo>
                  <a:pt x="75133" y="517817"/>
                </a:lnTo>
                <a:lnTo>
                  <a:pt x="72326" y="518731"/>
                </a:lnTo>
                <a:lnTo>
                  <a:pt x="69570" y="519607"/>
                </a:lnTo>
                <a:lnTo>
                  <a:pt x="65214" y="522655"/>
                </a:lnTo>
                <a:lnTo>
                  <a:pt x="61912" y="526338"/>
                </a:lnTo>
                <a:lnTo>
                  <a:pt x="59918" y="531101"/>
                </a:lnTo>
                <a:lnTo>
                  <a:pt x="59372" y="533819"/>
                </a:lnTo>
                <a:lnTo>
                  <a:pt x="59372" y="539737"/>
                </a:lnTo>
                <a:lnTo>
                  <a:pt x="59918" y="542391"/>
                </a:lnTo>
                <a:lnTo>
                  <a:pt x="61912" y="547268"/>
                </a:lnTo>
                <a:lnTo>
                  <a:pt x="65214" y="550926"/>
                </a:lnTo>
                <a:lnTo>
                  <a:pt x="69684" y="554024"/>
                </a:lnTo>
                <a:lnTo>
                  <a:pt x="71920" y="549313"/>
                </a:lnTo>
                <a:lnTo>
                  <a:pt x="68897" y="546823"/>
                </a:lnTo>
                <a:lnTo>
                  <a:pt x="65836" y="544423"/>
                </a:lnTo>
                <a:lnTo>
                  <a:pt x="64287" y="541007"/>
                </a:lnTo>
                <a:lnTo>
                  <a:pt x="64287" y="532574"/>
                </a:lnTo>
                <a:close/>
              </a:path>
              <a:path w="104368" h="982713">
                <a:moveTo>
                  <a:pt x="64287" y="455066"/>
                </a:moveTo>
                <a:lnTo>
                  <a:pt x="65836" y="451700"/>
                </a:lnTo>
                <a:lnTo>
                  <a:pt x="68897" y="449338"/>
                </a:lnTo>
                <a:lnTo>
                  <a:pt x="71920" y="446836"/>
                </a:lnTo>
                <a:lnTo>
                  <a:pt x="76238" y="445681"/>
                </a:lnTo>
                <a:lnTo>
                  <a:pt x="87579" y="445681"/>
                </a:lnTo>
                <a:lnTo>
                  <a:pt x="91947" y="446836"/>
                </a:lnTo>
                <a:lnTo>
                  <a:pt x="94932" y="449338"/>
                </a:lnTo>
                <a:lnTo>
                  <a:pt x="97955" y="451789"/>
                </a:lnTo>
                <a:lnTo>
                  <a:pt x="99453" y="455168"/>
                </a:lnTo>
                <a:lnTo>
                  <a:pt x="99453" y="463499"/>
                </a:lnTo>
                <a:lnTo>
                  <a:pt x="97955" y="466763"/>
                </a:lnTo>
                <a:lnTo>
                  <a:pt x="94932" y="469277"/>
                </a:lnTo>
                <a:lnTo>
                  <a:pt x="91947" y="471766"/>
                </a:lnTo>
                <a:lnTo>
                  <a:pt x="87579" y="472986"/>
                </a:lnTo>
                <a:lnTo>
                  <a:pt x="81902" y="472986"/>
                </a:lnTo>
                <a:lnTo>
                  <a:pt x="78308" y="478790"/>
                </a:lnTo>
                <a:lnTo>
                  <a:pt x="85470" y="478790"/>
                </a:lnTo>
                <a:lnTo>
                  <a:pt x="88671" y="478345"/>
                </a:lnTo>
                <a:lnTo>
                  <a:pt x="91465" y="477431"/>
                </a:lnTo>
                <a:lnTo>
                  <a:pt x="94246" y="476491"/>
                </a:lnTo>
                <a:lnTo>
                  <a:pt x="98501" y="473481"/>
                </a:lnTo>
                <a:lnTo>
                  <a:pt x="101828" y="469773"/>
                </a:lnTo>
                <a:lnTo>
                  <a:pt x="103873" y="464972"/>
                </a:lnTo>
                <a:lnTo>
                  <a:pt x="104368" y="462241"/>
                </a:lnTo>
                <a:lnTo>
                  <a:pt x="104368" y="456323"/>
                </a:lnTo>
                <a:lnTo>
                  <a:pt x="103873" y="453669"/>
                </a:lnTo>
                <a:lnTo>
                  <a:pt x="101904" y="448894"/>
                </a:lnTo>
                <a:lnTo>
                  <a:pt x="98501" y="445223"/>
                </a:lnTo>
                <a:lnTo>
                  <a:pt x="94373" y="442201"/>
                </a:lnTo>
                <a:lnTo>
                  <a:pt x="91465" y="441223"/>
                </a:lnTo>
                <a:lnTo>
                  <a:pt x="88671" y="440283"/>
                </a:lnTo>
                <a:lnTo>
                  <a:pt x="85470" y="439851"/>
                </a:lnTo>
                <a:lnTo>
                  <a:pt x="78308" y="439851"/>
                </a:lnTo>
                <a:lnTo>
                  <a:pt x="75133" y="440283"/>
                </a:lnTo>
                <a:lnTo>
                  <a:pt x="72326" y="441198"/>
                </a:lnTo>
                <a:lnTo>
                  <a:pt x="69570" y="442201"/>
                </a:lnTo>
                <a:lnTo>
                  <a:pt x="65214" y="445223"/>
                </a:lnTo>
                <a:lnTo>
                  <a:pt x="61912" y="448830"/>
                </a:lnTo>
                <a:lnTo>
                  <a:pt x="59918" y="453669"/>
                </a:lnTo>
                <a:lnTo>
                  <a:pt x="59372" y="456349"/>
                </a:lnTo>
                <a:lnTo>
                  <a:pt x="59372" y="462203"/>
                </a:lnTo>
                <a:lnTo>
                  <a:pt x="59918" y="464858"/>
                </a:lnTo>
                <a:lnTo>
                  <a:pt x="61912" y="469798"/>
                </a:lnTo>
                <a:lnTo>
                  <a:pt x="65214" y="473481"/>
                </a:lnTo>
                <a:lnTo>
                  <a:pt x="69684" y="476592"/>
                </a:lnTo>
                <a:lnTo>
                  <a:pt x="71920" y="471766"/>
                </a:lnTo>
                <a:lnTo>
                  <a:pt x="68897" y="469417"/>
                </a:lnTo>
                <a:lnTo>
                  <a:pt x="65836" y="466966"/>
                </a:lnTo>
                <a:lnTo>
                  <a:pt x="64287" y="463524"/>
                </a:lnTo>
                <a:lnTo>
                  <a:pt x="64287" y="455066"/>
                </a:lnTo>
                <a:close/>
              </a:path>
              <a:path w="104368" h="982713">
                <a:moveTo>
                  <a:pt x="520" y="469112"/>
                </a:moveTo>
                <a:lnTo>
                  <a:pt x="1498" y="471728"/>
                </a:lnTo>
                <a:lnTo>
                  <a:pt x="2514" y="474205"/>
                </a:lnTo>
                <a:lnTo>
                  <a:pt x="5765" y="478180"/>
                </a:lnTo>
                <a:lnTo>
                  <a:pt x="10083" y="481406"/>
                </a:lnTo>
                <a:lnTo>
                  <a:pt x="12928" y="482333"/>
                </a:lnTo>
                <a:lnTo>
                  <a:pt x="15709" y="483349"/>
                </a:lnTo>
                <a:lnTo>
                  <a:pt x="18872" y="483819"/>
                </a:lnTo>
                <a:lnTo>
                  <a:pt x="26225" y="483819"/>
                </a:lnTo>
                <a:lnTo>
                  <a:pt x="29502" y="483247"/>
                </a:lnTo>
                <a:lnTo>
                  <a:pt x="32372" y="482333"/>
                </a:lnTo>
                <a:lnTo>
                  <a:pt x="35229" y="481291"/>
                </a:lnTo>
                <a:lnTo>
                  <a:pt x="39369" y="478066"/>
                </a:lnTo>
                <a:lnTo>
                  <a:pt x="42646" y="474103"/>
                </a:lnTo>
                <a:lnTo>
                  <a:pt x="43510" y="471563"/>
                </a:lnTo>
                <a:lnTo>
                  <a:pt x="44399" y="469112"/>
                </a:lnTo>
                <a:lnTo>
                  <a:pt x="44843" y="466344"/>
                </a:lnTo>
                <a:lnTo>
                  <a:pt x="44843" y="461708"/>
                </a:lnTo>
                <a:lnTo>
                  <a:pt x="44437" y="458863"/>
                </a:lnTo>
                <a:lnTo>
                  <a:pt x="43510" y="455066"/>
                </a:lnTo>
                <a:lnTo>
                  <a:pt x="42202" y="451789"/>
                </a:lnTo>
                <a:lnTo>
                  <a:pt x="40906" y="449033"/>
                </a:lnTo>
                <a:lnTo>
                  <a:pt x="34162" y="449033"/>
                </a:lnTo>
                <a:lnTo>
                  <a:pt x="36093" y="451446"/>
                </a:lnTo>
                <a:lnTo>
                  <a:pt x="38480" y="456044"/>
                </a:lnTo>
                <a:lnTo>
                  <a:pt x="39877" y="460895"/>
                </a:lnTo>
                <a:lnTo>
                  <a:pt x="39877" y="463524"/>
                </a:lnTo>
                <a:lnTo>
                  <a:pt x="39484" y="467385"/>
                </a:lnTo>
                <a:lnTo>
                  <a:pt x="38163" y="470916"/>
                </a:lnTo>
                <a:lnTo>
                  <a:pt x="35636" y="473684"/>
                </a:lnTo>
                <a:lnTo>
                  <a:pt x="32524" y="475970"/>
                </a:lnTo>
                <a:lnTo>
                  <a:pt x="28105" y="477608"/>
                </a:lnTo>
                <a:lnTo>
                  <a:pt x="25514" y="477989"/>
                </a:lnTo>
                <a:lnTo>
                  <a:pt x="19583" y="477989"/>
                </a:lnTo>
                <a:lnTo>
                  <a:pt x="17017" y="477608"/>
                </a:lnTo>
                <a:lnTo>
                  <a:pt x="12598" y="476173"/>
                </a:lnTo>
                <a:lnTo>
                  <a:pt x="9283" y="473913"/>
                </a:lnTo>
                <a:lnTo>
                  <a:pt x="6705" y="471030"/>
                </a:lnTo>
                <a:lnTo>
                  <a:pt x="5321" y="467690"/>
                </a:lnTo>
                <a:lnTo>
                  <a:pt x="4940" y="463575"/>
                </a:lnTo>
                <a:lnTo>
                  <a:pt x="4940" y="461022"/>
                </a:lnTo>
                <a:lnTo>
                  <a:pt x="6299" y="456323"/>
                </a:lnTo>
                <a:lnTo>
                  <a:pt x="8674" y="451726"/>
                </a:lnTo>
                <a:lnTo>
                  <a:pt x="10667" y="449033"/>
                </a:lnTo>
                <a:lnTo>
                  <a:pt x="3835" y="449033"/>
                </a:lnTo>
                <a:lnTo>
                  <a:pt x="2463" y="451726"/>
                </a:lnTo>
                <a:lnTo>
                  <a:pt x="1485" y="454253"/>
                </a:lnTo>
                <a:lnTo>
                  <a:pt x="380" y="458736"/>
                </a:lnTo>
                <a:lnTo>
                  <a:pt x="0" y="463194"/>
                </a:lnTo>
                <a:lnTo>
                  <a:pt x="0" y="466344"/>
                </a:lnTo>
                <a:lnTo>
                  <a:pt x="520" y="469112"/>
                </a:lnTo>
                <a:close/>
              </a:path>
              <a:path w="104368" h="982713">
                <a:moveTo>
                  <a:pt x="520" y="161836"/>
                </a:moveTo>
                <a:lnTo>
                  <a:pt x="1498" y="164363"/>
                </a:lnTo>
                <a:lnTo>
                  <a:pt x="2514" y="166928"/>
                </a:lnTo>
                <a:lnTo>
                  <a:pt x="5765" y="170815"/>
                </a:lnTo>
                <a:lnTo>
                  <a:pt x="10083" y="174028"/>
                </a:lnTo>
                <a:lnTo>
                  <a:pt x="12928" y="175044"/>
                </a:lnTo>
                <a:lnTo>
                  <a:pt x="15709" y="176034"/>
                </a:lnTo>
                <a:lnTo>
                  <a:pt x="18872" y="176479"/>
                </a:lnTo>
                <a:lnTo>
                  <a:pt x="26225" y="176479"/>
                </a:lnTo>
                <a:lnTo>
                  <a:pt x="29502" y="175996"/>
                </a:lnTo>
                <a:lnTo>
                  <a:pt x="32372" y="174955"/>
                </a:lnTo>
                <a:lnTo>
                  <a:pt x="35229" y="173926"/>
                </a:lnTo>
                <a:lnTo>
                  <a:pt x="39369" y="170713"/>
                </a:lnTo>
                <a:lnTo>
                  <a:pt x="42646" y="166776"/>
                </a:lnTo>
                <a:lnTo>
                  <a:pt x="43510" y="164223"/>
                </a:lnTo>
                <a:lnTo>
                  <a:pt x="44399" y="161798"/>
                </a:lnTo>
                <a:lnTo>
                  <a:pt x="44843" y="159042"/>
                </a:lnTo>
                <a:lnTo>
                  <a:pt x="44843" y="154355"/>
                </a:lnTo>
                <a:lnTo>
                  <a:pt x="44437" y="151587"/>
                </a:lnTo>
                <a:lnTo>
                  <a:pt x="43510" y="147840"/>
                </a:lnTo>
                <a:lnTo>
                  <a:pt x="42202" y="144513"/>
                </a:lnTo>
                <a:lnTo>
                  <a:pt x="40906" y="141706"/>
                </a:lnTo>
                <a:lnTo>
                  <a:pt x="34162" y="141706"/>
                </a:lnTo>
                <a:lnTo>
                  <a:pt x="36093" y="144132"/>
                </a:lnTo>
                <a:lnTo>
                  <a:pt x="38480" y="148742"/>
                </a:lnTo>
                <a:lnTo>
                  <a:pt x="39877" y="153543"/>
                </a:lnTo>
                <a:lnTo>
                  <a:pt x="39877" y="156286"/>
                </a:lnTo>
                <a:lnTo>
                  <a:pt x="39484" y="160108"/>
                </a:lnTo>
                <a:lnTo>
                  <a:pt x="38163" y="163525"/>
                </a:lnTo>
                <a:lnTo>
                  <a:pt x="35636" y="166471"/>
                </a:lnTo>
                <a:lnTo>
                  <a:pt x="32524" y="168694"/>
                </a:lnTo>
                <a:lnTo>
                  <a:pt x="28105" y="170319"/>
                </a:lnTo>
                <a:lnTo>
                  <a:pt x="25514" y="170713"/>
                </a:lnTo>
                <a:lnTo>
                  <a:pt x="19583" y="170713"/>
                </a:lnTo>
                <a:lnTo>
                  <a:pt x="17017" y="170357"/>
                </a:lnTo>
                <a:lnTo>
                  <a:pt x="12598" y="168910"/>
                </a:lnTo>
                <a:lnTo>
                  <a:pt x="9283" y="166598"/>
                </a:lnTo>
                <a:lnTo>
                  <a:pt x="6705" y="163703"/>
                </a:lnTo>
                <a:lnTo>
                  <a:pt x="5321" y="160401"/>
                </a:lnTo>
                <a:lnTo>
                  <a:pt x="4940" y="156349"/>
                </a:lnTo>
                <a:lnTo>
                  <a:pt x="4940" y="153797"/>
                </a:lnTo>
                <a:lnTo>
                  <a:pt x="6299" y="149059"/>
                </a:lnTo>
                <a:lnTo>
                  <a:pt x="8674" y="144475"/>
                </a:lnTo>
                <a:lnTo>
                  <a:pt x="10667" y="141706"/>
                </a:lnTo>
                <a:lnTo>
                  <a:pt x="3835" y="141706"/>
                </a:lnTo>
                <a:lnTo>
                  <a:pt x="2463" y="144475"/>
                </a:lnTo>
                <a:lnTo>
                  <a:pt x="1485" y="147015"/>
                </a:lnTo>
                <a:lnTo>
                  <a:pt x="380" y="151472"/>
                </a:lnTo>
                <a:lnTo>
                  <a:pt x="0" y="155968"/>
                </a:lnTo>
                <a:lnTo>
                  <a:pt x="0" y="159042"/>
                </a:lnTo>
                <a:lnTo>
                  <a:pt x="520" y="161836"/>
                </a:lnTo>
                <a:close/>
              </a:path>
              <a:path w="104368" h="982713">
                <a:moveTo>
                  <a:pt x="800" y="15240"/>
                </a:moveTo>
                <a:lnTo>
                  <a:pt x="800" y="22694"/>
                </a:lnTo>
                <a:lnTo>
                  <a:pt x="44094" y="37947"/>
                </a:lnTo>
                <a:lnTo>
                  <a:pt x="44094" y="32321"/>
                </a:lnTo>
                <a:lnTo>
                  <a:pt x="31978" y="28117"/>
                </a:lnTo>
                <a:lnTo>
                  <a:pt x="31978" y="10058"/>
                </a:lnTo>
                <a:lnTo>
                  <a:pt x="44094" y="5918"/>
                </a:lnTo>
                <a:lnTo>
                  <a:pt x="44094" y="0"/>
                </a:lnTo>
                <a:lnTo>
                  <a:pt x="27025" y="11772"/>
                </a:lnTo>
                <a:lnTo>
                  <a:pt x="27025" y="26543"/>
                </a:lnTo>
                <a:lnTo>
                  <a:pt x="5867" y="19088"/>
                </a:lnTo>
                <a:lnTo>
                  <a:pt x="800" y="15240"/>
                </a:lnTo>
                <a:close/>
              </a:path>
              <a:path w="104368" h="982713">
                <a:moveTo>
                  <a:pt x="44094" y="0"/>
                </a:moveTo>
                <a:lnTo>
                  <a:pt x="800" y="15240"/>
                </a:lnTo>
                <a:lnTo>
                  <a:pt x="5867" y="19088"/>
                </a:lnTo>
                <a:lnTo>
                  <a:pt x="27025" y="11772"/>
                </a:lnTo>
                <a:lnTo>
                  <a:pt x="44094" y="0"/>
                </a:lnTo>
                <a:close/>
              </a:path>
              <a:path w="104368" h="982713">
                <a:moveTo>
                  <a:pt x="5867" y="58216"/>
                </a:moveTo>
                <a:lnTo>
                  <a:pt x="6705" y="55016"/>
                </a:lnTo>
                <a:lnTo>
                  <a:pt x="9690" y="52133"/>
                </a:lnTo>
                <a:lnTo>
                  <a:pt x="12979" y="51447"/>
                </a:lnTo>
                <a:lnTo>
                  <a:pt x="15951" y="51676"/>
                </a:lnTo>
                <a:lnTo>
                  <a:pt x="19011" y="53162"/>
                </a:lnTo>
                <a:lnTo>
                  <a:pt x="21285" y="56032"/>
                </a:lnTo>
                <a:lnTo>
                  <a:pt x="21983" y="58635"/>
                </a:lnTo>
                <a:lnTo>
                  <a:pt x="22021" y="67602"/>
                </a:lnTo>
                <a:lnTo>
                  <a:pt x="5765" y="67602"/>
                </a:lnTo>
                <a:lnTo>
                  <a:pt x="5765" y="60985"/>
                </a:lnTo>
                <a:lnTo>
                  <a:pt x="4089" y="48971"/>
                </a:lnTo>
                <a:lnTo>
                  <a:pt x="2298" y="51841"/>
                </a:lnTo>
                <a:lnTo>
                  <a:pt x="1320" y="55118"/>
                </a:lnTo>
                <a:lnTo>
                  <a:pt x="800" y="58915"/>
                </a:lnTo>
                <a:lnTo>
                  <a:pt x="800" y="73126"/>
                </a:lnTo>
                <a:lnTo>
                  <a:pt x="44094" y="73126"/>
                </a:lnTo>
                <a:lnTo>
                  <a:pt x="44094" y="67602"/>
                </a:lnTo>
                <a:lnTo>
                  <a:pt x="26885" y="67602"/>
                </a:lnTo>
                <a:lnTo>
                  <a:pt x="26885" y="59715"/>
                </a:lnTo>
                <a:lnTo>
                  <a:pt x="44094" y="45669"/>
                </a:lnTo>
                <a:lnTo>
                  <a:pt x="44094" y="38455"/>
                </a:lnTo>
                <a:lnTo>
                  <a:pt x="25107" y="54267"/>
                </a:lnTo>
                <a:lnTo>
                  <a:pt x="24053" y="51549"/>
                </a:lnTo>
                <a:lnTo>
                  <a:pt x="22504" y="49428"/>
                </a:lnTo>
                <a:lnTo>
                  <a:pt x="18262" y="46405"/>
                </a:lnTo>
                <a:lnTo>
                  <a:pt x="15709" y="45631"/>
                </a:lnTo>
                <a:lnTo>
                  <a:pt x="10363" y="45631"/>
                </a:lnTo>
                <a:lnTo>
                  <a:pt x="6896" y="46939"/>
                </a:lnTo>
                <a:lnTo>
                  <a:pt x="5867" y="58216"/>
                </a:lnTo>
                <a:close/>
              </a:path>
              <a:path w="104368" h="982713">
                <a:moveTo>
                  <a:pt x="5867" y="58216"/>
                </a:moveTo>
                <a:lnTo>
                  <a:pt x="6896" y="46939"/>
                </a:lnTo>
                <a:lnTo>
                  <a:pt x="4089" y="48971"/>
                </a:lnTo>
                <a:lnTo>
                  <a:pt x="5765" y="60985"/>
                </a:lnTo>
                <a:lnTo>
                  <a:pt x="5867" y="58216"/>
                </a:lnTo>
                <a:close/>
              </a:path>
              <a:path w="104368" h="982713">
                <a:moveTo>
                  <a:pt x="44094" y="109550"/>
                </a:moveTo>
                <a:lnTo>
                  <a:pt x="44094" y="81991"/>
                </a:lnTo>
                <a:lnTo>
                  <a:pt x="38900" y="81991"/>
                </a:lnTo>
                <a:lnTo>
                  <a:pt x="38900" y="104000"/>
                </a:lnTo>
                <a:lnTo>
                  <a:pt x="22898" y="104000"/>
                </a:lnTo>
                <a:lnTo>
                  <a:pt x="22898" y="81991"/>
                </a:lnTo>
                <a:lnTo>
                  <a:pt x="17767" y="81991"/>
                </a:lnTo>
                <a:lnTo>
                  <a:pt x="17767" y="104000"/>
                </a:lnTo>
                <a:lnTo>
                  <a:pt x="5880" y="104000"/>
                </a:lnTo>
                <a:lnTo>
                  <a:pt x="5880" y="81991"/>
                </a:lnTo>
                <a:lnTo>
                  <a:pt x="800" y="81991"/>
                </a:lnTo>
                <a:lnTo>
                  <a:pt x="800" y="109550"/>
                </a:lnTo>
                <a:lnTo>
                  <a:pt x="44094" y="109550"/>
                </a:lnTo>
                <a:close/>
              </a:path>
              <a:path w="104368" h="982713">
                <a:moveTo>
                  <a:pt x="44094" y="119049"/>
                </a:moveTo>
                <a:lnTo>
                  <a:pt x="39636" y="119049"/>
                </a:lnTo>
                <a:lnTo>
                  <a:pt x="39636" y="124612"/>
                </a:lnTo>
                <a:lnTo>
                  <a:pt x="5245" y="124612"/>
                </a:lnTo>
                <a:lnTo>
                  <a:pt x="5245" y="119049"/>
                </a:lnTo>
                <a:lnTo>
                  <a:pt x="800" y="119049"/>
                </a:lnTo>
                <a:lnTo>
                  <a:pt x="800" y="135585"/>
                </a:lnTo>
                <a:lnTo>
                  <a:pt x="5245" y="135585"/>
                </a:lnTo>
                <a:lnTo>
                  <a:pt x="5245" y="130187"/>
                </a:lnTo>
                <a:lnTo>
                  <a:pt x="39636" y="130187"/>
                </a:lnTo>
                <a:lnTo>
                  <a:pt x="39636" y="135585"/>
                </a:lnTo>
                <a:lnTo>
                  <a:pt x="44094" y="135585"/>
                </a:lnTo>
                <a:lnTo>
                  <a:pt x="44094" y="119049"/>
                </a:lnTo>
                <a:close/>
              </a:path>
              <a:path w="104368" h="982713">
                <a:moveTo>
                  <a:pt x="5321" y="212039"/>
                </a:moveTo>
                <a:lnTo>
                  <a:pt x="44094" y="192138"/>
                </a:lnTo>
                <a:lnTo>
                  <a:pt x="44094" y="185229"/>
                </a:lnTo>
                <a:lnTo>
                  <a:pt x="800" y="185229"/>
                </a:lnTo>
                <a:lnTo>
                  <a:pt x="800" y="190449"/>
                </a:lnTo>
                <a:lnTo>
                  <a:pt x="36093" y="190449"/>
                </a:lnTo>
                <a:lnTo>
                  <a:pt x="800" y="208673"/>
                </a:lnTo>
                <a:lnTo>
                  <a:pt x="800" y="217220"/>
                </a:lnTo>
                <a:lnTo>
                  <a:pt x="44094" y="217220"/>
                </a:lnTo>
                <a:lnTo>
                  <a:pt x="44094" y="212039"/>
                </a:lnTo>
                <a:lnTo>
                  <a:pt x="5321" y="212039"/>
                </a:lnTo>
                <a:close/>
              </a:path>
              <a:path w="104368" h="982713">
                <a:moveTo>
                  <a:pt x="800" y="238874"/>
                </a:moveTo>
                <a:lnTo>
                  <a:pt x="800" y="246278"/>
                </a:lnTo>
                <a:lnTo>
                  <a:pt x="44094" y="261581"/>
                </a:lnTo>
                <a:lnTo>
                  <a:pt x="44094" y="255892"/>
                </a:lnTo>
                <a:lnTo>
                  <a:pt x="31978" y="251752"/>
                </a:lnTo>
                <a:lnTo>
                  <a:pt x="31978" y="233616"/>
                </a:lnTo>
                <a:lnTo>
                  <a:pt x="44094" y="229577"/>
                </a:lnTo>
                <a:lnTo>
                  <a:pt x="44094" y="223634"/>
                </a:lnTo>
                <a:lnTo>
                  <a:pt x="27025" y="235343"/>
                </a:lnTo>
                <a:lnTo>
                  <a:pt x="27025" y="250101"/>
                </a:lnTo>
                <a:lnTo>
                  <a:pt x="5867" y="242747"/>
                </a:lnTo>
                <a:lnTo>
                  <a:pt x="800" y="238874"/>
                </a:lnTo>
                <a:close/>
              </a:path>
              <a:path w="104368" h="982713">
                <a:moveTo>
                  <a:pt x="44094" y="223634"/>
                </a:moveTo>
                <a:lnTo>
                  <a:pt x="800" y="238874"/>
                </a:lnTo>
                <a:lnTo>
                  <a:pt x="5867" y="242747"/>
                </a:lnTo>
                <a:lnTo>
                  <a:pt x="27025" y="235343"/>
                </a:lnTo>
                <a:lnTo>
                  <a:pt x="44094" y="223634"/>
                </a:lnTo>
                <a:close/>
              </a:path>
              <a:path w="104368" h="982713">
                <a:moveTo>
                  <a:pt x="5321" y="294614"/>
                </a:moveTo>
                <a:lnTo>
                  <a:pt x="44094" y="274751"/>
                </a:lnTo>
                <a:lnTo>
                  <a:pt x="44094" y="267792"/>
                </a:lnTo>
                <a:lnTo>
                  <a:pt x="800" y="267792"/>
                </a:lnTo>
                <a:lnTo>
                  <a:pt x="800" y="273011"/>
                </a:lnTo>
                <a:lnTo>
                  <a:pt x="36093" y="273011"/>
                </a:lnTo>
                <a:lnTo>
                  <a:pt x="800" y="291109"/>
                </a:lnTo>
                <a:lnTo>
                  <a:pt x="800" y="299796"/>
                </a:lnTo>
                <a:lnTo>
                  <a:pt x="44094" y="299796"/>
                </a:lnTo>
                <a:lnTo>
                  <a:pt x="44094" y="294614"/>
                </a:lnTo>
                <a:lnTo>
                  <a:pt x="5321" y="294614"/>
                </a:lnTo>
                <a:close/>
              </a:path>
              <a:path w="104368" h="982713">
                <a:moveTo>
                  <a:pt x="44094" y="309232"/>
                </a:moveTo>
                <a:lnTo>
                  <a:pt x="39636" y="309232"/>
                </a:lnTo>
                <a:lnTo>
                  <a:pt x="39636" y="314718"/>
                </a:lnTo>
                <a:lnTo>
                  <a:pt x="5245" y="314718"/>
                </a:lnTo>
                <a:lnTo>
                  <a:pt x="5245" y="309232"/>
                </a:lnTo>
                <a:lnTo>
                  <a:pt x="800" y="309232"/>
                </a:lnTo>
                <a:lnTo>
                  <a:pt x="800" y="325831"/>
                </a:lnTo>
                <a:lnTo>
                  <a:pt x="5245" y="325831"/>
                </a:lnTo>
                <a:lnTo>
                  <a:pt x="5245" y="320332"/>
                </a:lnTo>
                <a:lnTo>
                  <a:pt x="39636" y="320332"/>
                </a:lnTo>
                <a:lnTo>
                  <a:pt x="39636" y="325831"/>
                </a:lnTo>
                <a:lnTo>
                  <a:pt x="44094" y="325831"/>
                </a:lnTo>
                <a:lnTo>
                  <a:pt x="44094" y="309232"/>
                </a:lnTo>
                <a:close/>
              </a:path>
              <a:path w="104368" h="982713">
                <a:moveTo>
                  <a:pt x="23253" y="351599"/>
                </a:moveTo>
                <a:lnTo>
                  <a:pt x="23253" y="333425"/>
                </a:lnTo>
                <a:lnTo>
                  <a:pt x="18084" y="333425"/>
                </a:lnTo>
                <a:lnTo>
                  <a:pt x="18084" y="351599"/>
                </a:lnTo>
                <a:lnTo>
                  <a:pt x="5880" y="351599"/>
                </a:lnTo>
                <a:lnTo>
                  <a:pt x="5880" y="330454"/>
                </a:lnTo>
                <a:lnTo>
                  <a:pt x="800" y="330454"/>
                </a:lnTo>
                <a:lnTo>
                  <a:pt x="800" y="357200"/>
                </a:lnTo>
                <a:lnTo>
                  <a:pt x="44094" y="357200"/>
                </a:lnTo>
                <a:lnTo>
                  <a:pt x="44094" y="351599"/>
                </a:lnTo>
                <a:lnTo>
                  <a:pt x="23253" y="351599"/>
                </a:lnTo>
                <a:close/>
              </a:path>
              <a:path w="104368" h="982713">
                <a:moveTo>
                  <a:pt x="800" y="399059"/>
                </a:moveTo>
                <a:lnTo>
                  <a:pt x="800" y="406476"/>
                </a:lnTo>
                <a:lnTo>
                  <a:pt x="44094" y="421817"/>
                </a:lnTo>
                <a:lnTo>
                  <a:pt x="44094" y="416153"/>
                </a:lnTo>
                <a:lnTo>
                  <a:pt x="31978" y="412013"/>
                </a:lnTo>
                <a:lnTo>
                  <a:pt x="31978" y="393877"/>
                </a:lnTo>
                <a:lnTo>
                  <a:pt x="44094" y="389775"/>
                </a:lnTo>
                <a:lnTo>
                  <a:pt x="44094" y="383857"/>
                </a:lnTo>
                <a:lnTo>
                  <a:pt x="27025" y="395566"/>
                </a:lnTo>
                <a:lnTo>
                  <a:pt x="27025" y="410311"/>
                </a:lnTo>
                <a:lnTo>
                  <a:pt x="5867" y="402983"/>
                </a:lnTo>
                <a:lnTo>
                  <a:pt x="800" y="399059"/>
                </a:lnTo>
                <a:close/>
              </a:path>
              <a:path w="104368" h="982713">
                <a:moveTo>
                  <a:pt x="44094" y="383857"/>
                </a:moveTo>
                <a:lnTo>
                  <a:pt x="800" y="399059"/>
                </a:lnTo>
                <a:lnTo>
                  <a:pt x="5867" y="402983"/>
                </a:lnTo>
                <a:lnTo>
                  <a:pt x="27025" y="395566"/>
                </a:lnTo>
                <a:lnTo>
                  <a:pt x="44094" y="383857"/>
                </a:lnTo>
                <a:close/>
              </a:path>
              <a:path w="104368" h="982713">
                <a:moveTo>
                  <a:pt x="44094" y="426402"/>
                </a:moveTo>
                <a:lnTo>
                  <a:pt x="39636" y="426402"/>
                </a:lnTo>
                <a:lnTo>
                  <a:pt x="39636" y="431825"/>
                </a:lnTo>
                <a:lnTo>
                  <a:pt x="5245" y="431825"/>
                </a:lnTo>
                <a:lnTo>
                  <a:pt x="5245" y="426402"/>
                </a:lnTo>
                <a:lnTo>
                  <a:pt x="800" y="426402"/>
                </a:lnTo>
                <a:lnTo>
                  <a:pt x="800" y="442963"/>
                </a:lnTo>
                <a:lnTo>
                  <a:pt x="5245" y="442963"/>
                </a:lnTo>
                <a:lnTo>
                  <a:pt x="5245" y="437438"/>
                </a:lnTo>
                <a:lnTo>
                  <a:pt x="39636" y="437438"/>
                </a:lnTo>
                <a:lnTo>
                  <a:pt x="39636" y="442963"/>
                </a:lnTo>
                <a:lnTo>
                  <a:pt x="44094" y="442963"/>
                </a:lnTo>
                <a:lnTo>
                  <a:pt x="44094" y="426402"/>
                </a:lnTo>
                <a:close/>
              </a:path>
              <a:path w="104368" h="982713">
                <a:moveTo>
                  <a:pt x="5321" y="519391"/>
                </a:moveTo>
                <a:lnTo>
                  <a:pt x="44094" y="499427"/>
                </a:lnTo>
                <a:lnTo>
                  <a:pt x="44094" y="492531"/>
                </a:lnTo>
                <a:lnTo>
                  <a:pt x="800" y="492531"/>
                </a:lnTo>
                <a:lnTo>
                  <a:pt x="800" y="497763"/>
                </a:lnTo>
                <a:lnTo>
                  <a:pt x="36093" y="497763"/>
                </a:lnTo>
                <a:lnTo>
                  <a:pt x="800" y="515924"/>
                </a:lnTo>
                <a:lnTo>
                  <a:pt x="800" y="524535"/>
                </a:lnTo>
                <a:lnTo>
                  <a:pt x="44094" y="524535"/>
                </a:lnTo>
                <a:lnTo>
                  <a:pt x="44094" y="519391"/>
                </a:lnTo>
                <a:lnTo>
                  <a:pt x="5321" y="519391"/>
                </a:lnTo>
                <a:close/>
              </a:path>
              <a:path w="104368" h="982713">
                <a:moveTo>
                  <a:pt x="44094" y="560997"/>
                </a:moveTo>
                <a:lnTo>
                  <a:pt x="44094" y="533323"/>
                </a:lnTo>
                <a:lnTo>
                  <a:pt x="38900" y="533323"/>
                </a:lnTo>
                <a:lnTo>
                  <a:pt x="38900" y="555447"/>
                </a:lnTo>
                <a:lnTo>
                  <a:pt x="22898" y="555447"/>
                </a:lnTo>
                <a:lnTo>
                  <a:pt x="22898" y="533323"/>
                </a:lnTo>
                <a:lnTo>
                  <a:pt x="17767" y="533323"/>
                </a:lnTo>
                <a:lnTo>
                  <a:pt x="17767" y="555447"/>
                </a:lnTo>
                <a:lnTo>
                  <a:pt x="5880" y="555447"/>
                </a:lnTo>
                <a:lnTo>
                  <a:pt x="5880" y="533323"/>
                </a:lnTo>
                <a:lnTo>
                  <a:pt x="800" y="533323"/>
                </a:lnTo>
                <a:lnTo>
                  <a:pt x="800" y="560997"/>
                </a:lnTo>
                <a:lnTo>
                  <a:pt x="44094" y="560997"/>
                </a:lnTo>
                <a:close/>
              </a:path>
              <a:path w="104368" h="982713">
                <a:moveTo>
                  <a:pt x="18262" y="569976"/>
                </a:moveTo>
                <a:lnTo>
                  <a:pt x="14617" y="570750"/>
                </a:lnTo>
                <a:lnTo>
                  <a:pt x="11582" y="572389"/>
                </a:lnTo>
                <a:lnTo>
                  <a:pt x="8547" y="574014"/>
                </a:lnTo>
                <a:lnTo>
                  <a:pt x="6705" y="586130"/>
                </a:lnTo>
                <a:lnTo>
                  <a:pt x="8356" y="582637"/>
                </a:lnTo>
                <a:lnTo>
                  <a:pt x="11518" y="578624"/>
                </a:lnTo>
                <a:lnTo>
                  <a:pt x="16128" y="576376"/>
                </a:lnTo>
                <a:lnTo>
                  <a:pt x="19011" y="575856"/>
                </a:lnTo>
                <a:lnTo>
                  <a:pt x="25755" y="575856"/>
                </a:lnTo>
                <a:lnTo>
                  <a:pt x="28574" y="576262"/>
                </a:lnTo>
                <a:lnTo>
                  <a:pt x="30784" y="577418"/>
                </a:lnTo>
                <a:lnTo>
                  <a:pt x="34874" y="580059"/>
                </a:lnTo>
                <a:lnTo>
                  <a:pt x="37388" y="583730"/>
                </a:lnTo>
                <a:lnTo>
                  <a:pt x="38506" y="587590"/>
                </a:lnTo>
                <a:lnTo>
                  <a:pt x="39090" y="591934"/>
                </a:lnTo>
                <a:lnTo>
                  <a:pt x="39090" y="599846"/>
                </a:lnTo>
                <a:lnTo>
                  <a:pt x="44094" y="605447"/>
                </a:lnTo>
                <a:lnTo>
                  <a:pt x="44094" y="590969"/>
                </a:lnTo>
                <a:lnTo>
                  <a:pt x="43802" y="587971"/>
                </a:lnTo>
                <a:lnTo>
                  <a:pt x="42646" y="583171"/>
                </a:lnTo>
                <a:lnTo>
                  <a:pt x="40525" y="579183"/>
                </a:lnTo>
                <a:lnTo>
                  <a:pt x="38747" y="576262"/>
                </a:lnTo>
                <a:lnTo>
                  <a:pt x="36309" y="574103"/>
                </a:lnTo>
                <a:lnTo>
                  <a:pt x="33108" y="572477"/>
                </a:lnTo>
                <a:lnTo>
                  <a:pt x="29971" y="570877"/>
                </a:lnTo>
                <a:lnTo>
                  <a:pt x="26441" y="569976"/>
                </a:lnTo>
                <a:lnTo>
                  <a:pt x="18262" y="569976"/>
                </a:lnTo>
                <a:close/>
              </a:path>
              <a:path w="104368" h="982713">
                <a:moveTo>
                  <a:pt x="6045" y="576173"/>
                </a:moveTo>
                <a:lnTo>
                  <a:pt x="4254" y="579107"/>
                </a:lnTo>
                <a:lnTo>
                  <a:pt x="2362" y="582828"/>
                </a:lnTo>
                <a:lnTo>
                  <a:pt x="1142" y="587590"/>
                </a:lnTo>
                <a:lnTo>
                  <a:pt x="800" y="590880"/>
                </a:lnTo>
                <a:lnTo>
                  <a:pt x="800" y="605447"/>
                </a:lnTo>
                <a:lnTo>
                  <a:pt x="44094" y="605447"/>
                </a:lnTo>
                <a:lnTo>
                  <a:pt x="39090" y="599846"/>
                </a:lnTo>
                <a:lnTo>
                  <a:pt x="5765" y="599846"/>
                </a:lnTo>
                <a:lnTo>
                  <a:pt x="5765" y="592061"/>
                </a:lnTo>
                <a:lnTo>
                  <a:pt x="5956" y="589826"/>
                </a:lnTo>
                <a:lnTo>
                  <a:pt x="6705" y="586130"/>
                </a:lnTo>
                <a:lnTo>
                  <a:pt x="8547" y="574014"/>
                </a:lnTo>
                <a:lnTo>
                  <a:pt x="6045" y="576173"/>
                </a:lnTo>
                <a:close/>
              </a:path>
              <a:path w="104368" h="982713">
                <a:moveTo>
                  <a:pt x="5321" y="643318"/>
                </a:moveTo>
                <a:lnTo>
                  <a:pt x="44094" y="623519"/>
                </a:lnTo>
                <a:lnTo>
                  <a:pt x="44094" y="616546"/>
                </a:lnTo>
                <a:lnTo>
                  <a:pt x="800" y="616546"/>
                </a:lnTo>
                <a:lnTo>
                  <a:pt x="800" y="621804"/>
                </a:lnTo>
                <a:lnTo>
                  <a:pt x="36093" y="621804"/>
                </a:lnTo>
                <a:lnTo>
                  <a:pt x="800" y="639902"/>
                </a:lnTo>
                <a:lnTo>
                  <a:pt x="800" y="648576"/>
                </a:lnTo>
                <a:lnTo>
                  <a:pt x="44094" y="648576"/>
                </a:lnTo>
                <a:lnTo>
                  <a:pt x="44094" y="643318"/>
                </a:lnTo>
                <a:lnTo>
                  <a:pt x="5321" y="643318"/>
                </a:lnTo>
                <a:close/>
              </a:path>
              <a:path w="104368" h="982713">
                <a:moveTo>
                  <a:pt x="44094" y="684987"/>
                </a:moveTo>
                <a:lnTo>
                  <a:pt x="44094" y="657428"/>
                </a:lnTo>
                <a:lnTo>
                  <a:pt x="38900" y="657428"/>
                </a:lnTo>
                <a:lnTo>
                  <a:pt x="38900" y="679450"/>
                </a:lnTo>
                <a:lnTo>
                  <a:pt x="22898" y="679450"/>
                </a:lnTo>
                <a:lnTo>
                  <a:pt x="22898" y="657428"/>
                </a:lnTo>
                <a:lnTo>
                  <a:pt x="17767" y="657428"/>
                </a:lnTo>
                <a:lnTo>
                  <a:pt x="17767" y="679450"/>
                </a:lnTo>
                <a:lnTo>
                  <a:pt x="5880" y="679450"/>
                </a:lnTo>
                <a:lnTo>
                  <a:pt x="5880" y="657428"/>
                </a:lnTo>
                <a:lnTo>
                  <a:pt x="800" y="657428"/>
                </a:lnTo>
                <a:lnTo>
                  <a:pt x="800" y="684987"/>
                </a:lnTo>
                <a:lnTo>
                  <a:pt x="44094" y="684987"/>
                </a:lnTo>
                <a:close/>
              </a:path>
              <a:path w="104368" h="982713">
                <a:moveTo>
                  <a:pt x="800" y="690689"/>
                </a:moveTo>
                <a:lnTo>
                  <a:pt x="800" y="726211"/>
                </a:lnTo>
                <a:lnTo>
                  <a:pt x="5880" y="726211"/>
                </a:lnTo>
                <a:lnTo>
                  <a:pt x="5880" y="711149"/>
                </a:lnTo>
                <a:lnTo>
                  <a:pt x="44094" y="711149"/>
                </a:lnTo>
                <a:lnTo>
                  <a:pt x="44094" y="705650"/>
                </a:lnTo>
                <a:lnTo>
                  <a:pt x="5880" y="705650"/>
                </a:lnTo>
                <a:lnTo>
                  <a:pt x="5880" y="690689"/>
                </a:lnTo>
                <a:lnTo>
                  <a:pt x="800" y="690689"/>
                </a:lnTo>
                <a:close/>
              </a:path>
              <a:path w="104368" h="982713">
                <a:moveTo>
                  <a:pt x="5321" y="758456"/>
                </a:moveTo>
                <a:lnTo>
                  <a:pt x="44094" y="738568"/>
                </a:lnTo>
                <a:lnTo>
                  <a:pt x="44094" y="731685"/>
                </a:lnTo>
                <a:lnTo>
                  <a:pt x="800" y="731685"/>
                </a:lnTo>
                <a:lnTo>
                  <a:pt x="800" y="736892"/>
                </a:lnTo>
                <a:lnTo>
                  <a:pt x="36093" y="736892"/>
                </a:lnTo>
                <a:lnTo>
                  <a:pt x="800" y="755065"/>
                </a:lnTo>
                <a:lnTo>
                  <a:pt x="800" y="763638"/>
                </a:lnTo>
                <a:lnTo>
                  <a:pt x="44094" y="763638"/>
                </a:lnTo>
                <a:lnTo>
                  <a:pt x="44094" y="758456"/>
                </a:lnTo>
                <a:lnTo>
                  <a:pt x="5321" y="758456"/>
                </a:lnTo>
                <a:close/>
              </a:path>
              <a:path w="104368" h="982713">
                <a:moveTo>
                  <a:pt x="44094" y="773163"/>
                </a:moveTo>
                <a:lnTo>
                  <a:pt x="39636" y="773163"/>
                </a:lnTo>
                <a:lnTo>
                  <a:pt x="39636" y="778700"/>
                </a:lnTo>
                <a:lnTo>
                  <a:pt x="5245" y="778700"/>
                </a:lnTo>
                <a:lnTo>
                  <a:pt x="5245" y="773163"/>
                </a:lnTo>
                <a:lnTo>
                  <a:pt x="800" y="773163"/>
                </a:lnTo>
                <a:lnTo>
                  <a:pt x="800" y="789711"/>
                </a:lnTo>
                <a:lnTo>
                  <a:pt x="5245" y="789711"/>
                </a:lnTo>
                <a:lnTo>
                  <a:pt x="5245" y="784212"/>
                </a:lnTo>
                <a:lnTo>
                  <a:pt x="39636" y="784212"/>
                </a:lnTo>
                <a:lnTo>
                  <a:pt x="39636" y="789711"/>
                </a:lnTo>
                <a:lnTo>
                  <a:pt x="44094" y="789711"/>
                </a:lnTo>
                <a:lnTo>
                  <a:pt x="44094" y="773163"/>
                </a:lnTo>
                <a:close/>
              </a:path>
              <a:path w="104368" h="982713">
                <a:moveTo>
                  <a:pt x="5867" y="813092"/>
                </a:moveTo>
                <a:lnTo>
                  <a:pt x="6705" y="809955"/>
                </a:lnTo>
                <a:lnTo>
                  <a:pt x="9690" y="806996"/>
                </a:lnTo>
                <a:lnTo>
                  <a:pt x="12979" y="806411"/>
                </a:lnTo>
                <a:lnTo>
                  <a:pt x="15951" y="806615"/>
                </a:lnTo>
                <a:lnTo>
                  <a:pt x="19011" y="808024"/>
                </a:lnTo>
                <a:lnTo>
                  <a:pt x="21285" y="810920"/>
                </a:lnTo>
                <a:lnTo>
                  <a:pt x="21983" y="813485"/>
                </a:lnTo>
                <a:lnTo>
                  <a:pt x="22021" y="822515"/>
                </a:lnTo>
                <a:lnTo>
                  <a:pt x="5765" y="822515"/>
                </a:lnTo>
                <a:lnTo>
                  <a:pt x="5765" y="815886"/>
                </a:lnTo>
                <a:lnTo>
                  <a:pt x="4089" y="803859"/>
                </a:lnTo>
                <a:lnTo>
                  <a:pt x="2298" y="806792"/>
                </a:lnTo>
                <a:lnTo>
                  <a:pt x="1320" y="809955"/>
                </a:lnTo>
                <a:lnTo>
                  <a:pt x="800" y="813727"/>
                </a:lnTo>
                <a:lnTo>
                  <a:pt x="800" y="828052"/>
                </a:lnTo>
                <a:lnTo>
                  <a:pt x="44094" y="828052"/>
                </a:lnTo>
                <a:lnTo>
                  <a:pt x="44094" y="822515"/>
                </a:lnTo>
                <a:lnTo>
                  <a:pt x="26885" y="822515"/>
                </a:lnTo>
                <a:lnTo>
                  <a:pt x="26885" y="814603"/>
                </a:lnTo>
                <a:lnTo>
                  <a:pt x="44094" y="800582"/>
                </a:lnTo>
                <a:lnTo>
                  <a:pt x="44094" y="793407"/>
                </a:lnTo>
                <a:lnTo>
                  <a:pt x="25107" y="809142"/>
                </a:lnTo>
                <a:lnTo>
                  <a:pt x="24053" y="806450"/>
                </a:lnTo>
                <a:lnTo>
                  <a:pt x="22504" y="804379"/>
                </a:lnTo>
                <a:lnTo>
                  <a:pt x="18262" y="801306"/>
                </a:lnTo>
                <a:lnTo>
                  <a:pt x="15709" y="800544"/>
                </a:lnTo>
                <a:lnTo>
                  <a:pt x="10363" y="800544"/>
                </a:lnTo>
                <a:lnTo>
                  <a:pt x="6896" y="801890"/>
                </a:lnTo>
                <a:lnTo>
                  <a:pt x="5867" y="813092"/>
                </a:lnTo>
                <a:close/>
              </a:path>
              <a:path w="104368" h="982713">
                <a:moveTo>
                  <a:pt x="5867" y="813092"/>
                </a:moveTo>
                <a:lnTo>
                  <a:pt x="6896" y="801890"/>
                </a:lnTo>
                <a:lnTo>
                  <a:pt x="4089" y="803859"/>
                </a:lnTo>
                <a:lnTo>
                  <a:pt x="5765" y="815886"/>
                </a:lnTo>
                <a:lnTo>
                  <a:pt x="5867" y="813092"/>
                </a:lnTo>
                <a:close/>
              </a:path>
              <a:path w="104368" h="982713">
                <a:moveTo>
                  <a:pt x="44094" y="864489"/>
                </a:moveTo>
                <a:lnTo>
                  <a:pt x="44094" y="836879"/>
                </a:lnTo>
                <a:lnTo>
                  <a:pt x="38900" y="836879"/>
                </a:lnTo>
                <a:lnTo>
                  <a:pt x="38900" y="858951"/>
                </a:lnTo>
                <a:lnTo>
                  <a:pt x="22898" y="858951"/>
                </a:lnTo>
                <a:lnTo>
                  <a:pt x="22898" y="836879"/>
                </a:lnTo>
                <a:lnTo>
                  <a:pt x="17767" y="836879"/>
                </a:lnTo>
                <a:lnTo>
                  <a:pt x="17767" y="858951"/>
                </a:lnTo>
                <a:lnTo>
                  <a:pt x="5880" y="858951"/>
                </a:lnTo>
                <a:lnTo>
                  <a:pt x="5880" y="836879"/>
                </a:lnTo>
                <a:lnTo>
                  <a:pt x="800" y="836879"/>
                </a:lnTo>
                <a:lnTo>
                  <a:pt x="800" y="864489"/>
                </a:lnTo>
                <a:lnTo>
                  <a:pt x="44094" y="864489"/>
                </a:lnTo>
                <a:close/>
              </a:path>
              <a:path w="104368" h="982713">
                <a:moveTo>
                  <a:pt x="6438" y="882611"/>
                </a:moveTo>
                <a:lnTo>
                  <a:pt x="8153" y="879652"/>
                </a:lnTo>
                <a:lnTo>
                  <a:pt x="11214" y="877963"/>
                </a:lnTo>
                <a:lnTo>
                  <a:pt x="14058" y="877620"/>
                </a:lnTo>
                <a:lnTo>
                  <a:pt x="16421" y="877849"/>
                </a:lnTo>
                <a:lnTo>
                  <a:pt x="19469" y="879157"/>
                </a:lnTo>
                <a:lnTo>
                  <a:pt x="22021" y="882116"/>
                </a:lnTo>
                <a:lnTo>
                  <a:pt x="22821" y="884961"/>
                </a:lnTo>
                <a:lnTo>
                  <a:pt x="23025" y="888987"/>
                </a:lnTo>
                <a:lnTo>
                  <a:pt x="23025" y="893673"/>
                </a:lnTo>
                <a:lnTo>
                  <a:pt x="5765" y="893673"/>
                </a:lnTo>
                <a:lnTo>
                  <a:pt x="1943" y="879779"/>
                </a:lnTo>
                <a:lnTo>
                  <a:pt x="1041" y="883221"/>
                </a:lnTo>
                <a:lnTo>
                  <a:pt x="800" y="887844"/>
                </a:lnTo>
                <a:lnTo>
                  <a:pt x="800" y="899248"/>
                </a:lnTo>
                <a:lnTo>
                  <a:pt x="44094" y="899248"/>
                </a:lnTo>
                <a:lnTo>
                  <a:pt x="44094" y="893673"/>
                </a:lnTo>
                <a:lnTo>
                  <a:pt x="27889" y="893673"/>
                </a:lnTo>
                <a:lnTo>
                  <a:pt x="27889" y="885113"/>
                </a:lnTo>
                <a:lnTo>
                  <a:pt x="27508" y="882611"/>
                </a:lnTo>
                <a:lnTo>
                  <a:pt x="26111" y="878674"/>
                </a:lnTo>
                <a:lnTo>
                  <a:pt x="23456" y="875550"/>
                </a:lnTo>
                <a:lnTo>
                  <a:pt x="20866" y="873442"/>
                </a:lnTo>
                <a:lnTo>
                  <a:pt x="17564" y="872185"/>
                </a:lnTo>
                <a:lnTo>
                  <a:pt x="13931" y="871804"/>
                </a:lnTo>
                <a:lnTo>
                  <a:pt x="11341" y="871804"/>
                </a:lnTo>
                <a:lnTo>
                  <a:pt x="9283" y="872299"/>
                </a:lnTo>
                <a:lnTo>
                  <a:pt x="6438" y="882611"/>
                </a:lnTo>
                <a:close/>
              </a:path>
              <a:path w="104368" h="982713">
                <a:moveTo>
                  <a:pt x="1943" y="879779"/>
                </a:moveTo>
                <a:lnTo>
                  <a:pt x="5765" y="893673"/>
                </a:lnTo>
                <a:lnTo>
                  <a:pt x="5765" y="886396"/>
                </a:lnTo>
                <a:lnTo>
                  <a:pt x="6438" y="882611"/>
                </a:lnTo>
                <a:lnTo>
                  <a:pt x="9283" y="872299"/>
                </a:lnTo>
                <a:lnTo>
                  <a:pt x="5956" y="874014"/>
                </a:lnTo>
                <a:lnTo>
                  <a:pt x="3555" y="876795"/>
                </a:lnTo>
                <a:lnTo>
                  <a:pt x="1943" y="879779"/>
                </a:lnTo>
                <a:close/>
              </a:path>
              <a:path w="104368" h="982713">
                <a:moveTo>
                  <a:pt x="27127" y="915479"/>
                </a:moveTo>
                <a:lnTo>
                  <a:pt x="29222" y="915479"/>
                </a:lnTo>
                <a:lnTo>
                  <a:pt x="32423" y="915962"/>
                </a:lnTo>
                <a:lnTo>
                  <a:pt x="35115" y="916736"/>
                </a:lnTo>
                <a:lnTo>
                  <a:pt x="38480" y="919441"/>
                </a:lnTo>
                <a:lnTo>
                  <a:pt x="39712" y="922299"/>
                </a:lnTo>
                <a:lnTo>
                  <a:pt x="39992" y="926007"/>
                </a:lnTo>
                <a:lnTo>
                  <a:pt x="39712" y="929716"/>
                </a:lnTo>
                <a:lnTo>
                  <a:pt x="37528" y="933653"/>
                </a:lnTo>
                <a:lnTo>
                  <a:pt x="33845" y="935710"/>
                </a:lnTo>
                <a:lnTo>
                  <a:pt x="31165" y="936345"/>
                </a:lnTo>
                <a:lnTo>
                  <a:pt x="27025" y="936498"/>
                </a:lnTo>
                <a:lnTo>
                  <a:pt x="800" y="936498"/>
                </a:lnTo>
                <a:lnTo>
                  <a:pt x="800" y="942060"/>
                </a:lnTo>
                <a:lnTo>
                  <a:pt x="29971" y="942060"/>
                </a:lnTo>
                <a:lnTo>
                  <a:pt x="32727" y="941755"/>
                </a:lnTo>
                <a:lnTo>
                  <a:pt x="35013" y="941070"/>
                </a:lnTo>
                <a:lnTo>
                  <a:pt x="39090" y="939292"/>
                </a:lnTo>
                <a:lnTo>
                  <a:pt x="42100" y="936498"/>
                </a:lnTo>
                <a:lnTo>
                  <a:pt x="43878" y="932878"/>
                </a:lnTo>
                <a:lnTo>
                  <a:pt x="44932" y="928700"/>
                </a:lnTo>
                <a:lnTo>
                  <a:pt x="44932" y="923340"/>
                </a:lnTo>
                <a:lnTo>
                  <a:pt x="44602" y="921181"/>
                </a:lnTo>
                <a:lnTo>
                  <a:pt x="43243" y="917359"/>
                </a:lnTo>
                <a:lnTo>
                  <a:pt x="40678" y="914209"/>
                </a:lnTo>
                <a:lnTo>
                  <a:pt x="37210" y="911517"/>
                </a:lnTo>
                <a:lnTo>
                  <a:pt x="32588" y="910221"/>
                </a:lnTo>
                <a:lnTo>
                  <a:pt x="29844" y="909916"/>
                </a:lnTo>
                <a:lnTo>
                  <a:pt x="800" y="909916"/>
                </a:lnTo>
                <a:lnTo>
                  <a:pt x="800" y="915479"/>
                </a:lnTo>
                <a:lnTo>
                  <a:pt x="27127" y="915479"/>
                </a:lnTo>
                <a:close/>
              </a:path>
              <a:path w="104368" h="982713">
                <a:moveTo>
                  <a:pt x="1193" y="975093"/>
                </a:moveTo>
                <a:lnTo>
                  <a:pt x="3555" y="978103"/>
                </a:lnTo>
                <a:lnTo>
                  <a:pt x="5867" y="981036"/>
                </a:lnTo>
                <a:lnTo>
                  <a:pt x="8775" y="982446"/>
                </a:lnTo>
                <a:lnTo>
                  <a:pt x="15493" y="982446"/>
                </a:lnTo>
                <a:lnTo>
                  <a:pt x="18084" y="981583"/>
                </a:lnTo>
                <a:lnTo>
                  <a:pt x="22021" y="978027"/>
                </a:lnTo>
                <a:lnTo>
                  <a:pt x="23456" y="975182"/>
                </a:lnTo>
                <a:lnTo>
                  <a:pt x="24218" y="971550"/>
                </a:lnTo>
                <a:lnTo>
                  <a:pt x="24637" y="969733"/>
                </a:lnTo>
                <a:lnTo>
                  <a:pt x="25209" y="966292"/>
                </a:lnTo>
                <a:lnTo>
                  <a:pt x="25755" y="963180"/>
                </a:lnTo>
                <a:lnTo>
                  <a:pt x="26720" y="959878"/>
                </a:lnTo>
                <a:lnTo>
                  <a:pt x="29197" y="956614"/>
                </a:lnTo>
                <a:lnTo>
                  <a:pt x="32524" y="956157"/>
                </a:lnTo>
                <a:lnTo>
                  <a:pt x="36512" y="957186"/>
                </a:lnTo>
                <a:lnTo>
                  <a:pt x="39204" y="961072"/>
                </a:lnTo>
                <a:lnTo>
                  <a:pt x="39877" y="963688"/>
                </a:lnTo>
                <a:lnTo>
                  <a:pt x="39877" y="969606"/>
                </a:lnTo>
                <a:lnTo>
                  <a:pt x="39369" y="972235"/>
                </a:lnTo>
                <a:lnTo>
                  <a:pt x="38353" y="975017"/>
                </a:lnTo>
                <a:lnTo>
                  <a:pt x="37414" y="977747"/>
                </a:lnTo>
                <a:lnTo>
                  <a:pt x="34162" y="982713"/>
                </a:lnTo>
                <a:lnTo>
                  <a:pt x="41363" y="982713"/>
                </a:lnTo>
                <a:lnTo>
                  <a:pt x="43383" y="977747"/>
                </a:lnTo>
                <a:lnTo>
                  <a:pt x="44513" y="972947"/>
                </a:lnTo>
                <a:lnTo>
                  <a:pt x="44843" y="970216"/>
                </a:lnTo>
                <a:lnTo>
                  <a:pt x="44843" y="964438"/>
                </a:lnTo>
                <a:lnTo>
                  <a:pt x="44475" y="962025"/>
                </a:lnTo>
                <a:lnTo>
                  <a:pt x="43078" y="957999"/>
                </a:lnTo>
                <a:lnTo>
                  <a:pt x="40906" y="954798"/>
                </a:lnTo>
                <a:lnTo>
                  <a:pt x="38353" y="952360"/>
                </a:lnTo>
                <a:lnTo>
                  <a:pt x="35115" y="950785"/>
                </a:lnTo>
                <a:lnTo>
                  <a:pt x="31699" y="950429"/>
                </a:lnTo>
                <a:lnTo>
                  <a:pt x="28638" y="950429"/>
                </a:lnTo>
                <a:lnTo>
                  <a:pt x="24536" y="952741"/>
                </a:lnTo>
                <a:lnTo>
                  <a:pt x="21488" y="956716"/>
                </a:lnTo>
                <a:lnTo>
                  <a:pt x="20612" y="959777"/>
                </a:lnTo>
                <a:lnTo>
                  <a:pt x="19824" y="963218"/>
                </a:lnTo>
                <a:lnTo>
                  <a:pt x="19011" y="967689"/>
                </a:lnTo>
                <a:lnTo>
                  <a:pt x="18402" y="970559"/>
                </a:lnTo>
                <a:lnTo>
                  <a:pt x="17081" y="974369"/>
                </a:lnTo>
                <a:lnTo>
                  <a:pt x="13639" y="976693"/>
                </a:lnTo>
                <a:lnTo>
                  <a:pt x="9829" y="976693"/>
                </a:lnTo>
                <a:lnTo>
                  <a:pt x="6972" y="973988"/>
                </a:lnTo>
                <a:lnTo>
                  <a:pt x="4991" y="969733"/>
                </a:lnTo>
                <a:lnTo>
                  <a:pt x="4991" y="964031"/>
                </a:lnTo>
                <a:lnTo>
                  <a:pt x="5460" y="961377"/>
                </a:lnTo>
                <a:lnTo>
                  <a:pt x="6337" y="958786"/>
                </a:lnTo>
                <a:lnTo>
                  <a:pt x="7315" y="956157"/>
                </a:lnTo>
                <a:lnTo>
                  <a:pt x="9829" y="952080"/>
                </a:lnTo>
                <a:lnTo>
                  <a:pt x="2997" y="952080"/>
                </a:lnTo>
                <a:lnTo>
                  <a:pt x="1485" y="956157"/>
                </a:lnTo>
                <a:lnTo>
                  <a:pt x="380" y="961136"/>
                </a:lnTo>
                <a:lnTo>
                  <a:pt x="0" y="963739"/>
                </a:lnTo>
                <a:lnTo>
                  <a:pt x="0" y="971296"/>
                </a:lnTo>
                <a:lnTo>
                  <a:pt x="1193" y="975093"/>
                </a:lnTo>
                <a:close/>
              </a:path>
              <a:path w="104368" h="982713">
                <a:moveTo>
                  <a:pt x="60286" y="300748"/>
                </a:moveTo>
                <a:lnTo>
                  <a:pt x="60286" y="308178"/>
                </a:lnTo>
                <a:lnTo>
                  <a:pt x="103504" y="323557"/>
                </a:lnTo>
                <a:lnTo>
                  <a:pt x="103504" y="317906"/>
                </a:lnTo>
                <a:lnTo>
                  <a:pt x="91465" y="313728"/>
                </a:lnTo>
                <a:lnTo>
                  <a:pt x="91465" y="295630"/>
                </a:lnTo>
                <a:lnTo>
                  <a:pt x="103504" y="291528"/>
                </a:lnTo>
                <a:lnTo>
                  <a:pt x="103504" y="285546"/>
                </a:lnTo>
                <a:lnTo>
                  <a:pt x="86512" y="297370"/>
                </a:lnTo>
                <a:lnTo>
                  <a:pt x="86512" y="312064"/>
                </a:lnTo>
                <a:lnTo>
                  <a:pt x="65290" y="304660"/>
                </a:lnTo>
                <a:lnTo>
                  <a:pt x="60286" y="300748"/>
                </a:lnTo>
                <a:close/>
              </a:path>
              <a:path w="104368" h="982713">
                <a:moveTo>
                  <a:pt x="103504" y="285546"/>
                </a:moveTo>
                <a:lnTo>
                  <a:pt x="60286" y="300748"/>
                </a:lnTo>
                <a:lnTo>
                  <a:pt x="65290" y="304660"/>
                </a:lnTo>
                <a:lnTo>
                  <a:pt x="86512" y="297370"/>
                </a:lnTo>
                <a:lnTo>
                  <a:pt x="103504" y="285546"/>
                </a:lnTo>
                <a:close/>
              </a:path>
              <a:path w="104368" h="982713">
                <a:moveTo>
                  <a:pt x="103504" y="328142"/>
                </a:moveTo>
                <a:lnTo>
                  <a:pt x="99047" y="328142"/>
                </a:lnTo>
                <a:lnTo>
                  <a:pt x="99047" y="333641"/>
                </a:lnTo>
                <a:lnTo>
                  <a:pt x="64706" y="333641"/>
                </a:lnTo>
                <a:lnTo>
                  <a:pt x="64706" y="328142"/>
                </a:lnTo>
                <a:lnTo>
                  <a:pt x="60286" y="328142"/>
                </a:lnTo>
                <a:lnTo>
                  <a:pt x="60286" y="344678"/>
                </a:lnTo>
                <a:lnTo>
                  <a:pt x="64706" y="344678"/>
                </a:lnTo>
                <a:lnTo>
                  <a:pt x="64706" y="339166"/>
                </a:lnTo>
                <a:lnTo>
                  <a:pt x="99047" y="339166"/>
                </a:lnTo>
                <a:lnTo>
                  <a:pt x="99047" y="344678"/>
                </a:lnTo>
                <a:lnTo>
                  <a:pt x="103504" y="344678"/>
                </a:lnTo>
                <a:lnTo>
                  <a:pt x="103504" y="328142"/>
                </a:lnTo>
                <a:close/>
              </a:path>
              <a:path w="104368" h="982713">
                <a:moveTo>
                  <a:pt x="90411" y="356577"/>
                </a:moveTo>
                <a:lnTo>
                  <a:pt x="93230" y="356895"/>
                </a:lnTo>
                <a:lnTo>
                  <a:pt x="95999" y="358622"/>
                </a:lnTo>
                <a:lnTo>
                  <a:pt x="97955" y="361861"/>
                </a:lnTo>
                <a:lnTo>
                  <a:pt x="98463" y="365074"/>
                </a:lnTo>
                <a:lnTo>
                  <a:pt x="98564" y="376847"/>
                </a:lnTo>
                <a:lnTo>
                  <a:pt x="103504" y="382397"/>
                </a:lnTo>
                <a:lnTo>
                  <a:pt x="103504" y="364655"/>
                </a:lnTo>
                <a:lnTo>
                  <a:pt x="102717" y="360362"/>
                </a:lnTo>
                <a:lnTo>
                  <a:pt x="101269" y="356704"/>
                </a:lnTo>
                <a:lnTo>
                  <a:pt x="97561" y="352844"/>
                </a:lnTo>
                <a:lnTo>
                  <a:pt x="94246" y="351218"/>
                </a:lnTo>
                <a:lnTo>
                  <a:pt x="90220" y="350862"/>
                </a:lnTo>
                <a:lnTo>
                  <a:pt x="87160" y="350862"/>
                </a:lnTo>
                <a:lnTo>
                  <a:pt x="82880" y="362077"/>
                </a:lnTo>
                <a:lnTo>
                  <a:pt x="84391" y="358851"/>
                </a:lnTo>
                <a:lnTo>
                  <a:pt x="87274" y="356895"/>
                </a:lnTo>
                <a:lnTo>
                  <a:pt x="90411" y="356577"/>
                </a:lnTo>
                <a:close/>
              </a:path>
              <a:path w="104368" h="982713">
                <a:moveTo>
                  <a:pt x="65176" y="376847"/>
                </a:moveTo>
                <a:lnTo>
                  <a:pt x="65176" y="368312"/>
                </a:lnTo>
                <a:lnTo>
                  <a:pt x="65557" y="364286"/>
                </a:lnTo>
                <a:lnTo>
                  <a:pt x="62915" y="357263"/>
                </a:lnTo>
                <a:lnTo>
                  <a:pt x="61315" y="360159"/>
                </a:lnTo>
                <a:lnTo>
                  <a:pt x="60617" y="363118"/>
                </a:lnTo>
                <a:lnTo>
                  <a:pt x="60286" y="366953"/>
                </a:lnTo>
                <a:lnTo>
                  <a:pt x="60286" y="382397"/>
                </a:lnTo>
                <a:lnTo>
                  <a:pt x="103504" y="382397"/>
                </a:lnTo>
                <a:lnTo>
                  <a:pt x="98564" y="376847"/>
                </a:lnTo>
                <a:lnTo>
                  <a:pt x="82511" y="376847"/>
                </a:lnTo>
                <a:lnTo>
                  <a:pt x="82613" y="364693"/>
                </a:lnTo>
                <a:lnTo>
                  <a:pt x="82880" y="362077"/>
                </a:lnTo>
                <a:lnTo>
                  <a:pt x="87160" y="350862"/>
                </a:lnTo>
                <a:lnTo>
                  <a:pt x="82854" y="353288"/>
                </a:lnTo>
                <a:lnTo>
                  <a:pt x="79501" y="357124"/>
                </a:lnTo>
                <a:lnTo>
                  <a:pt x="78905" y="359968"/>
                </a:lnTo>
                <a:lnTo>
                  <a:pt x="78651" y="359968"/>
                </a:lnTo>
                <a:lnTo>
                  <a:pt x="77635" y="369646"/>
                </a:lnTo>
                <a:lnTo>
                  <a:pt x="77635" y="376847"/>
                </a:lnTo>
                <a:lnTo>
                  <a:pt x="65176" y="376847"/>
                </a:lnTo>
                <a:close/>
              </a:path>
              <a:path w="104368" h="982713">
                <a:moveTo>
                  <a:pt x="62915" y="357263"/>
                </a:moveTo>
                <a:lnTo>
                  <a:pt x="65557" y="364286"/>
                </a:lnTo>
                <a:lnTo>
                  <a:pt x="68084" y="360680"/>
                </a:lnTo>
                <a:lnTo>
                  <a:pt x="70738" y="360159"/>
                </a:lnTo>
                <a:lnTo>
                  <a:pt x="73964" y="360743"/>
                </a:lnTo>
                <a:lnTo>
                  <a:pt x="76860" y="363461"/>
                </a:lnTo>
                <a:lnTo>
                  <a:pt x="77571" y="366496"/>
                </a:lnTo>
                <a:lnTo>
                  <a:pt x="77635" y="369646"/>
                </a:lnTo>
                <a:lnTo>
                  <a:pt x="78651" y="359968"/>
                </a:lnTo>
                <a:lnTo>
                  <a:pt x="76682" y="356933"/>
                </a:lnTo>
                <a:lnTo>
                  <a:pt x="73723" y="354863"/>
                </a:lnTo>
                <a:lnTo>
                  <a:pt x="69964" y="354406"/>
                </a:lnTo>
                <a:lnTo>
                  <a:pt x="66573" y="354749"/>
                </a:lnTo>
                <a:lnTo>
                  <a:pt x="62915" y="357263"/>
                </a:lnTo>
                <a:close/>
              </a:path>
              <a:path w="104368" h="982713">
                <a:moveTo>
                  <a:pt x="103504" y="393649"/>
                </a:moveTo>
                <a:lnTo>
                  <a:pt x="60286" y="393649"/>
                </a:lnTo>
                <a:lnTo>
                  <a:pt x="60286" y="401408"/>
                </a:lnTo>
                <a:lnTo>
                  <a:pt x="84315" y="412267"/>
                </a:lnTo>
                <a:lnTo>
                  <a:pt x="60286" y="423443"/>
                </a:lnTo>
                <a:lnTo>
                  <a:pt x="60286" y="431012"/>
                </a:lnTo>
                <a:lnTo>
                  <a:pt x="103504" y="431012"/>
                </a:lnTo>
                <a:lnTo>
                  <a:pt x="103504" y="425792"/>
                </a:lnTo>
                <a:lnTo>
                  <a:pt x="66268" y="425792"/>
                </a:lnTo>
                <a:lnTo>
                  <a:pt x="91541" y="414261"/>
                </a:lnTo>
                <a:lnTo>
                  <a:pt x="91541" y="410933"/>
                </a:lnTo>
                <a:lnTo>
                  <a:pt x="66268" y="399173"/>
                </a:lnTo>
                <a:lnTo>
                  <a:pt x="103504" y="399173"/>
                </a:lnTo>
                <a:lnTo>
                  <a:pt x="103504" y="393649"/>
                </a:lnTo>
                <a:close/>
              </a:path>
              <a:path w="104368" h="982713">
                <a:moveTo>
                  <a:pt x="76238" y="472986"/>
                </a:moveTo>
                <a:lnTo>
                  <a:pt x="71920" y="471766"/>
                </a:lnTo>
                <a:lnTo>
                  <a:pt x="69684" y="476592"/>
                </a:lnTo>
                <a:lnTo>
                  <a:pt x="72453" y="477431"/>
                </a:lnTo>
                <a:lnTo>
                  <a:pt x="75222" y="478345"/>
                </a:lnTo>
                <a:lnTo>
                  <a:pt x="78308" y="478790"/>
                </a:lnTo>
                <a:lnTo>
                  <a:pt x="81902" y="472986"/>
                </a:lnTo>
                <a:lnTo>
                  <a:pt x="76238" y="472986"/>
                </a:lnTo>
                <a:close/>
              </a:path>
              <a:path w="104368" h="982713">
                <a:moveTo>
                  <a:pt x="103504" y="508508"/>
                </a:moveTo>
                <a:lnTo>
                  <a:pt x="103504" y="481939"/>
                </a:lnTo>
                <a:lnTo>
                  <a:pt x="98374" y="481939"/>
                </a:lnTo>
                <a:lnTo>
                  <a:pt x="98374" y="502894"/>
                </a:lnTo>
                <a:lnTo>
                  <a:pt x="60286" y="502894"/>
                </a:lnTo>
                <a:lnTo>
                  <a:pt x="60286" y="508508"/>
                </a:lnTo>
                <a:lnTo>
                  <a:pt x="103504" y="508508"/>
                </a:lnTo>
                <a:close/>
              </a:path>
              <a:path w="104368" h="982713">
                <a:moveTo>
                  <a:pt x="76238" y="550468"/>
                </a:moveTo>
                <a:lnTo>
                  <a:pt x="71920" y="549313"/>
                </a:lnTo>
                <a:lnTo>
                  <a:pt x="69684" y="554024"/>
                </a:lnTo>
                <a:lnTo>
                  <a:pt x="72453" y="554913"/>
                </a:lnTo>
                <a:lnTo>
                  <a:pt x="75222" y="555853"/>
                </a:lnTo>
                <a:lnTo>
                  <a:pt x="78308" y="556310"/>
                </a:lnTo>
                <a:lnTo>
                  <a:pt x="81902" y="550468"/>
                </a:lnTo>
                <a:lnTo>
                  <a:pt x="76238" y="550468"/>
                </a:lnTo>
                <a:close/>
              </a:path>
              <a:path w="104368" h="982713">
                <a:moveTo>
                  <a:pt x="103504" y="650862"/>
                </a:moveTo>
                <a:lnTo>
                  <a:pt x="103504" y="623265"/>
                </a:lnTo>
                <a:lnTo>
                  <a:pt x="98374" y="623265"/>
                </a:lnTo>
                <a:lnTo>
                  <a:pt x="98374" y="645274"/>
                </a:lnTo>
                <a:lnTo>
                  <a:pt x="82334" y="645274"/>
                </a:lnTo>
                <a:lnTo>
                  <a:pt x="82334" y="623265"/>
                </a:lnTo>
                <a:lnTo>
                  <a:pt x="77241" y="623265"/>
                </a:lnTo>
                <a:lnTo>
                  <a:pt x="77241" y="645274"/>
                </a:lnTo>
                <a:lnTo>
                  <a:pt x="65392" y="645274"/>
                </a:lnTo>
                <a:lnTo>
                  <a:pt x="65392" y="623265"/>
                </a:lnTo>
                <a:lnTo>
                  <a:pt x="60286" y="623265"/>
                </a:lnTo>
                <a:lnTo>
                  <a:pt x="60286" y="650862"/>
                </a:lnTo>
                <a:lnTo>
                  <a:pt x="103504" y="650862"/>
                </a:lnTo>
                <a:close/>
              </a:path>
              <a:path w="104368" h="982713">
                <a:moveTo>
                  <a:pt x="77723" y="659828"/>
                </a:moveTo>
                <a:lnTo>
                  <a:pt x="74104" y="660692"/>
                </a:lnTo>
                <a:lnTo>
                  <a:pt x="71081" y="662254"/>
                </a:lnTo>
                <a:lnTo>
                  <a:pt x="68033" y="663841"/>
                </a:lnTo>
                <a:lnTo>
                  <a:pt x="66179" y="675906"/>
                </a:lnTo>
                <a:lnTo>
                  <a:pt x="67830" y="672541"/>
                </a:lnTo>
                <a:lnTo>
                  <a:pt x="70942" y="668515"/>
                </a:lnTo>
                <a:lnTo>
                  <a:pt x="75615" y="666280"/>
                </a:lnTo>
                <a:lnTo>
                  <a:pt x="78447" y="665683"/>
                </a:lnTo>
                <a:lnTo>
                  <a:pt x="85229" y="665683"/>
                </a:lnTo>
                <a:lnTo>
                  <a:pt x="87998" y="666216"/>
                </a:lnTo>
                <a:lnTo>
                  <a:pt x="90246" y="667270"/>
                </a:lnTo>
                <a:lnTo>
                  <a:pt x="94373" y="669848"/>
                </a:lnTo>
                <a:lnTo>
                  <a:pt x="96837" y="673696"/>
                </a:lnTo>
                <a:lnTo>
                  <a:pt x="97955" y="677494"/>
                </a:lnTo>
                <a:lnTo>
                  <a:pt x="98539" y="681837"/>
                </a:lnTo>
                <a:lnTo>
                  <a:pt x="98539" y="689673"/>
                </a:lnTo>
                <a:lnTo>
                  <a:pt x="103504" y="695236"/>
                </a:lnTo>
                <a:lnTo>
                  <a:pt x="103504" y="680847"/>
                </a:lnTo>
                <a:lnTo>
                  <a:pt x="103238" y="677799"/>
                </a:lnTo>
                <a:lnTo>
                  <a:pt x="102146" y="673074"/>
                </a:lnTo>
                <a:lnTo>
                  <a:pt x="99987" y="668972"/>
                </a:lnTo>
                <a:lnTo>
                  <a:pt x="98285" y="666242"/>
                </a:lnTo>
                <a:lnTo>
                  <a:pt x="95745" y="664070"/>
                </a:lnTo>
                <a:lnTo>
                  <a:pt x="92557" y="662368"/>
                </a:lnTo>
                <a:lnTo>
                  <a:pt x="89407" y="660717"/>
                </a:lnTo>
                <a:lnTo>
                  <a:pt x="85877" y="659828"/>
                </a:lnTo>
                <a:lnTo>
                  <a:pt x="77723" y="659828"/>
                </a:lnTo>
                <a:close/>
              </a:path>
              <a:path w="104368" h="982713">
                <a:moveTo>
                  <a:pt x="65557" y="666089"/>
                </a:moveTo>
                <a:lnTo>
                  <a:pt x="63703" y="668934"/>
                </a:lnTo>
                <a:lnTo>
                  <a:pt x="61810" y="672630"/>
                </a:lnTo>
                <a:lnTo>
                  <a:pt x="60617" y="677494"/>
                </a:lnTo>
                <a:lnTo>
                  <a:pt x="60286" y="680758"/>
                </a:lnTo>
                <a:lnTo>
                  <a:pt x="60286" y="695236"/>
                </a:lnTo>
                <a:lnTo>
                  <a:pt x="103504" y="695236"/>
                </a:lnTo>
                <a:lnTo>
                  <a:pt x="98539" y="689673"/>
                </a:lnTo>
                <a:lnTo>
                  <a:pt x="65214" y="689673"/>
                </a:lnTo>
                <a:lnTo>
                  <a:pt x="65214" y="681875"/>
                </a:lnTo>
                <a:lnTo>
                  <a:pt x="65392" y="679665"/>
                </a:lnTo>
                <a:lnTo>
                  <a:pt x="66179" y="675906"/>
                </a:lnTo>
                <a:lnTo>
                  <a:pt x="68033" y="663841"/>
                </a:lnTo>
                <a:lnTo>
                  <a:pt x="65557" y="6660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5" name="object 1325"/>
          <p:cNvSpPr/>
          <p:nvPr/>
        </p:nvSpPr>
        <p:spPr>
          <a:xfrm>
            <a:off x="168114" y="9409046"/>
            <a:ext cx="71361" cy="460311"/>
          </a:xfrm>
          <a:custGeom>
            <a:avLst/>
            <a:gdLst/>
            <a:ahLst/>
            <a:cxnLst/>
            <a:rect l="l" t="t" r="r" b="b"/>
            <a:pathLst>
              <a:path w="71361" h="460311">
                <a:moveTo>
                  <a:pt x="61823" y="430009"/>
                </a:moveTo>
                <a:lnTo>
                  <a:pt x="1460" y="450850"/>
                </a:lnTo>
                <a:lnTo>
                  <a:pt x="1460" y="460311"/>
                </a:lnTo>
                <a:lnTo>
                  <a:pt x="70078" y="436105"/>
                </a:lnTo>
                <a:lnTo>
                  <a:pt x="70078" y="424268"/>
                </a:lnTo>
                <a:lnTo>
                  <a:pt x="1460" y="400100"/>
                </a:lnTo>
                <a:lnTo>
                  <a:pt x="1460" y="409155"/>
                </a:lnTo>
                <a:lnTo>
                  <a:pt x="61823" y="430009"/>
                </a:lnTo>
                <a:close/>
              </a:path>
              <a:path w="71361" h="460311">
                <a:moveTo>
                  <a:pt x="26835" y="52603"/>
                </a:moveTo>
                <a:lnTo>
                  <a:pt x="19964" y="50723"/>
                </a:lnTo>
                <a:lnTo>
                  <a:pt x="20764" y="59702"/>
                </a:lnTo>
                <a:lnTo>
                  <a:pt x="25184" y="61137"/>
                </a:lnTo>
                <a:lnTo>
                  <a:pt x="30149" y="61810"/>
                </a:lnTo>
                <a:lnTo>
                  <a:pt x="35801" y="52603"/>
                </a:lnTo>
                <a:lnTo>
                  <a:pt x="26835" y="52603"/>
                </a:lnTo>
                <a:close/>
              </a:path>
              <a:path w="71361" h="460311">
                <a:moveTo>
                  <a:pt x="0" y="30949"/>
                </a:moveTo>
                <a:lnTo>
                  <a:pt x="0" y="35585"/>
                </a:lnTo>
                <a:lnTo>
                  <a:pt x="800" y="39789"/>
                </a:lnTo>
                <a:lnTo>
                  <a:pt x="2387" y="43675"/>
                </a:lnTo>
                <a:lnTo>
                  <a:pt x="3975" y="47599"/>
                </a:lnTo>
                <a:lnTo>
                  <a:pt x="6349" y="50850"/>
                </a:lnTo>
                <a:lnTo>
                  <a:pt x="9334" y="53454"/>
                </a:lnTo>
                <a:lnTo>
                  <a:pt x="12509" y="56210"/>
                </a:lnTo>
                <a:lnTo>
                  <a:pt x="16294" y="58331"/>
                </a:lnTo>
                <a:lnTo>
                  <a:pt x="20764" y="59702"/>
                </a:lnTo>
                <a:lnTo>
                  <a:pt x="19964" y="50723"/>
                </a:lnTo>
                <a:lnTo>
                  <a:pt x="15176" y="46901"/>
                </a:lnTo>
                <a:lnTo>
                  <a:pt x="10350" y="43002"/>
                </a:lnTo>
                <a:lnTo>
                  <a:pt x="7924" y="37719"/>
                </a:lnTo>
                <a:lnTo>
                  <a:pt x="7924" y="24231"/>
                </a:lnTo>
                <a:lnTo>
                  <a:pt x="10350" y="18935"/>
                </a:lnTo>
                <a:lnTo>
                  <a:pt x="15176" y="15163"/>
                </a:lnTo>
                <a:lnTo>
                  <a:pt x="19964" y="11201"/>
                </a:lnTo>
                <a:lnTo>
                  <a:pt x="26835" y="9283"/>
                </a:lnTo>
                <a:lnTo>
                  <a:pt x="44792" y="9283"/>
                </a:lnTo>
                <a:lnTo>
                  <a:pt x="51663" y="11201"/>
                </a:lnTo>
                <a:lnTo>
                  <a:pt x="56426" y="15201"/>
                </a:lnTo>
                <a:lnTo>
                  <a:pt x="61201" y="19075"/>
                </a:lnTo>
                <a:lnTo>
                  <a:pt x="63563" y="24307"/>
                </a:lnTo>
                <a:lnTo>
                  <a:pt x="63563" y="37477"/>
                </a:lnTo>
                <a:lnTo>
                  <a:pt x="61201" y="42837"/>
                </a:lnTo>
                <a:lnTo>
                  <a:pt x="56426" y="46748"/>
                </a:lnTo>
                <a:lnTo>
                  <a:pt x="51663" y="50723"/>
                </a:lnTo>
                <a:lnTo>
                  <a:pt x="44792" y="52603"/>
                </a:lnTo>
                <a:lnTo>
                  <a:pt x="35801" y="52603"/>
                </a:lnTo>
                <a:lnTo>
                  <a:pt x="30149" y="61810"/>
                </a:lnTo>
                <a:lnTo>
                  <a:pt x="41452" y="61810"/>
                </a:lnTo>
                <a:lnTo>
                  <a:pt x="46456" y="61137"/>
                </a:lnTo>
                <a:lnTo>
                  <a:pt x="50876" y="59702"/>
                </a:lnTo>
                <a:lnTo>
                  <a:pt x="55410" y="58178"/>
                </a:lnTo>
                <a:lnTo>
                  <a:pt x="59067" y="56210"/>
                </a:lnTo>
                <a:lnTo>
                  <a:pt x="62077" y="53517"/>
                </a:lnTo>
                <a:lnTo>
                  <a:pt x="65163" y="50850"/>
                </a:lnTo>
                <a:lnTo>
                  <a:pt x="67462" y="47599"/>
                </a:lnTo>
                <a:lnTo>
                  <a:pt x="69062" y="43776"/>
                </a:lnTo>
                <a:lnTo>
                  <a:pt x="70675" y="39878"/>
                </a:lnTo>
                <a:lnTo>
                  <a:pt x="71526" y="35687"/>
                </a:lnTo>
                <a:lnTo>
                  <a:pt x="71526" y="26162"/>
                </a:lnTo>
                <a:lnTo>
                  <a:pt x="70751" y="21920"/>
                </a:lnTo>
                <a:lnTo>
                  <a:pt x="69062" y="18237"/>
                </a:lnTo>
                <a:lnTo>
                  <a:pt x="67563" y="14427"/>
                </a:lnTo>
                <a:lnTo>
                  <a:pt x="65189" y="11201"/>
                </a:lnTo>
                <a:lnTo>
                  <a:pt x="62077" y="8407"/>
                </a:lnTo>
                <a:lnTo>
                  <a:pt x="59169" y="5842"/>
                </a:lnTo>
                <a:lnTo>
                  <a:pt x="55410" y="3746"/>
                </a:lnTo>
                <a:lnTo>
                  <a:pt x="50939" y="2298"/>
                </a:lnTo>
                <a:lnTo>
                  <a:pt x="46456" y="812"/>
                </a:lnTo>
                <a:lnTo>
                  <a:pt x="41414" y="0"/>
                </a:lnTo>
                <a:lnTo>
                  <a:pt x="30124" y="0"/>
                </a:lnTo>
                <a:lnTo>
                  <a:pt x="25031" y="800"/>
                </a:lnTo>
                <a:lnTo>
                  <a:pt x="20599" y="2235"/>
                </a:lnTo>
                <a:lnTo>
                  <a:pt x="16179" y="3683"/>
                </a:lnTo>
                <a:lnTo>
                  <a:pt x="12395" y="5702"/>
                </a:lnTo>
                <a:lnTo>
                  <a:pt x="9334" y="8407"/>
                </a:lnTo>
                <a:lnTo>
                  <a:pt x="6349" y="11137"/>
                </a:lnTo>
                <a:lnTo>
                  <a:pt x="4025" y="14312"/>
                </a:lnTo>
                <a:lnTo>
                  <a:pt x="2438" y="18161"/>
                </a:lnTo>
                <a:lnTo>
                  <a:pt x="850" y="21920"/>
                </a:lnTo>
                <a:lnTo>
                  <a:pt x="0" y="26225"/>
                </a:lnTo>
                <a:lnTo>
                  <a:pt x="0" y="30949"/>
                </a:lnTo>
                <a:close/>
              </a:path>
              <a:path w="71361" h="460311">
                <a:moveTo>
                  <a:pt x="15493" y="88887"/>
                </a:moveTo>
                <a:lnTo>
                  <a:pt x="18402" y="86156"/>
                </a:lnTo>
                <a:lnTo>
                  <a:pt x="22047" y="84328"/>
                </a:lnTo>
                <a:lnTo>
                  <a:pt x="25755" y="82524"/>
                </a:lnTo>
                <a:lnTo>
                  <a:pt x="30264" y="81572"/>
                </a:lnTo>
                <a:lnTo>
                  <a:pt x="40982" y="81572"/>
                </a:lnTo>
                <a:lnTo>
                  <a:pt x="45516" y="82410"/>
                </a:lnTo>
                <a:lnTo>
                  <a:pt x="49072" y="84061"/>
                </a:lnTo>
                <a:lnTo>
                  <a:pt x="52590" y="85750"/>
                </a:lnTo>
                <a:lnTo>
                  <a:pt x="55448" y="88176"/>
                </a:lnTo>
                <a:lnTo>
                  <a:pt x="57619" y="91490"/>
                </a:lnTo>
                <a:lnTo>
                  <a:pt x="59347" y="94145"/>
                </a:lnTo>
                <a:lnTo>
                  <a:pt x="60591" y="97078"/>
                </a:lnTo>
                <a:lnTo>
                  <a:pt x="61252" y="100266"/>
                </a:lnTo>
                <a:lnTo>
                  <a:pt x="61861" y="103428"/>
                </a:lnTo>
                <a:lnTo>
                  <a:pt x="62204" y="107137"/>
                </a:lnTo>
                <a:lnTo>
                  <a:pt x="62204" y="119697"/>
                </a:lnTo>
                <a:lnTo>
                  <a:pt x="9220" y="119697"/>
                </a:lnTo>
                <a:lnTo>
                  <a:pt x="5194" y="89382"/>
                </a:lnTo>
                <a:lnTo>
                  <a:pt x="3860" y="92621"/>
                </a:lnTo>
                <a:lnTo>
                  <a:pt x="2908" y="96507"/>
                </a:lnTo>
                <a:lnTo>
                  <a:pt x="1981" y="100304"/>
                </a:lnTo>
                <a:lnTo>
                  <a:pt x="1460" y="105448"/>
                </a:lnTo>
                <a:lnTo>
                  <a:pt x="1460" y="128536"/>
                </a:lnTo>
                <a:lnTo>
                  <a:pt x="70078" y="128536"/>
                </a:lnTo>
                <a:lnTo>
                  <a:pt x="70078" y="105664"/>
                </a:lnTo>
                <a:lnTo>
                  <a:pt x="69595" y="100685"/>
                </a:lnTo>
                <a:lnTo>
                  <a:pt x="68757" y="96977"/>
                </a:lnTo>
                <a:lnTo>
                  <a:pt x="67906" y="93256"/>
                </a:lnTo>
                <a:lnTo>
                  <a:pt x="66509" y="89865"/>
                </a:lnTo>
                <a:lnTo>
                  <a:pt x="64592" y="86842"/>
                </a:lnTo>
                <a:lnTo>
                  <a:pt x="61747" y="82410"/>
                </a:lnTo>
                <a:lnTo>
                  <a:pt x="57835" y="78994"/>
                </a:lnTo>
                <a:lnTo>
                  <a:pt x="52730" y="76339"/>
                </a:lnTo>
                <a:lnTo>
                  <a:pt x="47701" y="73647"/>
                </a:lnTo>
                <a:lnTo>
                  <a:pt x="42062" y="72351"/>
                </a:lnTo>
                <a:lnTo>
                  <a:pt x="29146" y="72351"/>
                </a:lnTo>
                <a:lnTo>
                  <a:pt x="23367" y="73583"/>
                </a:lnTo>
                <a:lnTo>
                  <a:pt x="18478" y="76149"/>
                </a:lnTo>
                <a:lnTo>
                  <a:pt x="13703" y="78689"/>
                </a:lnTo>
                <a:lnTo>
                  <a:pt x="9804" y="82219"/>
                </a:lnTo>
                <a:lnTo>
                  <a:pt x="10236" y="100838"/>
                </a:lnTo>
                <a:lnTo>
                  <a:pt x="10782" y="97891"/>
                </a:lnTo>
                <a:lnTo>
                  <a:pt x="11836" y="95084"/>
                </a:lnTo>
                <a:lnTo>
                  <a:pt x="13373" y="92468"/>
                </a:lnTo>
                <a:lnTo>
                  <a:pt x="15493" y="88887"/>
                </a:lnTo>
                <a:close/>
              </a:path>
              <a:path w="71361" h="460311">
                <a:moveTo>
                  <a:pt x="5194" y="89382"/>
                </a:moveTo>
                <a:lnTo>
                  <a:pt x="9220" y="119697"/>
                </a:lnTo>
                <a:lnTo>
                  <a:pt x="9220" y="107315"/>
                </a:lnTo>
                <a:lnTo>
                  <a:pt x="9575" y="103733"/>
                </a:lnTo>
                <a:lnTo>
                  <a:pt x="10236" y="100838"/>
                </a:lnTo>
                <a:lnTo>
                  <a:pt x="9804" y="82219"/>
                </a:lnTo>
                <a:lnTo>
                  <a:pt x="6908" y="86728"/>
                </a:lnTo>
                <a:lnTo>
                  <a:pt x="5194" y="89382"/>
                </a:lnTo>
                <a:close/>
              </a:path>
              <a:path w="71361" h="460311">
                <a:moveTo>
                  <a:pt x="1460" y="162852"/>
                </a:moveTo>
                <a:lnTo>
                  <a:pt x="1460" y="174650"/>
                </a:lnTo>
                <a:lnTo>
                  <a:pt x="70078" y="198894"/>
                </a:lnTo>
                <a:lnTo>
                  <a:pt x="70078" y="189890"/>
                </a:lnTo>
                <a:lnTo>
                  <a:pt x="50876" y="183388"/>
                </a:lnTo>
                <a:lnTo>
                  <a:pt x="50876" y="154647"/>
                </a:lnTo>
                <a:lnTo>
                  <a:pt x="70078" y="148107"/>
                </a:lnTo>
                <a:lnTo>
                  <a:pt x="70078" y="138684"/>
                </a:lnTo>
                <a:lnTo>
                  <a:pt x="43116" y="157327"/>
                </a:lnTo>
                <a:lnTo>
                  <a:pt x="43116" y="180682"/>
                </a:lnTo>
                <a:lnTo>
                  <a:pt x="9385" y="168935"/>
                </a:lnTo>
                <a:lnTo>
                  <a:pt x="1460" y="162852"/>
                </a:lnTo>
                <a:close/>
              </a:path>
              <a:path w="71361" h="460311">
                <a:moveTo>
                  <a:pt x="70078" y="138684"/>
                </a:moveTo>
                <a:lnTo>
                  <a:pt x="1460" y="162852"/>
                </a:lnTo>
                <a:lnTo>
                  <a:pt x="9385" y="168935"/>
                </a:lnTo>
                <a:lnTo>
                  <a:pt x="43116" y="157327"/>
                </a:lnTo>
                <a:lnTo>
                  <a:pt x="70078" y="138684"/>
                </a:lnTo>
                <a:close/>
              </a:path>
              <a:path w="71361" h="460311">
                <a:moveTo>
                  <a:pt x="70078" y="242011"/>
                </a:moveTo>
                <a:lnTo>
                  <a:pt x="70078" y="199948"/>
                </a:lnTo>
                <a:lnTo>
                  <a:pt x="61912" y="199948"/>
                </a:lnTo>
                <a:lnTo>
                  <a:pt x="61912" y="233184"/>
                </a:lnTo>
                <a:lnTo>
                  <a:pt x="1460" y="233184"/>
                </a:lnTo>
                <a:lnTo>
                  <a:pt x="1460" y="242011"/>
                </a:lnTo>
                <a:lnTo>
                  <a:pt x="70078" y="242011"/>
                </a:lnTo>
                <a:close/>
              </a:path>
              <a:path w="71361" h="460311">
                <a:moveTo>
                  <a:pt x="70078" y="257098"/>
                </a:moveTo>
                <a:lnTo>
                  <a:pt x="63030" y="257098"/>
                </a:lnTo>
                <a:lnTo>
                  <a:pt x="63030" y="265747"/>
                </a:lnTo>
                <a:lnTo>
                  <a:pt x="8458" y="265747"/>
                </a:lnTo>
                <a:lnTo>
                  <a:pt x="8458" y="257098"/>
                </a:lnTo>
                <a:lnTo>
                  <a:pt x="1460" y="257098"/>
                </a:lnTo>
                <a:lnTo>
                  <a:pt x="1460" y="283400"/>
                </a:lnTo>
                <a:lnTo>
                  <a:pt x="8458" y="283400"/>
                </a:lnTo>
                <a:lnTo>
                  <a:pt x="8458" y="274586"/>
                </a:lnTo>
                <a:lnTo>
                  <a:pt x="63030" y="274586"/>
                </a:lnTo>
                <a:lnTo>
                  <a:pt x="63030" y="283400"/>
                </a:lnTo>
                <a:lnTo>
                  <a:pt x="70078" y="283400"/>
                </a:lnTo>
                <a:lnTo>
                  <a:pt x="70078" y="257098"/>
                </a:lnTo>
                <a:close/>
              </a:path>
              <a:path w="71361" h="460311">
                <a:moveTo>
                  <a:pt x="9550" y="310451"/>
                </a:moveTo>
                <a:lnTo>
                  <a:pt x="11302" y="306019"/>
                </a:lnTo>
                <a:lnTo>
                  <a:pt x="13144" y="302666"/>
                </a:lnTo>
                <a:lnTo>
                  <a:pt x="15493" y="299135"/>
                </a:lnTo>
                <a:lnTo>
                  <a:pt x="17233" y="296049"/>
                </a:lnTo>
                <a:lnTo>
                  <a:pt x="6426" y="296049"/>
                </a:lnTo>
                <a:lnTo>
                  <a:pt x="4178" y="300583"/>
                </a:lnTo>
                <a:lnTo>
                  <a:pt x="2539" y="304876"/>
                </a:lnTo>
                <a:lnTo>
                  <a:pt x="1587" y="308800"/>
                </a:lnTo>
                <a:lnTo>
                  <a:pt x="698" y="312826"/>
                </a:lnTo>
                <a:lnTo>
                  <a:pt x="215" y="316522"/>
                </a:lnTo>
                <a:lnTo>
                  <a:pt x="261" y="322654"/>
                </a:lnTo>
                <a:lnTo>
                  <a:pt x="2928" y="335811"/>
                </a:lnTo>
                <a:lnTo>
                  <a:pt x="9740" y="346024"/>
                </a:lnTo>
                <a:lnTo>
                  <a:pt x="21975" y="353293"/>
                </a:lnTo>
                <a:lnTo>
                  <a:pt x="35661" y="355231"/>
                </a:lnTo>
                <a:lnTo>
                  <a:pt x="41655" y="355231"/>
                </a:lnTo>
                <a:lnTo>
                  <a:pt x="46824" y="354469"/>
                </a:lnTo>
                <a:lnTo>
                  <a:pt x="51396" y="352818"/>
                </a:lnTo>
                <a:lnTo>
                  <a:pt x="55879" y="351180"/>
                </a:lnTo>
                <a:lnTo>
                  <a:pt x="59537" y="348780"/>
                </a:lnTo>
                <a:lnTo>
                  <a:pt x="62547" y="345668"/>
                </a:lnTo>
                <a:lnTo>
                  <a:pt x="65493" y="342620"/>
                </a:lnTo>
                <a:lnTo>
                  <a:pt x="67703" y="338988"/>
                </a:lnTo>
                <a:lnTo>
                  <a:pt x="69176" y="334645"/>
                </a:lnTo>
                <a:lnTo>
                  <a:pt x="70675" y="330339"/>
                </a:lnTo>
                <a:lnTo>
                  <a:pt x="71361" y="325577"/>
                </a:lnTo>
                <a:lnTo>
                  <a:pt x="71361" y="316331"/>
                </a:lnTo>
                <a:lnTo>
                  <a:pt x="70751" y="312254"/>
                </a:lnTo>
                <a:lnTo>
                  <a:pt x="69443" y="307962"/>
                </a:lnTo>
                <a:lnTo>
                  <a:pt x="68198" y="303618"/>
                </a:lnTo>
                <a:lnTo>
                  <a:pt x="66687" y="299618"/>
                </a:lnTo>
                <a:lnTo>
                  <a:pt x="64985" y="295998"/>
                </a:lnTo>
                <a:lnTo>
                  <a:pt x="35534" y="295998"/>
                </a:lnTo>
                <a:lnTo>
                  <a:pt x="35534" y="322592"/>
                </a:lnTo>
                <a:lnTo>
                  <a:pt x="43548" y="322592"/>
                </a:lnTo>
                <a:lnTo>
                  <a:pt x="43548" y="304774"/>
                </a:lnTo>
                <a:lnTo>
                  <a:pt x="60413" y="304774"/>
                </a:lnTo>
                <a:lnTo>
                  <a:pt x="61277" y="306882"/>
                </a:lnTo>
                <a:lnTo>
                  <a:pt x="62026" y="309435"/>
                </a:lnTo>
                <a:lnTo>
                  <a:pt x="62547" y="312331"/>
                </a:lnTo>
                <a:lnTo>
                  <a:pt x="63207" y="315099"/>
                </a:lnTo>
                <a:lnTo>
                  <a:pt x="63538" y="317982"/>
                </a:lnTo>
                <a:lnTo>
                  <a:pt x="63538" y="328587"/>
                </a:lnTo>
                <a:lnTo>
                  <a:pt x="61023" y="334784"/>
                </a:lnTo>
                <a:lnTo>
                  <a:pt x="56146" y="339293"/>
                </a:lnTo>
                <a:lnTo>
                  <a:pt x="51142" y="343827"/>
                </a:lnTo>
                <a:lnTo>
                  <a:pt x="44234" y="346062"/>
                </a:lnTo>
                <a:lnTo>
                  <a:pt x="26949" y="346062"/>
                </a:lnTo>
                <a:lnTo>
                  <a:pt x="20307" y="343954"/>
                </a:lnTo>
                <a:lnTo>
                  <a:pt x="15341" y="339610"/>
                </a:lnTo>
                <a:lnTo>
                  <a:pt x="10452" y="335267"/>
                </a:lnTo>
                <a:lnTo>
                  <a:pt x="7962" y="329387"/>
                </a:lnTo>
                <a:lnTo>
                  <a:pt x="7962" y="318592"/>
                </a:lnTo>
                <a:lnTo>
                  <a:pt x="8305" y="315722"/>
                </a:lnTo>
                <a:lnTo>
                  <a:pt x="9004" y="313105"/>
                </a:lnTo>
                <a:lnTo>
                  <a:pt x="9550" y="310451"/>
                </a:lnTo>
                <a:close/>
              </a:path>
              <a:path w="71361" h="460311">
                <a:moveTo>
                  <a:pt x="70078" y="366547"/>
                </a:moveTo>
                <a:lnTo>
                  <a:pt x="63030" y="366547"/>
                </a:lnTo>
                <a:lnTo>
                  <a:pt x="63030" y="375234"/>
                </a:lnTo>
                <a:lnTo>
                  <a:pt x="8458" y="375234"/>
                </a:lnTo>
                <a:lnTo>
                  <a:pt x="8458" y="366547"/>
                </a:lnTo>
                <a:lnTo>
                  <a:pt x="1460" y="366547"/>
                </a:lnTo>
                <a:lnTo>
                  <a:pt x="1460" y="392823"/>
                </a:lnTo>
                <a:lnTo>
                  <a:pt x="8458" y="392823"/>
                </a:lnTo>
                <a:lnTo>
                  <a:pt x="8458" y="384073"/>
                </a:lnTo>
                <a:lnTo>
                  <a:pt x="63030" y="384073"/>
                </a:lnTo>
                <a:lnTo>
                  <a:pt x="63030" y="392823"/>
                </a:lnTo>
                <a:lnTo>
                  <a:pt x="70078" y="392823"/>
                </a:lnTo>
                <a:lnTo>
                  <a:pt x="70078" y="36654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6" name="object 1326"/>
          <p:cNvSpPr/>
          <p:nvPr/>
        </p:nvSpPr>
        <p:spPr>
          <a:xfrm>
            <a:off x="154374" y="9389452"/>
            <a:ext cx="0" cy="505536"/>
          </a:xfrm>
          <a:custGeom>
            <a:avLst/>
            <a:gdLst/>
            <a:ahLst/>
            <a:cxnLst/>
            <a:rect l="l" t="t" r="r" b="b"/>
            <a:pathLst>
              <a:path w="0" h="505536">
                <a:moveTo>
                  <a:pt x="0" y="0"/>
                </a:moveTo>
                <a:lnTo>
                  <a:pt x="0" y="505536"/>
                </a:lnTo>
              </a:path>
            </a:pathLst>
          </a:custGeom>
          <a:ln w="7937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7" name="object 1327"/>
          <p:cNvSpPr/>
          <p:nvPr/>
        </p:nvSpPr>
        <p:spPr>
          <a:xfrm>
            <a:off x="259683" y="9389452"/>
            <a:ext cx="0" cy="505536"/>
          </a:xfrm>
          <a:custGeom>
            <a:avLst/>
            <a:gdLst/>
            <a:ahLst/>
            <a:cxnLst/>
            <a:rect l="l" t="t" r="r" b="b"/>
            <a:pathLst>
              <a:path w="0" h="505536">
                <a:moveTo>
                  <a:pt x="0" y="0"/>
                </a:moveTo>
                <a:lnTo>
                  <a:pt x="0" y="505536"/>
                </a:lnTo>
              </a:path>
            </a:pathLst>
          </a:custGeom>
          <a:ln w="7861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8" name="object 1328"/>
          <p:cNvSpPr/>
          <p:nvPr/>
        </p:nvSpPr>
        <p:spPr>
          <a:xfrm>
            <a:off x="156326" y="8214161"/>
            <a:ext cx="47980" cy="42164"/>
          </a:xfrm>
          <a:custGeom>
            <a:avLst/>
            <a:gdLst/>
            <a:ahLst/>
            <a:cxnLst/>
            <a:rect l="l" t="t" r="r" b="b"/>
            <a:pathLst>
              <a:path w="47980" h="42164">
                <a:moveTo>
                  <a:pt x="6349" y="11328"/>
                </a:moveTo>
                <a:lnTo>
                  <a:pt x="7912" y="5956"/>
                </a:lnTo>
                <a:lnTo>
                  <a:pt x="11048" y="495"/>
                </a:lnTo>
                <a:lnTo>
                  <a:pt x="3848" y="495"/>
                </a:lnTo>
                <a:lnTo>
                  <a:pt x="1282" y="6527"/>
                </a:lnTo>
                <a:lnTo>
                  <a:pt x="0" y="11976"/>
                </a:lnTo>
                <a:lnTo>
                  <a:pt x="0" y="24041"/>
                </a:lnTo>
                <a:lnTo>
                  <a:pt x="2311" y="30048"/>
                </a:lnTo>
                <a:lnTo>
                  <a:pt x="6959" y="34886"/>
                </a:lnTo>
                <a:lnTo>
                  <a:pt x="11595" y="39751"/>
                </a:lnTo>
                <a:lnTo>
                  <a:pt x="17348" y="42164"/>
                </a:lnTo>
                <a:lnTo>
                  <a:pt x="28473" y="42164"/>
                </a:lnTo>
                <a:lnTo>
                  <a:pt x="32461" y="41122"/>
                </a:lnTo>
                <a:lnTo>
                  <a:pt x="36144" y="39014"/>
                </a:lnTo>
                <a:lnTo>
                  <a:pt x="39827" y="36868"/>
                </a:lnTo>
                <a:lnTo>
                  <a:pt x="42735" y="34010"/>
                </a:lnTo>
                <a:lnTo>
                  <a:pt x="44843" y="30340"/>
                </a:lnTo>
                <a:lnTo>
                  <a:pt x="46926" y="26720"/>
                </a:lnTo>
                <a:lnTo>
                  <a:pt x="47980" y="22237"/>
                </a:lnTo>
                <a:lnTo>
                  <a:pt x="47980" y="10604"/>
                </a:lnTo>
                <a:lnTo>
                  <a:pt x="46647" y="4914"/>
                </a:lnTo>
                <a:lnTo>
                  <a:pt x="43980" y="0"/>
                </a:lnTo>
                <a:lnTo>
                  <a:pt x="36588" y="0"/>
                </a:lnTo>
                <a:lnTo>
                  <a:pt x="40093" y="5422"/>
                </a:lnTo>
                <a:lnTo>
                  <a:pt x="41821" y="10934"/>
                </a:lnTo>
                <a:lnTo>
                  <a:pt x="41821" y="22072"/>
                </a:lnTo>
                <a:lnTo>
                  <a:pt x="40170" y="26543"/>
                </a:lnTo>
                <a:lnTo>
                  <a:pt x="36868" y="30022"/>
                </a:lnTo>
                <a:lnTo>
                  <a:pt x="33540" y="33528"/>
                </a:lnTo>
                <a:lnTo>
                  <a:pt x="29324" y="35255"/>
                </a:lnTo>
                <a:lnTo>
                  <a:pt x="19088" y="35255"/>
                </a:lnTo>
                <a:lnTo>
                  <a:pt x="14833" y="33477"/>
                </a:lnTo>
                <a:lnTo>
                  <a:pt x="11442" y="29946"/>
                </a:lnTo>
                <a:lnTo>
                  <a:pt x="8051" y="26377"/>
                </a:lnTo>
                <a:lnTo>
                  <a:pt x="6349" y="21958"/>
                </a:lnTo>
                <a:lnTo>
                  <a:pt x="6349" y="113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9" name="object 1329"/>
          <p:cNvSpPr/>
          <p:nvPr/>
        </p:nvSpPr>
        <p:spPr>
          <a:xfrm>
            <a:off x="172855" y="8175607"/>
            <a:ext cx="31457" cy="32880"/>
          </a:xfrm>
          <a:custGeom>
            <a:avLst/>
            <a:gdLst/>
            <a:ahLst/>
            <a:cxnLst/>
            <a:rect l="l" t="t" r="r" b="b"/>
            <a:pathLst>
              <a:path w="31457" h="32880">
                <a:moveTo>
                  <a:pt x="0" y="16383"/>
                </a:moveTo>
                <a:lnTo>
                  <a:pt x="0" y="21120"/>
                </a:lnTo>
                <a:lnTo>
                  <a:pt x="1536" y="25069"/>
                </a:lnTo>
                <a:lnTo>
                  <a:pt x="4521" y="28194"/>
                </a:lnTo>
                <a:lnTo>
                  <a:pt x="7505" y="31330"/>
                </a:lnTo>
                <a:lnTo>
                  <a:pt x="5499" y="19634"/>
                </a:lnTo>
                <a:lnTo>
                  <a:pt x="5499" y="13703"/>
                </a:lnTo>
                <a:lnTo>
                  <a:pt x="8407" y="9169"/>
                </a:lnTo>
                <a:lnTo>
                  <a:pt x="12750" y="6197"/>
                </a:lnTo>
                <a:lnTo>
                  <a:pt x="18618" y="6197"/>
                </a:lnTo>
                <a:lnTo>
                  <a:pt x="22923" y="9067"/>
                </a:lnTo>
                <a:lnTo>
                  <a:pt x="25806" y="13436"/>
                </a:lnTo>
                <a:lnTo>
                  <a:pt x="25806" y="19443"/>
                </a:lnTo>
                <a:lnTo>
                  <a:pt x="22948" y="23850"/>
                </a:lnTo>
                <a:lnTo>
                  <a:pt x="18681" y="26720"/>
                </a:lnTo>
                <a:lnTo>
                  <a:pt x="15709" y="26720"/>
                </a:lnTo>
                <a:lnTo>
                  <a:pt x="15798" y="32880"/>
                </a:lnTo>
                <a:lnTo>
                  <a:pt x="20269" y="32880"/>
                </a:lnTo>
                <a:lnTo>
                  <a:pt x="24028" y="31330"/>
                </a:lnTo>
                <a:lnTo>
                  <a:pt x="26987" y="28257"/>
                </a:lnTo>
                <a:lnTo>
                  <a:pt x="29971" y="25146"/>
                </a:lnTo>
                <a:lnTo>
                  <a:pt x="31457" y="21285"/>
                </a:lnTo>
                <a:lnTo>
                  <a:pt x="31457" y="11861"/>
                </a:lnTo>
                <a:lnTo>
                  <a:pt x="29997" y="7874"/>
                </a:lnTo>
                <a:lnTo>
                  <a:pt x="27063" y="4737"/>
                </a:lnTo>
                <a:lnTo>
                  <a:pt x="24104" y="1574"/>
                </a:lnTo>
                <a:lnTo>
                  <a:pt x="20408" y="0"/>
                </a:lnTo>
                <a:lnTo>
                  <a:pt x="11379" y="0"/>
                </a:lnTo>
                <a:lnTo>
                  <a:pt x="7569" y="1574"/>
                </a:lnTo>
                <a:lnTo>
                  <a:pt x="4546" y="4660"/>
                </a:lnTo>
                <a:lnTo>
                  <a:pt x="1536" y="7772"/>
                </a:lnTo>
                <a:lnTo>
                  <a:pt x="0" y="11696"/>
                </a:lnTo>
                <a:lnTo>
                  <a:pt x="0" y="16383"/>
                </a:lnTo>
                <a:close/>
              </a:path>
              <a:path w="31457" h="32880">
                <a:moveTo>
                  <a:pt x="5499" y="19634"/>
                </a:moveTo>
                <a:lnTo>
                  <a:pt x="7505" y="31330"/>
                </a:lnTo>
                <a:lnTo>
                  <a:pt x="11277" y="32880"/>
                </a:lnTo>
                <a:lnTo>
                  <a:pt x="15798" y="32880"/>
                </a:lnTo>
                <a:lnTo>
                  <a:pt x="15709" y="26720"/>
                </a:lnTo>
                <a:lnTo>
                  <a:pt x="12750" y="26720"/>
                </a:lnTo>
                <a:lnTo>
                  <a:pt x="8407" y="23914"/>
                </a:lnTo>
                <a:lnTo>
                  <a:pt x="5499" y="1963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0" name="object 1330"/>
          <p:cNvSpPr/>
          <p:nvPr/>
        </p:nvSpPr>
        <p:spPr>
          <a:xfrm>
            <a:off x="156908" y="8165661"/>
            <a:ext cx="46862" cy="0"/>
          </a:xfrm>
          <a:custGeom>
            <a:avLst/>
            <a:gdLst/>
            <a:ahLst/>
            <a:cxnLst/>
            <a:rect l="l" t="t" r="r" b="b"/>
            <a:pathLst>
              <a:path w="46862" h="0">
                <a:moveTo>
                  <a:pt x="0" y="0"/>
                </a:moveTo>
                <a:lnTo>
                  <a:pt x="46862" y="0"/>
                </a:lnTo>
              </a:path>
            </a:pathLst>
          </a:custGeom>
          <a:ln w="7353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1" name="object 1331"/>
          <p:cNvSpPr/>
          <p:nvPr/>
        </p:nvSpPr>
        <p:spPr>
          <a:xfrm>
            <a:off x="172250" y="8109196"/>
            <a:ext cx="31534" cy="44831"/>
          </a:xfrm>
          <a:custGeom>
            <a:avLst/>
            <a:gdLst/>
            <a:ahLst/>
            <a:cxnLst/>
            <a:rect l="l" t="t" r="r" b="b"/>
            <a:pathLst>
              <a:path w="31534" h="44831">
                <a:moveTo>
                  <a:pt x="50" y="29616"/>
                </a:moveTo>
                <a:lnTo>
                  <a:pt x="50" y="32613"/>
                </a:lnTo>
                <a:lnTo>
                  <a:pt x="1625" y="35610"/>
                </a:lnTo>
                <a:lnTo>
                  <a:pt x="4711" y="38735"/>
                </a:lnTo>
                <a:lnTo>
                  <a:pt x="673" y="38735"/>
                </a:lnTo>
                <a:lnTo>
                  <a:pt x="673" y="44831"/>
                </a:lnTo>
                <a:lnTo>
                  <a:pt x="31534" y="44831"/>
                </a:lnTo>
                <a:lnTo>
                  <a:pt x="31534" y="38735"/>
                </a:lnTo>
                <a:lnTo>
                  <a:pt x="9131" y="38735"/>
                </a:lnTo>
                <a:lnTo>
                  <a:pt x="6057" y="35090"/>
                </a:lnTo>
                <a:lnTo>
                  <a:pt x="5168" y="31572"/>
                </a:lnTo>
                <a:lnTo>
                  <a:pt x="7175" y="26809"/>
                </a:lnTo>
                <a:lnTo>
                  <a:pt x="10972" y="25425"/>
                </a:lnTo>
                <a:lnTo>
                  <a:pt x="31534" y="25425"/>
                </a:lnTo>
                <a:lnTo>
                  <a:pt x="31534" y="19240"/>
                </a:lnTo>
                <a:lnTo>
                  <a:pt x="9131" y="19240"/>
                </a:lnTo>
                <a:lnTo>
                  <a:pt x="6565" y="17094"/>
                </a:lnTo>
                <a:lnTo>
                  <a:pt x="5295" y="14719"/>
                </a:lnTo>
                <a:lnTo>
                  <a:pt x="5295" y="10223"/>
                </a:lnTo>
                <a:lnTo>
                  <a:pt x="7353" y="7670"/>
                </a:lnTo>
                <a:lnTo>
                  <a:pt x="10693" y="6096"/>
                </a:lnTo>
                <a:lnTo>
                  <a:pt x="31534" y="6096"/>
                </a:lnTo>
                <a:lnTo>
                  <a:pt x="31534" y="0"/>
                </a:lnTo>
                <a:lnTo>
                  <a:pt x="8813" y="0"/>
                </a:lnTo>
                <a:lnTo>
                  <a:pt x="5473" y="965"/>
                </a:lnTo>
                <a:lnTo>
                  <a:pt x="3289" y="2870"/>
                </a:lnTo>
                <a:lnTo>
                  <a:pt x="0" y="7289"/>
                </a:lnTo>
                <a:lnTo>
                  <a:pt x="0" y="13830"/>
                </a:lnTo>
                <a:lnTo>
                  <a:pt x="1892" y="17246"/>
                </a:lnTo>
                <a:lnTo>
                  <a:pt x="5638" y="20523"/>
                </a:lnTo>
                <a:lnTo>
                  <a:pt x="1930" y="22644"/>
                </a:lnTo>
                <a:lnTo>
                  <a:pt x="50" y="25704"/>
                </a:lnTo>
                <a:lnTo>
                  <a:pt x="50" y="2961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2" name="object 1332"/>
          <p:cNvSpPr/>
          <p:nvPr/>
        </p:nvSpPr>
        <p:spPr>
          <a:xfrm>
            <a:off x="172297" y="8074488"/>
            <a:ext cx="31965" cy="27800"/>
          </a:xfrm>
          <a:custGeom>
            <a:avLst/>
            <a:gdLst/>
            <a:ahLst/>
            <a:cxnLst/>
            <a:rect l="l" t="t" r="r" b="b"/>
            <a:pathLst>
              <a:path w="31965" h="27800">
                <a:moveTo>
                  <a:pt x="1498" y="21158"/>
                </a:moveTo>
                <a:lnTo>
                  <a:pt x="4470" y="23812"/>
                </a:lnTo>
                <a:lnTo>
                  <a:pt x="5270" y="13436"/>
                </a:lnTo>
                <a:lnTo>
                  <a:pt x="6007" y="9525"/>
                </a:lnTo>
                <a:lnTo>
                  <a:pt x="8635" y="6946"/>
                </a:lnTo>
                <a:lnTo>
                  <a:pt x="12928" y="6057"/>
                </a:lnTo>
                <a:lnTo>
                  <a:pt x="12928" y="21577"/>
                </a:lnTo>
                <a:lnTo>
                  <a:pt x="8635" y="20256"/>
                </a:lnTo>
                <a:lnTo>
                  <a:pt x="6007" y="17449"/>
                </a:lnTo>
                <a:lnTo>
                  <a:pt x="7353" y="26479"/>
                </a:lnTo>
                <a:lnTo>
                  <a:pt x="11188" y="27800"/>
                </a:lnTo>
                <a:lnTo>
                  <a:pt x="19011" y="27800"/>
                </a:lnTo>
                <a:lnTo>
                  <a:pt x="21780" y="27178"/>
                </a:lnTo>
                <a:lnTo>
                  <a:pt x="24142" y="25920"/>
                </a:lnTo>
                <a:lnTo>
                  <a:pt x="28422" y="22961"/>
                </a:lnTo>
                <a:lnTo>
                  <a:pt x="31229" y="18745"/>
                </a:lnTo>
                <a:lnTo>
                  <a:pt x="31965" y="16027"/>
                </a:lnTo>
                <a:lnTo>
                  <a:pt x="31965" y="12611"/>
                </a:lnTo>
                <a:lnTo>
                  <a:pt x="31711" y="7988"/>
                </a:lnTo>
                <a:lnTo>
                  <a:pt x="30645" y="4305"/>
                </a:lnTo>
                <a:lnTo>
                  <a:pt x="28473" y="558"/>
                </a:lnTo>
                <a:lnTo>
                  <a:pt x="22478" y="558"/>
                </a:lnTo>
                <a:lnTo>
                  <a:pt x="24980" y="3949"/>
                </a:lnTo>
                <a:lnTo>
                  <a:pt x="26238" y="7632"/>
                </a:lnTo>
                <a:lnTo>
                  <a:pt x="26238" y="14579"/>
                </a:lnTo>
                <a:lnTo>
                  <a:pt x="23634" y="18732"/>
                </a:lnTo>
                <a:lnTo>
                  <a:pt x="19545" y="21564"/>
                </a:lnTo>
                <a:lnTo>
                  <a:pt x="16586" y="21717"/>
                </a:lnTo>
                <a:lnTo>
                  <a:pt x="16586" y="0"/>
                </a:lnTo>
                <a:lnTo>
                  <a:pt x="11023" y="0"/>
                </a:lnTo>
                <a:lnTo>
                  <a:pt x="7200" y="1219"/>
                </a:lnTo>
                <a:lnTo>
                  <a:pt x="4305" y="3644"/>
                </a:lnTo>
                <a:lnTo>
                  <a:pt x="1473" y="6083"/>
                </a:lnTo>
                <a:lnTo>
                  <a:pt x="0" y="9359"/>
                </a:lnTo>
                <a:lnTo>
                  <a:pt x="0" y="17691"/>
                </a:lnTo>
                <a:lnTo>
                  <a:pt x="1498" y="21158"/>
                </a:lnTo>
                <a:close/>
              </a:path>
              <a:path w="31965" h="27800">
                <a:moveTo>
                  <a:pt x="5270" y="13436"/>
                </a:moveTo>
                <a:lnTo>
                  <a:pt x="4470" y="23812"/>
                </a:lnTo>
                <a:lnTo>
                  <a:pt x="7353" y="26479"/>
                </a:lnTo>
                <a:lnTo>
                  <a:pt x="6007" y="17449"/>
                </a:lnTo>
                <a:lnTo>
                  <a:pt x="5270" y="134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3" name="object 1333"/>
          <p:cNvSpPr/>
          <p:nvPr/>
        </p:nvSpPr>
        <p:spPr>
          <a:xfrm>
            <a:off x="172300" y="8042050"/>
            <a:ext cx="31483" cy="25984"/>
          </a:xfrm>
          <a:custGeom>
            <a:avLst/>
            <a:gdLst/>
            <a:ahLst/>
            <a:cxnLst/>
            <a:rect l="l" t="t" r="r" b="b"/>
            <a:pathLst>
              <a:path w="31483" h="25984">
                <a:moveTo>
                  <a:pt x="31483" y="25984"/>
                </a:moveTo>
                <a:lnTo>
                  <a:pt x="31483" y="19723"/>
                </a:lnTo>
                <a:lnTo>
                  <a:pt x="9448" y="19723"/>
                </a:lnTo>
                <a:lnTo>
                  <a:pt x="6578" y="17729"/>
                </a:lnTo>
                <a:lnTo>
                  <a:pt x="5118" y="15265"/>
                </a:lnTo>
                <a:lnTo>
                  <a:pt x="5118" y="10134"/>
                </a:lnTo>
                <a:lnTo>
                  <a:pt x="7124" y="7543"/>
                </a:lnTo>
                <a:lnTo>
                  <a:pt x="10769" y="6108"/>
                </a:lnTo>
                <a:lnTo>
                  <a:pt x="31483" y="6108"/>
                </a:lnTo>
                <a:lnTo>
                  <a:pt x="31483" y="0"/>
                </a:lnTo>
                <a:lnTo>
                  <a:pt x="10109" y="0"/>
                </a:lnTo>
                <a:lnTo>
                  <a:pt x="7340" y="419"/>
                </a:lnTo>
                <a:lnTo>
                  <a:pt x="5587" y="1308"/>
                </a:lnTo>
                <a:lnTo>
                  <a:pt x="2514" y="3403"/>
                </a:lnTo>
                <a:lnTo>
                  <a:pt x="520" y="6731"/>
                </a:lnTo>
                <a:lnTo>
                  <a:pt x="0" y="10426"/>
                </a:lnTo>
                <a:lnTo>
                  <a:pt x="0" y="13881"/>
                </a:lnTo>
                <a:lnTo>
                  <a:pt x="1498" y="16992"/>
                </a:lnTo>
                <a:lnTo>
                  <a:pt x="4546" y="19723"/>
                </a:lnTo>
                <a:lnTo>
                  <a:pt x="622" y="19723"/>
                </a:lnTo>
                <a:lnTo>
                  <a:pt x="622" y="25984"/>
                </a:lnTo>
                <a:lnTo>
                  <a:pt x="31483" y="2598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4" name="object 1334"/>
          <p:cNvSpPr/>
          <p:nvPr/>
        </p:nvSpPr>
        <p:spPr>
          <a:xfrm>
            <a:off x="172304" y="8009623"/>
            <a:ext cx="32003" cy="26377"/>
          </a:xfrm>
          <a:custGeom>
            <a:avLst/>
            <a:gdLst/>
            <a:ahLst/>
            <a:cxnLst/>
            <a:rect l="l" t="t" r="r" b="b"/>
            <a:pathLst>
              <a:path w="32003" h="26377">
                <a:moveTo>
                  <a:pt x="32003" y="5994"/>
                </a:moveTo>
                <a:lnTo>
                  <a:pt x="31521" y="3340"/>
                </a:lnTo>
                <a:lnTo>
                  <a:pt x="29705" y="0"/>
                </a:lnTo>
                <a:lnTo>
                  <a:pt x="25984" y="0"/>
                </a:lnTo>
                <a:lnTo>
                  <a:pt x="27063" y="1536"/>
                </a:lnTo>
                <a:lnTo>
                  <a:pt x="26022" y="4521"/>
                </a:lnTo>
                <a:lnTo>
                  <a:pt x="16230" y="10541"/>
                </a:lnTo>
                <a:lnTo>
                  <a:pt x="25349" y="10541"/>
                </a:lnTo>
                <a:lnTo>
                  <a:pt x="27736" y="13982"/>
                </a:lnTo>
                <a:lnTo>
                  <a:pt x="27736" y="17221"/>
                </a:lnTo>
                <a:lnTo>
                  <a:pt x="25730" y="19926"/>
                </a:lnTo>
                <a:lnTo>
                  <a:pt x="22199" y="20320"/>
                </a:lnTo>
                <a:lnTo>
                  <a:pt x="19456" y="18161"/>
                </a:lnTo>
                <a:lnTo>
                  <a:pt x="17805" y="14643"/>
                </a:lnTo>
                <a:lnTo>
                  <a:pt x="20764" y="25679"/>
                </a:lnTo>
                <a:lnTo>
                  <a:pt x="24460" y="26377"/>
                </a:lnTo>
                <a:lnTo>
                  <a:pt x="28384" y="25666"/>
                </a:lnTo>
                <a:lnTo>
                  <a:pt x="31229" y="22834"/>
                </a:lnTo>
                <a:lnTo>
                  <a:pt x="31965" y="18872"/>
                </a:lnTo>
                <a:lnTo>
                  <a:pt x="31965" y="15938"/>
                </a:lnTo>
                <a:lnTo>
                  <a:pt x="30949" y="13208"/>
                </a:lnTo>
                <a:lnTo>
                  <a:pt x="28905" y="10591"/>
                </a:lnTo>
                <a:lnTo>
                  <a:pt x="32003" y="8597"/>
                </a:lnTo>
                <a:lnTo>
                  <a:pt x="32003" y="5994"/>
                </a:lnTo>
                <a:close/>
              </a:path>
              <a:path w="32003" h="26377">
                <a:moveTo>
                  <a:pt x="5727" y="12395"/>
                </a:moveTo>
                <a:lnTo>
                  <a:pt x="7581" y="10541"/>
                </a:lnTo>
                <a:lnTo>
                  <a:pt x="12915" y="10541"/>
                </a:lnTo>
                <a:lnTo>
                  <a:pt x="15595" y="18351"/>
                </a:lnTo>
                <a:lnTo>
                  <a:pt x="17729" y="22885"/>
                </a:lnTo>
                <a:lnTo>
                  <a:pt x="20764" y="25679"/>
                </a:lnTo>
                <a:lnTo>
                  <a:pt x="17805" y="14643"/>
                </a:lnTo>
                <a:lnTo>
                  <a:pt x="16230" y="10541"/>
                </a:lnTo>
                <a:lnTo>
                  <a:pt x="26022" y="4521"/>
                </a:lnTo>
                <a:lnTo>
                  <a:pt x="8610" y="4584"/>
                </a:lnTo>
                <a:lnTo>
                  <a:pt x="5778" y="5232"/>
                </a:lnTo>
                <a:lnTo>
                  <a:pt x="3162" y="6934"/>
                </a:lnTo>
                <a:lnTo>
                  <a:pt x="850" y="9613"/>
                </a:lnTo>
                <a:lnTo>
                  <a:pt x="0" y="12268"/>
                </a:lnTo>
                <a:lnTo>
                  <a:pt x="0" y="20040"/>
                </a:lnTo>
                <a:lnTo>
                  <a:pt x="1447" y="23469"/>
                </a:lnTo>
                <a:lnTo>
                  <a:pt x="4216" y="25844"/>
                </a:lnTo>
                <a:lnTo>
                  <a:pt x="10909" y="25844"/>
                </a:lnTo>
                <a:lnTo>
                  <a:pt x="7429" y="22669"/>
                </a:lnTo>
                <a:lnTo>
                  <a:pt x="5727" y="19431"/>
                </a:lnTo>
                <a:lnTo>
                  <a:pt x="5727" y="123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5" name="object 1335"/>
          <p:cNvSpPr/>
          <p:nvPr/>
        </p:nvSpPr>
        <p:spPr>
          <a:xfrm>
            <a:off x="156334" y="7960191"/>
            <a:ext cx="47980" cy="26466"/>
          </a:xfrm>
          <a:custGeom>
            <a:avLst/>
            <a:gdLst/>
            <a:ahLst/>
            <a:cxnLst/>
            <a:rect l="l" t="t" r="r" b="b"/>
            <a:pathLst>
              <a:path w="47980" h="26466">
                <a:moveTo>
                  <a:pt x="43687" y="26225"/>
                </a:moveTo>
                <a:lnTo>
                  <a:pt x="46570" y="22428"/>
                </a:lnTo>
                <a:lnTo>
                  <a:pt x="47980" y="18199"/>
                </a:lnTo>
                <a:lnTo>
                  <a:pt x="47980" y="9575"/>
                </a:lnTo>
                <a:lnTo>
                  <a:pt x="46812" y="6286"/>
                </a:lnTo>
                <a:lnTo>
                  <a:pt x="42125" y="1244"/>
                </a:lnTo>
                <a:lnTo>
                  <a:pt x="39065" y="0"/>
                </a:lnTo>
                <a:lnTo>
                  <a:pt x="30035" y="0"/>
                </a:lnTo>
                <a:lnTo>
                  <a:pt x="25679" y="2882"/>
                </a:lnTo>
                <a:lnTo>
                  <a:pt x="22263" y="8585"/>
                </a:lnTo>
                <a:lnTo>
                  <a:pt x="19240" y="13716"/>
                </a:lnTo>
                <a:lnTo>
                  <a:pt x="17894" y="16014"/>
                </a:lnTo>
                <a:lnTo>
                  <a:pt x="14147" y="19735"/>
                </a:lnTo>
                <a:lnTo>
                  <a:pt x="11429" y="20269"/>
                </a:lnTo>
                <a:lnTo>
                  <a:pt x="8559" y="19570"/>
                </a:lnTo>
                <a:lnTo>
                  <a:pt x="6540" y="16751"/>
                </a:lnTo>
                <a:lnTo>
                  <a:pt x="6019" y="12750"/>
                </a:lnTo>
                <a:lnTo>
                  <a:pt x="6019" y="8877"/>
                </a:lnTo>
                <a:lnTo>
                  <a:pt x="7645" y="5232"/>
                </a:lnTo>
                <a:lnTo>
                  <a:pt x="10909" y="1866"/>
                </a:lnTo>
                <a:lnTo>
                  <a:pt x="3276" y="1866"/>
                </a:lnTo>
                <a:lnTo>
                  <a:pt x="1092" y="5143"/>
                </a:lnTo>
                <a:lnTo>
                  <a:pt x="0" y="8712"/>
                </a:lnTo>
                <a:lnTo>
                  <a:pt x="0" y="16751"/>
                </a:lnTo>
                <a:lnTo>
                  <a:pt x="1142" y="20053"/>
                </a:lnTo>
                <a:lnTo>
                  <a:pt x="3428" y="22606"/>
                </a:lnTo>
                <a:lnTo>
                  <a:pt x="5740" y="25133"/>
                </a:lnTo>
                <a:lnTo>
                  <a:pt x="8737" y="26466"/>
                </a:lnTo>
                <a:lnTo>
                  <a:pt x="14884" y="26466"/>
                </a:lnTo>
                <a:lnTo>
                  <a:pt x="18961" y="24396"/>
                </a:lnTo>
                <a:lnTo>
                  <a:pt x="22771" y="20789"/>
                </a:lnTo>
                <a:lnTo>
                  <a:pt x="24701" y="17589"/>
                </a:lnTo>
                <a:lnTo>
                  <a:pt x="27800" y="12484"/>
                </a:lnTo>
                <a:lnTo>
                  <a:pt x="30378" y="8420"/>
                </a:lnTo>
                <a:lnTo>
                  <a:pt x="33070" y="6324"/>
                </a:lnTo>
                <a:lnTo>
                  <a:pt x="35953" y="6324"/>
                </a:lnTo>
                <a:lnTo>
                  <a:pt x="39179" y="7010"/>
                </a:lnTo>
                <a:lnTo>
                  <a:pt x="41490" y="9829"/>
                </a:lnTo>
                <a:lnTo>
                  <a:pt x="42049" y="13677"/>
                </a:lnTo>
                <a:lnTo>
                  <a:pt x="42049" y="18415"/>
                </a:lnTo>
                <a:lnTo>
                  <a:pt x="39789" y="22618"/>
                </a:lnTo>
                <a:lnTo>
                  <a:pt x="35204" y="26225"/>
                </a:lnTo>
                <a:lnTo>
                  <a:pt x="43687" y="262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6" name="object 1336"/>
          <p:cNvSpPr/>
          <p:nvPr/>
        </p:nvSpPr>
        <p:spPr>
          <a:xfrm>
            <a:off x="172297" y="7927360"/>
            <a:ext cx="31965" cy="27800"/>
          </a:xfrm>
          <a:custGeom>
            <a:avLst/>
            <a:gdLst/>
            <a:ahLst/>
            <a:cxnLst/>
            <a:rect l="l" t="t" r="r" b="b"/>
            <a:pathLst>
              <a:path w="31965" h="27800">
                <a:moveTo>
                  <a:pt x="1498" y="21120"/>
                </a:moveTo>
                <a:lnTo>
                  <a:pt x="4470" y="23812"/>
                </a:lnTo>
                <a:lnTo>
                  <a:pt x="5270" y="13436"/>
                </a:lnTo>
                <a:lnTo>
                  <a:pt x="6007" y="9525"/>
                </a:lnTo>
                <a:lnTo>
                  <a:pt x="8635" y="6908"/>
                </a:lnTo>
                <a:lnTo>
                  <a:pt x="12928" y="6019"/>
                </a:lnTo>
                <a:lnTo>
                  <a:pt x="12928" y="21577"/>
                </a:lnTo>
                <a:lnTo>
                  <a:pt x="8635" y="20243"/>
                </a:lnTo>
                <a:lnTo>
                  <a:pt x="6007" y="17449"/>
                </a:lnTo>
                <a:lnTo>
                  <a:pt x="7353" y="26454"/>
                </a:lnTo>
                <a:lnTo>
                  <a:pt x="11188" y="27800"/>
                </a:lnTo>
                <a:lnTo>
                  <a:pt x="19011" y="27800"/>
                </a:lnTo>
                <a:lnTo>
                  <a:pt x="21780" y="27178"/>
                </a:lnTo>
                <a:lnTo>
                  <a:pt x="24142" y="25920"/>
                </a:lnTo>
                <a:lnTo>
                  <a:pt x="28422" y="22961"/>
                </a:lnTo>
                <a:lnTo>
                  <a:pt x="31229" y="18770"/>
                </a:lnTo>
                <a:lnTo>
                  <a:pt x="31965" y="16014"/>
                </a:lnTo>
                <a:lnTo>
                  <a:pt x="31965" y="12598"/>
                </a:lnTo>
                <a:lnTo>
                  <a:pt x="31711" y="7950"/>
                </a:lnTo>
                <a:lnTo>
                  <a:pt x="30645" y="4305"/>
                </a:lnTo>
                <a:lnTo>
                  <a:pt x="28473" y="558"/>
                </a:lnTo>
                <a:lnTo>
                  <a:pt x="22478" y="558"/>
                </a:lnTo>
                <a:lnTo>
                  <a:pt x="24980" y="3949"/>
                </a:lnTo>
                <a:lnTo>
                  <a:pt x="26238" y="7632"/>
                </a:lnTo>
                <a:lnTo>
                  <a:pt x="26238" y="14541"/>
                </a:lnTo>
                <a:lnTo>
                  <a:pt x="23634" y="18732"/>
                </a:lnTo>
                <a:lnTo>
                  <a:pt x="19545" y="21564"/>
                </a:lnTo>
                <a:lnTo>
                  <a:pt x="16586" y="21742"/>
                </a:lnTo>
                <a:lnTo>
                  <a:pt x="16586" y="0"/>
                </a:lnTo>
                <a:lnTo>
                  <a:pt x="11023" y="0"/>
                </a:lnTo>
                <a:lnTo>
                  <a:pt x="7200" y="1206"/>
                </a:lnTo>
                <a:lnTo>
                  <a:pt x="4305" y="3644"/>
                </a:lnTo>
                <a:lnTo>
                  <a:pt x="1473" y="6083"/>
                </a:lnTo>
                <a:lnTo>
                  <a:pt x="0" y="9321"/>
                </a:lnTo>
                <a:lnTo>
                  <a:pt x="0" y="17691"/>
                </a:lnTo>
                <a:lnTo>
                  <a:pt x="1498" y="21120"/>
                </a:lnTo>
                <a:close/>
              </a:path>
              <a:path w="31965" h="27800">
                <a:moveTo>
                  <a:pt x="5270" y="13436"/>
                </a:moveTo>
                <a:lnTo>
                  <a:pt x="4470" y="23812"/>
                </a:lnTo>
                <a:lnTo>
                  <a:pt x="7353" y="26454"/>
                </a:lnTo>
                <a:lnTo>
                  <a:pt x="6007" y="17449"/>
                </a:lnTo>
                <a:lnTo>
                  <a:pt x="5270" y="134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7" name="object 1337"/>
          <p:cNvSpPr/>
          <p:nvPr/>
        </p:nvSpPr>
        <p:spPr>
          <a:xfrm>
            <a:off x="172923" y="7896129"/>
            <a:ext cx="46608" cy="28956"/>
          </a:xfrm>
          <a:custGeom>
            <a:avLst/>
            <a:gdLst/>
            <a:ahLst/>
            <a:cxnLst/>
            <a:rect l="l" t="t" r="r" b="b"/>
            <a:pathLst>
              <a:path w="46608" h="28956">
                <a:moveTo>
                  <a:pt x="32321" y="16167"/>
                </a:moveTo>
                <a:lnTo>
                  <a:pt x="32321" y="13195"/>
                </a:lnTo>
                <a:lnTo>
                  <a:pt x="32753" y="10756"/>
                </a:lnTo>
                <a:lnTo>
                  <a:pt x="34569" y="6997"/>
                </a:lnTo>
                <a:lnTo>
                  <a:pt x="37172" y="6070"/>
                </a:lnTo>
                <a:lnTo>
                  <a:pt x="40538" y="8293"/>
                </a:lnTo>
                <a:lnTo>
                  <a:pt x="41719" y="11887"/>
                </a:lnTo>
                <a:lnTo>
                  <a:pt x="41719" y="20307"/>
                </a:lnTo>
                <a:lnTo>
                  <a:pt x="40144" y="23164"/>
                </a:lnTo>
                <a:lnTo>
                  <a:pt x="36956" y="23164"/>
                </a:lnTo>
                <a:lnTo>
                  <a:pt x="34480" y="22542"/>
                </a:lnTo>
                <a:lnTo>
                  <a:pt x="32715" y="19888"/>
                </a:lnTo>
                <a:lnTo>
                  <a:pt x="36918" y="28956"/>
                </a:lnTo>
                <a:lnTo>
                  <a:pt x="39890" y="28956"/>
                </a:lnTo>
                <a:lnTo>
                  <a:pt x="42214" y="27660"/>
                </a:lnTo>
                <a:lnTo>
                  <a:pt x="43954" y="24993"/>
                </a:lnTo>
                <a:lnTo>
                  <a:pt x="45719" y="22402"/>
                </a:lnTo>
                <a:lnTo>
                  <a:pt x="46608" y="18872"/>
                </a:lnTo>
                <a:lnTo>
                  <a:pt x="46608" y="10083"/>
                </a:lnTo>
                <a:lnTo>
                  <a:pt x="45719" y="6604"/>
                </a:lnTo>
                <a:lnTo>
                  <a:pt x="43954" y="3987"/>
                </a:lnTo>
                <a:lnTo>
                  <a:pt x="42240" y="1384"/>
                </a:lnTo>
                <a:lnTo>
                  <a:pt x="39890" y="88"/>
                </a:lnTo>
                <a:lnTo>
                  <a:pt x="34709" y="88"/>
                </a:lnTo>
                <a:lnTo>
                  <a:pt x="31394" y="2311"/>
                </a:lnTo>
                <a:lnTo>
                  <a:pt x="32321" y="16167"/>
                </a:lnTo>
                <a:close/>
              </a:path>
              <a:path w="46608" h="28956">
                <a:moveTo>
                  <a:pt x="0" y="12763"/>
                </a:moveTo>
                <a:lnTo>
                  <a:pt x="0" y="16903"/>
                </a:lnTo>
                <a:lnTo>
                  <a:pt x="952" y="20193"/>
                </a:lnTo>
                <a:lnTo>
                  <a:pt x="4762" y="25006"/>
                </a:lnTo>
                <a:lnTo>
                  <a:pt x="7391" y="26187"/>
                </a:lnTo>
                <a:lnTo>
                  <a:pt x="15151" y="26187"/>
                </a:lnTo>
                <a:lnTo>
                  <a:pt x="18427" y="23939"/>
                </a:lnTo>
                <a:lnTo>
                  <a:pt x="20421" y="19392"/>
                </a:lnTo>
                <a:lnTo>
                  <a:pt x="20802" y="20866"/>
                </a:lnTo>
                <a:lnTo>
                  <a:pt x="23012" y="23850"/>
                </a:lnTo>
                <a:lnTo>
                  <a:pt x="26200" y="24320"/>
                </a:lnTo>
                <a:lnTo>
                  <a:pt x="28828" y="21183"/>
                </a:lnTo>
                <a:lnTo>
                  <a:pt x="30022" y="26352"/>
                </a:lnTo>
                <a:lnTo>
                  <a:pt x="32715" y="28956"/>
                </a:lnTo>
                <a:lnTo>
                  <a:pt x="36918" y="28956"/>
                </a:lnTo>
                <a:lnTo>
                  <a:pt x="32715" y="19888"/>
                </a:lnTo>
                <a:lnTo>
                  <a:pt x="32321" y="16167"/>
                </a:lnTo>
                <a:lnTo>
                  <a:pt x="31394" y="2311"/>
                </a:lnTo>
                <a:lnTo>
                  <a:pt x="29375" y="5245"/>
                </a:lnTo>
                <a:lnTo>
                  <a:pt x="28257" y="8750"/>
                </a:lnTo>
                <a:lnTo>
                  <a:pt x="27419" y="12560"/>
                </a:lnTo>
                <a:lnTo>
                  <a:pt x="25996" y="17246"/>
                </a:lnTo>
                <a:lnTo>
                  <a:pt x="23012" y="18516"/>
                </a:lnTo>
                <a:lnTo>
                  <a:pt x="21856" y="15049"/>
                </a:lnTo>
                <a:lnTo>
                  <a:pt x="21374" y="11760"/>
                </a:lnTo>
                <a:lnTo>
                  <a:pt x="19900" y="7950"/>
                </a:lnTo>
                <a:lnTo>
                  <a:pt x="17894" y="5346"/>
                </a:lnTo>
                <a:lnTo>
                  <a:pt x="16484" y="14668"/>
                </a:lnTo>
                <a:lnTo>
                  <a:pt x="15963" y="17843"/>
                </a:lnTo>
                <a:lnTo>
                  <a:pt x="12598" y="20688"/>
                </a:lnTo>
                <a:lnTo>
                  <a:pt x="9410" y="20688"/>
                </a:lnTo>
                <a:lnTo>
                  <a:pt x="5841" y="17805"/>
                </a:lnTo>
                <a:lnTo>
                  <a:pt x="5295" y="14757"/>
                </a:lnTo>
                <a:lnTo>
                  <a:pt x="5829" y="11518"/>
                </a:lnTo>
                <a:lnTo>
                  <a:pt x="9334" y="8610"/>
                </a:lnTo>
                <a:lnTo>
                  <a:pt x="12522" y="8610"/>
                </a:lnTo>
                <a:lnTo>
                  <a:pt x="15963" y="11518"/>
                </a:lnTo>
                <a:lnTo>
                  <a:pt x="16484" y="14668"/>
                </a:lnTo>
                <a:lnTo>
                  <a:pt x="17894" y="5346"/>
                </a:lnTo>
                <a:lnTo>
                  <a:pt x="14770" y="3517"/>
                </a:lnTo>
                <a:lnTo>
                  <a:pt x="11569" y="3035"/>
                </a:lnTo>
                <a:lnTo>
                  <a:pt x="8115" y="3733"/>
                </a:lnTo>
                <a:lnTo>
                  <a:pt x="4762" y="6261"/>
                </a:lnTo>
                <a:lnTo>
                  <a:pt x="4762" y="0"/>
                </a:lnTo>
                <a:lnTo>
                  <a:pt x="0" y="0"/>
                </a:lnTo>
                <a:lnTo>
                  <a:pt x="0" y="1276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8" name="object 1338"/>
          <p:cNvSpPr/>
          <p:nvPr/>
        </p:nvSpPr>
        <p:spPr>
          <a:xfrm>
            <a:off x="172919" y="7865661"/>
            <a:ext cx="31394" cy="25908"/>
          </a:xfrm>
          <a:custGeom>
            <a:avLst/>
            <a:gdLst/>
            <a:ahLst/>
            <a:cxnLst/>
            <a:rect l="l" t="t" r="r" b="b"/>
            <a:pathLst>
              <a:path w="31394" h="25908">
                <a:moveTo>
                  <a:pt x="20840" y="19799"/>
                </a:moveTo>
                <a:lnTo>
                  <a:pt x="0" y="19799"/>
                </a:lnTo>
                <a:lnTo>
                  <a:pt x="0" y="25908"/>
                </a:lnTo>
                <a:lnTo>
                  <a:pt x="21539" y="25908"/>
                </a:lnTo>
                <a:lnTo>
                  <a:pt x="24307" y="25476"/>
                </a:lnTo>
                <a:lnTo>
                  <a:pt x="25971" y="24638"/>
                </a:lnTo>
                <a:lnTo>
                  <a:pt x="28955" y="22567"/>
                </a:lnTo>
                <a:lnTo>
                  <a:pt x="30911" y="19253"/>
                </a:lnTo>
                <a:lnTo>
                  <a:pt x="31394" y="15532"/>
                </a:lnTo>
                <a:lnTo>
                  <a:pt x="31013" y="12230"/>
                </a:lnTo>
                <a:lnTo>
                  <a:pt x="29438" y="8915"/>
                </a:lnTo>
                <a:lnTo>
                  <a:pt x="26923" y="6121"/>
                </a:lnTo>
                <a:lnTo>
                  <a:pt x="30860" y="6121"/>
                </a:lnTo>
                <a:lnTo>
                  <a:pt x="30860" y="0"/>
                </a:lnTo>
                <a:lnTo>
                  <a:pt x="0" y="0"/>
                </a:lnTo>
                <a:lnTo>
                  <a:pt x="0" y="6121"/>
                </a:lnTo>
                <a:lnTo>
                  <a:pt x="22059" y="6121"/>
                </a:lnTo>
                <a:lnTo>
                  <a:pt x="24891" y="8153"/>
                </a:lnTo>
                <a:lnTo>
                  <a:pt x="26301" y="10579"/>
                </a:lnTo>
                <a:lnTo>
                  <a:pt x="26301" y="15849"/>
                </a:lnTo>
                <a:lnTo>
                  <a:pt x="24358" y="18415"/>
                </a:lnTo>
                <a:lnTo>
                  <a:pt x="20840" y="1979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9" name="object 1339"/>
          <p:cNvSpPr/>
          <p:nvPr/>
        </p:nvSpPr>
        <p:spPr>
          <a:xfrm>
            <a:off x="172300" y="7834154"/>
            <a:ext cx="31483" cy="22491"/>
          </a:xfrm>
          <a:custGeom>
            <a:avLst/>
            <a:gdLst/>
            <a:ahLst/>
            <a:cxnLst/>
            <a:rect l="l" t="t" r="r" b="b"/>
            <a:pathLst>
              <a:path w="31483" h="22491">
                <a:moveTo>
                  <a:pt x="31483" y="16370"/>
                </a:moveTo>
                <a:lnTo>
                  <a:pt x="12776" y="16370"/>
                </a:lnTo>
                <a:lnTo>
                  <a:pt x="8674" y="14198"/>
                </a:lnTo>
                <a:lnTo>
                  <a:pt x="5867" y="11049"/>
                </a:lnTo>
                <a:lnTo>
                  <a:pt x="5867" y="7289"/>
                </a:lnTo>
                <a:lnTo>
                  <a:pt x="8851" y="3200"/>
                </a:lnTo>
                <a:lnTo>
                  <a:pt x="3492" y="0"/>
                </a:lnTo>
                <a:lnTo>
                  <a:pt x="1181" y="2489"/>
                </a:lnTo>
                <a:lnTo>
                  <a:pt x="0" y="7213"/>
                </a:lnTo>
                <a:lnTo>
                  <a:pt x="0" y="10134"/>
                </a:lnTo>
                <a:lnTo>
                  <a:pt x="2387" y="13081"/>
                </a:lnTo>
                <a:lnTo>
                  <a:pt x="7200" y="16052"/>
                </a:lnTo>
                <a:lnTo>
                  <a:pt x="7734" y="16370"/>
                </a:lnTo>
                <a:lnTo>
                  <a:pt x="622" y="16370"/>
                </a:lnTo>
                <a:lnTo>
                  <a:pt x="622" y="22491"/>
                </a:lnTo>
                <a:lnTo>
                  <a:pt x="31483" y="22491"/>
                </a:lnTo>
                <a:lnTo>
                  <a:pt x="31483" y="163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0" name="object 1340"/>
          <p:cNvSpPr/>
          <p:nvPr/>
        </p:nvSpPr>
        <p:spPr>
          <a:xfrm>
            <a:off x="172855" y="7800449"/>
            <a:ext cx="31457" cy="32905"/>
          </a:xfrm>
          <a:custGeom>
            <a:avLst/>
            <a:gdLst/>
            <a:ahLst/>
            <a:cxnLst/>
            <a:rect l="l" t="t" r="r" b="b"/>
            <a:pathLst>
              <a:path w="31457" h="32905">
                <a:moveTo>
                  <a:pt x="0" y="16357"/>
                </a:moveTo>
                <a:lnTo>
                  <a:pt x="0" y="21107"/>
                </a:lnTo>
                <a:lnTo>
                  <a:pt x="1536" y="25057"/>
                </a:lnTo>
                <a:lnTo>
                  <a:pt x="4521" y="28206"/>
                </a:lnTo>
                <a:lnTo>
                  <a:pt x="7505" y="31318"/>
                </a:lnTo>
                <a:lnTo>
                  <a:pt x="5499" y="19634"/>
                </a:lnTo>
                <a:lnTo>
                  <a:pt x="5499" y="13690"/>
                </a:lnTo>
                <a:lnTo>
                  <a:pt x="8407" y="9169"/>
                </a:lnTo>
                <a:lnTo>
                  <a:pt x="12750" y="6197"/>
                </a:lnTo>
                <a:lnTo>
                  <a:pt x="18618" y="6197"/>
                </a:lnTo>
                <a:lnTo>
                  <a:pt x="22923" y="9042"/>
                </a:lnTo>
                <a:lnTo>
                  <a:pt x="25806" y="13436"/>
                </a:lnTo>
                <a:lnTo>
                  <a:pt x="25806" y="19456"/>
                </a:lnTo>
                <a:lnTo>
                  <a:pt x="22948" y="23837"/>
                </a:lnTo>
                <a:lnTo>
                  <a:pt x="18681" y="26733"/>
                </a:lnTo>
                <a:lnTo>
                  <a:pt x="15709" y="26733"/>
                </a:lnTo>
                <a:lnTo>
                  <a:pt x="15798" y="32905"/>
                </a:lnTo>
                <a:lnTo>
                  <a:pt x="20269" y="32905"/>
                </a:lnTo>
                <a:lnTo>
                  <a:pt x="24028" y="31356"/>
                </a:lnTo>
                <a:lnTo>
                  <a:pt x="26987" y="28219"/>
                </a:lnTo>
                <a:lnTo>
                  <a:pt x="29971" y="25133"/>
                </a:lnTo>
                <a:lnTo>
                  <a:pt x="31457" y="21247"/>
                </a:lnTo>
                <a:lnTo>
                  <a:pt x="31457" y="11849"/>
                </a:lnTo>
                <a:lnTo>
                  <a:pt x="29997" y="7899"/>
                </a:lnTo>
                <a:lnTo>
                  <a:pt x="27063" y="4749"/>
                </a:lnTo>
                <a:lnTo>
                  <a:pt x="24104" y="1600"/>
                </a:lnTo>
                <a:lnTo>
                  <a:pt x="20408" y="0"/>
                </a:lnTo>
                <a:lnTo>
                  <a:pt x="11379" y="0"/>
                </a:lnTo>
                <a:lnTo>
                  <a:pt x="7569" y="1562"/>
                </a:lnTo>
                <a:lnTo>
                  <a:pt x="4546" y="4673"/>
                </a:lnTo>
                <a:lnTo>
                  <a:pt x="1536" y="7759"/>
                </a:lnTo>
                <a:lnTo>
                  <a:pt x="0" y="11671"/>
                </a:lnTo>
                <a:lnTo>
                  <a:pt x="0" y="16357"/>
                </a:lnTo>
                <a:close/>
              </a:path>
              <a:path w="31457" h="32905">
                <a:moveTo>
                  <a:pt x="5499" y="19634"/>
                </a:moveTo>
                <a:lnTo>
                  <a:pt x="7505" y="31318"/>
                </a:lnTo>
                <a:lnTo>
                  <a:pt x="11277" y="32905"/>
                </a:lnTo>
                <a:lnTo>
                  <a:pt x="15798" y="32905"/>
                </a:lnTo>
                <a:lnTo>
                  <a:pt x="15709" y="26733"/>
                </a:lnTo>
                <a:lnTo>
                  <a:pt x="12750" y="26733"/>
                </a:lnTo>
                <a:lnTo>
                  <a:pt x="8407" y="23926"/>
                </a:lnTo>
                <a:lnTo>
                  <a:pt x="5499" y="1963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1" name="object 1341"/>
          <p:cNvSpPr/>
          <p:nvPr/>
        </p:nvSpPr>
        <p:spPr>
          <a:xfrm>
            <a:off x="172299" y="7774269"/>
            <a:ext cx="32016" cy="20904"/>
          </a:xfrm>
          <a:custGeom>
            <a:avLst/>
            <a:gdLst/>
            <a:ahLst/>
            <a:cxnLst/>
            <a:rect l="l" t="t" r="r" b="b"/>
            <a:pathLst>
              <a:path w="32016" h="20904">
                <a:moveTo>
                  <a:pt x="0" y="10833"/>
                </a:moveTo>
                <a:lnTo>
                  <a:pt x="0" y="13728"/>
                </a:lnTo>
                <a:lnTo>
                  <a:pt x="774" y="16103"/>
                </a:lnTo>
                <a:lnTo>
                  <a:pt x="3784" y="19786"/>
                </a:lnTo>
                <a:lnTo>
                  <a:pt x="8064" y="20739"/>
                </a:lnTo>
                <a:lnTo>
                  <a:pt x="11607" y="20129"/>
                </a:lnTo>
                <a:lnTo>
                  <a:pt x="14706" y="17653"/>
                </a:lnTo>
                <a:lnTo>
                  <a:pt x="16586" y="15100"/>
                </a:lnTo>
                <a:lnTo>
                  <a:pt x="18795" y="11137"/>
                </a:lnTo>
                <a:lnTo>
                  <a:pt x="19875" y="9182"/>
                </a:lnTo>
                <a:lnTo>
                  <a:pt x="22669" y="6413"/>
                </a:lnTo>
                <a:lnTo>
                  <a:pt x="25806" y="7810"/>
                </a:lnTo>
                <a:lnTo>
                  <a:pt x="26746" y="11112"/>
                </a:lnTo>
                <a:lnTo>
                  <a:pt x="26390" y="13830"/>
                </a:lnTo>
                <a:lnTo>
                  <a:pt x="24891" y="17449"/>
                </a:lnTo>
                <a:lnTo>
                  <a:pt x="22707" y="20904"/>
                </a:lnTo>
                <a:lnTo>
                  <a:pt x="29248" y="20904"/>
                </a:lnTo>
                <a:lnTo>
                  <a:pt x="31038" y="16941"/>
                </a:lnTo>
                <a:lnTo>
                  <a:pt x="31800" y="14058"/>
                </a:lnTo>
                <a:lnTo>
                  <a:pt x="32016" y="10604"/>
                </a:lnTo>
                <a:lnTo>
                  <a:pt x="32016" y="7493"/>
                </a:lnTo>
                <a:lnTo>
                  <a:pt x="31203" y="4965"/>
                </a:lnTo>
                <a:lnTo>
                  <a:pt x="27965" y="1016"/>
                </a:lnTo>
                <a:lnTo>
                  <a:pt x="23380" y="0"/>
                </a:lnTo>
                <a:lnTo>
                  <a:pt x="19862" y="0"/>
                </a:lnTo>
                <a:lnTo>
                  <a:pt x="16636" y="2590"/>
                </a:lnTo>
                <a:lnTo>
                  <a:pt x="13715" y="7721"/>
                </a:lnTo>
                <a:lnTo>
                  <a:pt x="12471" y="9918"/>
                </a:lnTo>
                <a:lnTo>
                  <a:pt x="10147" y="13385"/>
                </a:lnTo>
                <a:lnTo>
                  <a:pt x="7238" y="14363"/>
                </a:lnTo>
                <a:lnTo>
                  <a:pt x="5270" y="11607"/>
                </a:lnTo>
                <a:lnTo>
                  <a:pt x="5270" y="8089"/>
                </a:lnTo>
                <a:lnTo>
                  <a:pt x="6426" y="5156"/>
                </a:lnTo>
                <a:lnTo>
                  <a:pt x="8635" y="1524"/>
                </a:lnTo>
                <a:lnTo>
                  <a:pt x="2578" y="1524"/>
                </a:lnTo>
                <a:lnTo>
                  <a:pt x="863" y="4699"/>
                </a:lnTo>
                <a:lnTo>
                  <a:pt x="0" y="7810"/>
                </a:lnTo>
                <a:lnTo>
                  <a:pt x="0" y="1083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2" name="object 1342"/>
          <p:cNvSpPr/>
          <p:nvPr/>
        </p:nvSpPr>
        <p:spPr>
          <a:xfrm>
            <a:off x="156334" y="7723244"/>
            <a:ext cx="47980" cy="26416"/>
          </a:xfrm>
          <a:custGeom>
            <a:avLst/>
            <a:gdLst/>
            <a:ahLst/>
            <a:cxnLst/>
            <a:rect l="l" t="t" r="r" b="b"/>
            <a:pathLst>
              <a:path w="47980" h="26416">
                <a:moveTo>
                  <a:pt x="43687" y="26225"/>
                </a:moveTo>
                <a:lnTo>
                  <a:pt x="46570" y="22415"/>
                </a:lnTo>
                <a:lnTo>
                  <a:pt x="47980" y="18199"/>
                </a:lnTo>
                <a:lnTo>
                  <a:pt x="47980" y="9563"/>
                </a:lnTo>
                <a:lnTo>
                  <a:pt x="46812" y="6273"/>
                </a:lnTo>
                <a:lnTo>
                  <a:pt x="42125" y="1231"/>
                </a:lnTo>
                <a:lnTo>
                  <a:pt x="39065" y="0"/>
                </a:lnTo>
                <a:lnTo>
                  <a:pt x="30035" y="0"/>
                </a:lnTo>
                <a:lnTo>
                  <a:pt x="25679" y="2832"/>
                </a:lnTo>
                <a:lnTo>
                  <a:pt x="22263" y="8547"/>
                </a:lnTo>
                <a:lnTo>
                  <a:pt x="19240" y="13665"/>
                </a:lnTo>
                <a:lnTo>
                  <a:pt x="17894" y="16002"/>
                </a:lnTo>
                <a:lnTo>
                  <a:pt x="14147" y="19723"/>
                </a:lnTo>
                <a:lnTo>
                  <a:pt x="11429" y="20231"/>
                </a:lnTo>
                <a:lnTo>
                  <a:pt x="8559" y="19545"/>
                </a:lnTo>
                <a:lnTo>
                  <a:pt x="6540" y="16713"/>
                </a:lnTo>
                <a:lnTo>
                  <a:pt x="6019" y="12712"/>
                </a:lnTo>
                <a:lnTo>
                  <a:pt x="6019" y="8826"/>
                </a:lnTo>
                <a:lnTo>
                  <a:pt x="7645" y="5219"/>
                </a:lnTo>
                <a:lnTo>
                  <a:pt x="10909" y="1828"/>
                </a:lnTo>
                <a:lnTo>
                  <a:pt x="3276" y="1828"/>
                </a:lnTo>
                <a:lnTo>
                  <a:pt x="1092" y="5067"/>
                </a:lnTo>
                <a:lnTo>
                  <a:pt x="0" y="8712"/>
                </a:lnTo>
                <a:lnTo>
                  <a:pt x="0" y="16700"/>
                </a:lnTo>
                <a:lnTo>
                  <a:pt x="1142" y="20002"/>
                </a:lnTo>
                <a:lnTo>
                  <a:pt x="3428" y="22555"/>
                </a:lnTo>
                <a:lnTo>
                  <a:pt x="5740" y="25120"/>
                </a:lnTo>
                <a:lnTo>
                  <a:pt x="8737" y="26416"/>
                </a:lnTo>
                <a:lnTo>
                  <a:pt x="14884" y="26416"/>
                </a:lnTo>
                <a:lnTo>
                  <a:pt x="18961" y="24396"/>
                </a:lnTo>
                <a:lnTo>
                  <a:pt x="22771" y="20726"/>
                </a:lnTo>
                <a:lnTo>
                  <a:pt x="24701" y="17551"/>
                </a:lnTo>
                <a:lnTo>
                  <a:pt x="27800" y="12471"/>
                </a:lnTo>
                <a:lnTo>
                  <a:pt x="30378" y="8369"/>
                </a:lnTo>
                <a:lnTo>
                  <a:pt x="33070" y="6299"/>
                </a:lnTo>
                <a:lnTo>
                  <a:pt x="35953" y="6299"/>
                </a:lnTo>
                <a:lnTo>
                  <a:pt x="39179" y="6972"/>
                </a:lnTo>
                <a:lnTo>
                  <a:pt x="41490" y="9779"/>
                </a:lnTo>
                <a:lnTo>
                  <a:pt x="42049" y="13627"/>
                </a:lnTo>
                <a:lnTo>
                  <a:pt x="42049" y="18389"/>
                </a:lnTo>
                <a:lnTo>
                  <a:pt x="39789" y="22580"/>
                </a:lnTo>
                <a:lnTo>
                  <a:pt x="35204" y="26225"/>
                </a:lnTo>
                <a:lnTo>
                  <a:pt x="43687" y="262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3" name="object 1343"/>
          <p:cNvSpPr/>
          <p:nvPr/>
        </p:nvSpPr>
        <p:spPr>
          <a:xfrm>
            <a:off x="196301" y="7709413"/>
            <a:ext cx="8013" cy="8178"/>
          </a:xfrm>
          <a:custGeom>
            <a:avLst/>
            <a:gdLst/>
            <a:ahLst/>
            <a:cxnLst/>
            <a:rect l="l" t="t" r="r" b="b"/>
            <a:pathLst>
              <a:path w="8013" h="8178">
                <a:moveTo>
                  <a:pt x="0" y="4127"/>
                </a:moveTo>
                <a:lnTo>
                  <a:pt x="1181" y="6997"/>
                </a:lnTo>
                <a:lnTo>
                  <a:pt x="4038" y="8178"/>
                </a:lnTo>
                <a:lnTo>
                  <a:pt x="6857" y="6997"/>
                </a:lnTo>
                <a:lnTo>
                  <a:pt x="8013" y="4127"/>
                </a:lnTo>
                <a:lnTo>
                  <a:pt x="6857" y="1193"/>
                </a:lnTo>
                <a:lnTo>
                  <a:pt x="4038" y="0"/>
                </a:lnTo>
                <a:lnTo>
                  <a:pt x="1181" y="1193"/>
                </a:lnTo>
                <a:lnTo>
                  <a:pt x="0" y="412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4" name="object 1344"/>
          <p:cNvSpPr/>
          <p:nvPr/>
        </p:nvSpPr>
        <p:spPr>
          <a:xfrm>
            <a:off x="156657" y="7660098"/>
            <a:ext cx="47129" cy="45834"/>
          </a:xfrm>
          <a:custGeom>
            <a:avLst/>
            <a:gdLst/>
            <a:ahLst/>
            <a:cxnLst/>
            <a:rect l="l" t="t" r="r" b="b"/>
            <a:pathLst>
              <a:path w="47129" h="45834">
                <a:moveTo>
                  <a:pt x="47129" y="0"/>
                </a:moveTo>
                <a:lnTo>
                  <a:pt x="0" y="21005"/>
                </a:lnTo>
                <a:lnTo>
                  <a:pt x="0" y="25730"/>
                </a:lnTo>
                <a:lnTo>
                  <a:pt x="47129" y="45834"/>
                </a:lnTo>
                <a:lnTo>
                  <a:pt x="47129" y="38963"/>
                </a:lnTo>
                <a:lnTo>
                  <a:pt x="33235" y="33096"/>
                </a:lnTo>
                <a:lnTo>
                  <a:pt x="33235" y="13119"/>
                </a:lnTo>
                <a:lnTo>
                  <a:pt x="47129" y="6832"/>
                </a:lnTo>
                <a:lnTo>
                  <a:pt x="47129" y="0"/>
                </a:lnTo>
                <a:lnTo>
                  <a:pt x="27292" y="15862"/>
                </a:lnTo>
                <a:lnTo>
                  <a:pt x="27292" y="30416"/>
                </a:lnTo>
                <a:lnTo>
                  <a:pt x="10286" y="23431"/>
                </a:lnTo>
                <a:lnTo>
                  <a:pt x="47129" y="0"/>
                </a:lnTo>
                <a:close/>
              </a:path>
              <a:path w="47129" h="45834">
                <a:moveTo>
                  <a:pt x="47129" y="0"/>
                </a:moveTo>
                <a:lnTo>
                  <a:pt x="10286" y="23431"/>
                </a:lnTo>
                <a:lnTo>
                  <a:pt x="27292" y="15862"/>
                </a:lnTo>
                <a:lnTo>
                  <a:pt x="47129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5" name="object 1345"/>
          <p:cNvSpPr/>
          <p:nvPr/>
        </p:nvSpPr>
        <p:spPr>
          <a:xfrm>
            <a:off x="196301" y="7648506"/>
            <a:ext cx="8013" cy="8216"/>
          </a:xfrm>
          <a:custGeom>
            <a:avLst/>
            <a:gdLst/>
            <a:ahLst/>
            <a:cxnLst/>
            <a:rect l="l" t="t" r="r" b="b"/>
            <a:pathLst>
              <a:path w="8013" h="8216">
                <a:moveTo>
                  <a:pt x="0" y="4102"/>
                </a:moveTo>
                <a:lnTo>
                  <a:pt x="1181" y="7023"/>
                </a:lnTo>
                <a:lnTo>
                  <a:pt x="4038" y="8216"/>
                </a:lnTo>
                <a:lnTo>
                  <a:pt x="6857" y="7023"/>
                </a:lnTo>
                <a:lnTo>
                  <a:pt x="8013" y="4102"/>
                </a:lnTo>
                <a:lnTo>
                  <a:pt x="6857" y="1219"/>
                </a:lnTo>
                <a:lnTo>
                  <a:pt x="4038" y="0"/>
                </a:lnTo>
                <a:lnTo>
                  <a:pt x="1181" y="1219"/>
                </a:lnTo>
                <a:lnTo>
                  <a:pt x="0" y="41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4444"/>
            <a:ext cx="7772399" cy="10053955"/>
          </a:xfrm>
          <a:custGeom>
            <a:avLst/>
            <a:gdLst/>
            <a:ahLst/>
            <a:cxnLst/>
            <a:rect l="l" t="t" r="r" b="b"/>
            <a:pathLst>
              <a:path w="7772399" h="10053955">
                <a:moveTo>
                  <a:pt x="0" y="10053955"/>
                </a:moveTo>
                <a:lnTo>
                  <a:pt x="7772399" y="10053955"/>
                </a:lnTo>
                <a:lnTo>
                  <a:pt x="7772399" y="0"/>
                </a:lnTo>
                <a:lnTo>
                  <a:pt x="0" y="0"/>
                </a:lnTo>
                <a:lnTo>
                  <a:pt x="0" y="10053955"/>
                </a:lnTo>
                <a:close/>
              </a:path>
            </a:pathLst>
          </a:custGeom>
          <a:solidFill>
            <a:srgbClr val="008D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183373" y="9422168"/>
            <a:ext cx="384035" cy="87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37"/>
              </a:spcBef>
            </a:pPr>
            <a:endParaRPr sz="650"/>
          </a:p>
        </p:txBody>
      </p:sp>
      <p:sp>
        <p:nvSpPr>
          <p:cNvPr id="9" name="object 9"/>
          <p:cNvSpPr txBox="1"/>
          <p:nvPr/>
        </p:nvSpPr>
        <p:spPr>
          <a:xfrm>
            <a:off x="7183373" y="9509442"/>
            <a:ext cx="384035" cy="349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699455" y="6782892"/>
            <a:ext cx="191300" cy="555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699455" y="7338466"/>
            <a:ext cx="95650" cy="341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795105" y="7338466"/>
            <a:ext cx="95650" cy="341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699455" y="7680134"/>
            <a:ext cx="95650" cy="115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795105" y="7680134"/>
            <a:ext cx="95650" cy="115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78040" y="2798482"/>
            <a:ext cx="6524459" cy="37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78040" y="859548"/>
            <a:ext cx="6524459" cy="37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1697227" y="7508411"/>
            <a:ext cx="4466907" cy="691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45"/>
              </a:lnSpc>
              <a:spcBef>
                <a:spcPts val="77"/>
              </a:spcBef>
            </a:pPr>
            <a:r>
              <a:rPr dirty="0" smtClean="0" sz="1400">
                <a:solidFill>
                  <a:srgbClr val="005766"/>
                </a:solidFill>
                <a:latin typeface="Arial"/>
                <a:cs typeface="Arial"/>
              </a:rPr>
              <a:t>E</a:t>
            </a:r>
            <a:r>
              <a:rPr dirty="0" smtClean="0" sz="1400">
                <a:solidFill>
                  <a:srgbClr val="005766"/>
                </a:solidFill>
                <a:latin typeface="Arial"/>
                <a:cs typeface="Arial"/>
              </a:rPr>
              <a:t>s</a:t>
            </a:r>
            <a:r>
              <a:rPr dirty="0" smtClean="0" sz="1400">
                <a:solidFill>
                  <a:srgbClr val="005766"/>
                </a:solidFill>
                <a:latin typeface="Arial"/>
                <a:cs typeface="Arial"/>
              </a:rPr>
              <a:t>t</a:t>
            </a:r>
            <a:r>
              <a:rPr dirty="0" smtClean="0" sz="1400">
                <a:solidFill>
                  <a:srgbClr val="005766"/>
                </a:solidFill>
                <a:latin typeface="Arial"/>
                <a:cs typeface="Arial"/>
              </a:rPr>
              <a:t>e</a:t>
            </a:r>
            <a:r>
              <a:rPr dirty="0" smtClean="0" sz="1400" spc="9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c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on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t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e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n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i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d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o</a:t>
            </a:r>
            <a:r>
              <a:rPr dirty="0" smtClean="0" sz="1400" spc="-9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s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e</a:t>
            </a:r>
            <a:r>
              <a:rPr dirty="0" smtClean="0" sz="1400" spc="17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r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e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a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li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z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ó</a:t>
            </a:r>
            <a:r>
              <a:rPr dirty="0" smtClean="0" sz="1400" spc="273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b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a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s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a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d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o</a:t>
            </a:r>
            <a:r>
              <a:rPr dirty="0" smtClean="0" sz="1400" spc="94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e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n</a:t>
            </a:r>
            <a:r>
              <a:rPr dirty="0" smtClean="0" sz="1400" spc="99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l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o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s</a:t>
            </a:r>
            <a:r>
              <a:rPr dirty="0" smtClean="0" sz="1400" spc="79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li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n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e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am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i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e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n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t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o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R="6787" algn="ctr">
              <a:lnSpc>
                <a:spcPct val="95825"/>
              </a:lnSpc>
              <a:spcBef>
                <a:spcPts val="217"/>
              </a:spcBef>
            </a:pP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d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a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d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o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s</a:t>
            </a:r>
            <a:r>
              <a:rPr dirty="0" smtClean="0" sz="1400" spc="184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p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o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r</a:t>
            </a:r>
            <a:r>
              <a:rPr dirty="0" smtClean="0" sz="1400" spc="-8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l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a</a:t>
            </a:r>
            <a:r>
              <a:rPr dirty="0" smtClean="0" sz="1400" spc="-29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O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r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ga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n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i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z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a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ci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ó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n</a:t>
            </a:r>
            <a:r>
              <a:rPr dirty="0" smtClean="0" sz="1400" spc="63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M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u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n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d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i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a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l</a:t>
            </a:r>
            <a:r>
              <a:rPr dirty="0" smtClean="0" sz="1400" spc="42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d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e</a:t>
            </a:r>
            <a:r>
              <a:rPr dirty="0" smtClean="0" sz="1400" spc="75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l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a</a:t>
            </a:r>
            <a:r>
              <a:rPr dirty="0" smtClean="0" sz="1400" spc="-29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s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a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l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u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d</a:t>
            </a:r>
            <a:r>
              <a:rPr dirty="0" smtClean="0" sz="1400" spc="206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(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O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M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S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646747" marR="678561" algn="ctr">
              <a:lnSpc>
                <a:spcPct val="95825"/>
              </a:lnSpc>
              <a:spcBef>
                <a:spcPts val="250"/>
              </a:spcBef>
            </a:pPr>
            <a:r>
              <a:rPr dirty="0" smtClean="0" sz="1450" spc="0">
                <a:solidFill>
                  <a:srgbClr val="005766"/>
                </a:solidFill>
                <a:latin typeface="Arial"/>
                <a:cs typeface="Arial"/>
              </a:rPr>
              <a:t>y</a:t>
            </a:r>
            <a:r>
              <a:rPr dirty="0" smtClean="0" sz="1450" spc="-36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e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l</a:t>
            </a:r>
            <a:r>
              <a:rPr dirty="0" smtClean="0" sz="1400" spc="84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I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n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s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t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i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t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u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t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o</a:t>
            </a:r>
            <a:r>
              <a:rPr dirty="0" smtClean="0" sz="1400" spc="59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N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a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ci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o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n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a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l</a:t>
            </a:r>
            <a:r>
              <a:rPr dirty="0" smtClean="0" sz="1400" spc="274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d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e</a:t>
            </a:r>
            <a:r>
              <a:rPr dirty="0" smtClean="0" sz="1400" spc="25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S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a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l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u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d</a:t>
            </a:r>
            <a:r>
              <a:rPr dirty="0" smtClean="0" sz="1400" spc="100">
                <a:solidFill>
                  <a:srgbClr val="00576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(I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N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S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)</a:t>
            </a:r>
            <a:r>
              <a:rPr dirty="0" smtClean="0" sz="1400" spc="0">
                <a:solidFill>
                  <a:srgbClr val="005766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